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852" autoAdjust="0"/>
  </p:normalViewPr>
  <p:slideViewPr>
    <p:cSldViewPr snapToGrid="0">
      <p:cViewPr varScale="1">
        <p:scale>
          <a:sx n="92" d="100"/>
          <a:sy n="9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7477-69E1-0D60-452B-4AC82C4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23CE9-2A93-1E9C-7D9A-347DB779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17F2-47A4-B042-1B6E-E629568A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C420-AC9B-AB1C-19C6-C877CFA4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275-05F7-1EA2-44D6-19EDDEC4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0684-DE19-7D4E-49CE-B51EF8C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DEB18-3F4B-236D-4CF5-1FDC9780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37FA-4C00-FDC3-A050-ACB38BF2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B899-FC22-F330-D4BE-F05E5F2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9189-36DA-FB25-3B93-30E2ECE2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68E51-A521-CD86-52A0-C40665E1A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CC56-7128-9A5E-A1FD-ED3D4FC84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AF2C-C961-AAEB-1897-67FFFB89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057D-A067-25AD-A6C5-B55B104A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CA9A-E95E-8D42-6BBD-691FF02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1084-9253-D27C-7098-699F690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62EA-4043-97C6-D32A-E71A8188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E041-8DC9-BEEC-CEE4-52316AD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533C-6748-5A37-BDA7-63274AE0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E77D-F1FE-5819-5ADB-01B5585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635-D620-841D-5791-FEA8C98A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B708-9F13-F5BF-828D-F61EFCB8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078E3-661A-2F04-936C-1FB8D953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EB4B-3274-0A6D-0E2B-539F9943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1E95-F146-A2CC-E1CB-B88AC529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5F48-4BC4-3A15-8261-DFDFB8EB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C68D-5A10-0D1F-6E0F-0585A528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8B40-401A-9E21-EFEB-FBA5894D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3BCAE-2BE3-6645-E777-6A420385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9ACB-1418-2636-7B78-912366E3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A6454-F1CC-1355-BDA0-8B42320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AC74-611B-B3BE-6BC5-56CB85B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3078-E58C-8B33-DB21-D3AAB27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20BD1-5357-31AF-BC4C-29A3816A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10A44-42C8-4FC5-97C0-52E41949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2FCDD-2A47-50D0-6A62-00A55E7F0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808B2-8809-B606-8B08-AF0E7942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35C22-49A7-F7B9-9060-EF644ED3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90CAC-15C5-AA5C-3D47-CD809B66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24AC-1D0E-8BB6-30D3-7CA90EC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4F279-A203-667D-00A9-938675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DC64F-2BD9-E37B-6787-C337360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CB9D4-48B5-3AC3-74F3-32F82957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1CED5-F0C1-CDD8-35DD-1EC4E9AB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64E2A-7906-22E2-70A5-13433D74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DB1F1-B3F4-AB5F-133E-0F8274E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4AC2-54CA-90DF-E255-F3FD443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3CD1-BD7C-486A-7B7D-3DF54D37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490B1-C21D-5920-1C36-84273B7E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7E39-BB04-FD7A-6D86-80990AF4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CB7F-9645-402F-4E6C-32766F47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82DF-D6FB-ACD7-1B4E-05518897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C45-77DB-A861-AE7F-C442B5AB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57E29-8621-1B39-07F9-3FE1BAE2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2FCF7-28D9-8501-5BDC-E70B4975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C049-60D8-E281-95B8-40C2C8D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FBD2-25BB-BB2A-A4D4-5C79239F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EDA-B784-4F62-0D99-3EB56A28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BE9F7-7ABD-1222-FD7D-35D867F6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634F7-7A33-27FB-A94C-17A16D8E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417F-BEC9-7310-4A59-EFBA13FB0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24063-2F13-4A0D-BF3F-218053084915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27CD-5B4B-B46E-6566-6F22BB3C7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E8BF-0775-23D3-BBBE-31486B5C0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6DDF-65A4-4E1B-8487-E20FD8F3D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 of the skies — Wing design types | Aviation education, Pilots  aviation, Aircraft wing">
            <a:extLst>
              <a:ext uri="{FF2B5EF4-FFF2-40B4-BE49-F238E27FC236}">
                <a16:creationId xmlns:a16="http://schemas.microsoft.com/office/drawing/2014/main" id="{131322D0-4D90-00B5-25FE-DFC8ED0E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680" y="2300288"/>
            <a:ext cx="6958150" cy="34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D7119F5-8CC9-230A-53BA-EADFF5F0421F}"/>
              </a:ext>
            </a:extLst>
          </p:cNvPr>
          <p:cNvSpPr/>
          <p:nvPr/>
        </p:nvSpPr>
        <p:spPr>
          <a:xfrm>
            <a:off x="920318" y="1280639"/>
            <a:ext cx="5956916" cy="6391922"/>
          </a:xfrm>
          <a:custGeom>
            <a:avLst/>
            <a:gdLst>
              <a:gd name="connsiteX0" fmla="*/ 0 w 5956916"/>
              <a:gd name="connsiteY0" fmla="*/ 0 h 6391922"/>
              <a:gd name="connsiteX1" fmla="*/ 0 w 5956916"/>
              <a:gd name="connsiteY1" fmla="*/ 6391922 h 6391922"/>
              <a:gd name="connsiteX2" fmla="*/ 3302493 w 5956916"/>
              <a:gd name="connsiteY2" fmla="*/ 6391922 h 6391922"/>
              <a:gd name="connsiteX3" fmla="*/ 3302493 w 5956916"/>
              <a:gd name="connsiteY3" fmla="*/ 4545367 h 6391922"/>
              <a:gd name="connsiteX4" fmla="*/ 5956916 w 5956916"/>
              <a:gd name="connsiteY4" fmla="*/ 4545367 h 6391922"/>
              <a:gd name="connsiteX5" fmla="*/ 5956916 w 5956916"/>
              <a:gd name="connsiteY5" fmla="*/ 1757778 h 6391922"/>
              <a:gd name="connsiteX6" fmla="*/ 4101483 w 5956916"/>
              <a:gd name="connsiteY6" fmla="*/ 1757778 h 6391922"/>
              <a:gd name="connsiteX7" fmla="*/ 4101483 w 5956916"/>
              <a:gd name="connsiteY7" fmla="*/ 896644 h 6391922"/>
              <a:gd name="connsiteX8" fmla="*/ 3124940 w 5956916"/>
              <a:gd name="connsiteY8" fmla="*/ 896644 h 6391922"/>
              <a:gd name="connsiteX9" fmla="*/ 3124940 w 5956916"/>
              <a:gd name="connsiteY9" fmla="*/ 17755 h 6391922"/>
              <a:gd name="connsiteX10" fmla="*/ 0 w 5956916"/>
              <a:gd name="connsiteY10" fmla="*/ 0 h 639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6916" h="6391922">
                <a:moveTo>
                  <a:pt x="0" y="0"/>
                </a:moveTo>
                <a:lnTo>
                  <a:pt x="0" y="6391922"/>
                </a:lnTo>
                <a:lnTo>
                  <a:pt x="3302493" y="6391922"/>
                </a:lnTo>
                <a:lnTo>
                  <a:pt x="3302493" y="4545367"/>
                </a:lnTo>
                <a:lnTo>
                  <a:pt x="5956916" y="4545367"/>
                </a:lnTo>
                <a:lnTo>
                  <a:pt x="5956916" y="1757778"/>
                </a:lnTo>
                <a:lnTo>
                  <a:pt x="4101483" y="1757778"/>
                </a:lnTo>
                <a:lnTo>
                  <a:pt x="4101483" y="896644"/>
                </a:lnTo>
                <a:lnTo>
                  <a:pt x="3124940" y="896644"/>
                </a:lnTo>
                <a:lnTo>
                  <a:pt x="3124940" y="1775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968A95-77EC-CF1E-6770-A2CAC62F8D90}"/>
              </a:ext>
            </a:extLst>
          </p:cNvPr>
          <p:cNvSpPr/>
          <p:nvPr/>
        </p:nvSpPr>
        <p:spPr>
          <a:xfrm>
            <a:off x="2562225" y="3684361"/>
            <a:ext cx="914400" cy="520700"/>
          </a:xfrm>
          <a:custGeom>
            <a:avLst/>
            <a:gdLst>
              <a:gd name="connsiteX0" fmla="*/ 0 w 914400"/>
              <a:gd name="connsiteY0" fmla="*/ 520700 h 520700"/>
              <a:gd name="connsiteX1" fmla="*/ 336550 w 914400"/>
              <a:gd name="connsiteY1" fmla="*/ 0 h 520700"/>
              <a:gd name="connsiteX2" fmla="*/ 892175 w 914400"/>
              <a:gd name="connsiteY2" fmla="*/ 0 h 520700"/>
              <a:gd name="connsiteX3" fmla="*/ 914400 w 914400"/>
              <a:gd name="connsiteY3" fmla="*/ 498475 h 520700"/>
              <a:gd name="connsiteX4" fmla="*/ 0 w 914400"/>
              <a:gd name="connsiteY4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520700">
                <a:moveTo>
                  <a:pt x="0" y="520700"/>
                </a:moveTo>
                <a:lnTo>
                  <a:pt x="336550" y="0"/>
                </a:lnTo>
                <a:lnTo>
                  <a:pt x="892175" y="0"/>
                </a:lnTo>
                <a:lnTo>
                  <a:pt x="914400" y="498475"/>
                </a:lnTo>
                <a:lnTo>
                  <a:pt x="0" y="52070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2C8ACF-2A92-EE18-0D90-A2E127D02CAD}"/>
              </a:ext>
            </a:extLst>
          </p:cNvPr>
          <p:cNvSpPr/>
          <p:nvPr/>
        </p:nvSpPr>
        <p:spPr>
          <a:xfrm>
            <a:off x="2895600" y="1455511"/>
            <a:ext cx="561975" cy="2228850"/>
          </a:xfrm>
          <a:custGeom>
            <a:avLst/>
            <a:gdLst>
              <a:gd name="connsiteX0" fmla="*/ 73025 w 561975"/>
              <a:gd name="connsiteY0" fmla="*/ 9525 h 2228850"/>
              <a:gd name="connsiteX1" fmla="*/ 0 w 561975"/>
              <a:gd name="connsiteY1" fmla="*/ 2228850 h 2228850"/>
              <a:gd name="connsiteX2" fmla="*/ 561975 w 561975"/>
              <a:gd name="connsiteY2" fmla="*/ 2222500 h 2228850"/>
              <a:gd name="connsiteX3" fmla="*/ 431800 w 561975"/>
              <a:gd name="connsiteY3" fmla="*/ 0 h 2228850"/>
              <a:gd name="connsiteX4" fmla="*/ 73025 w 561975"/>
              <a:gd name="connsiteY4" fmla="*/ 9525 h 222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75" h="2228850">
                <a:moveTo>
                  <a:pt x="73025" y="9525"/>
                </a:moveTo>
                <a:lnTo>
                  <a:pt x="0" y="2228850"/>
                </a:lnTo>
                <a:lnTo>
                  <a:pt x="561975" y="2222500"/>
                </a:lnTo>
                <a:lnTo>
                  <a:pt x="431800" y="0"/>
                </a:lnTo>
                <a:lnTo>
                  <a:pt x="73025" y="9525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4234E67-5481-C5B9-C54A-5473E683BC39}"/>
              </a:ext>
            </a:extLst>
          </p:cNvPr>
          <p:cNvSpPr/>
          <p:nvPr/>
        </p:nvSpPr>
        <p:spPr>
          <a:xfrm>
            <a:off x="4586288" y="3308124"/>
            <a:ext cx="461962" cy="1200150"/>
          </a:xfrm>
          <a:custGeom>
            <a:avLst/>
            <a:gdLst>
              <a:gd name="connsiteX0" fmla="*/ 142875 w 461962"/>
              <a:gd name="connsiteY0" fmla="*/ 0 h 1200150"/>
              <a:gd name="connsiteX1" fmla="*/ 0 w 461962"/>
              <a:gd name="connsiteY1" fmla="*/ 1200150 h 1200150"/>
              <a:gd name="connsiteX2" fmla="*/ 461962 w 461962"/>
              <a:gd name="connsiteY2" fmla="*/ 1200150 h 1200150"/>
              <a:gd name="connsiteX3" fmla="*/ 366712 w 461962"/>
              <a:gd name="connsiteY3" fmla="*/ 4762 h 1200150"/>
              <a:gd name="connsiteX4" fmla="*/ 142875 w 461962"/>
              <a:gd name="connsiteY4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962" h="1200150">
                <a:moveTo>
                  <a:pt x="142875" y="0"/>
                </a:moveTo>
                <a:lnTo>
                  <a:pt x="0" y="1200150"/>
                </a:lnTo>
                <a:lnTo>
                  <a:pt x="461962" y="1200150"/>
                </a:lnTo>
                <a:lnTo>
                  <a:pt x="366712" y="4762"/>
                </a:lnTo>
                <a:lnTo>
                  <a:pt x="142875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7D8957-5617-1108-211E-67AF37B7C363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4586288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15A1AD-EF89-1357-0AF3-AC74100D38B5}"/>
              </a:ext>
            </a:extLst>
          </p:cNvPr>
          <p:cNvCxnSpPr>
            <a:cxnSpLocks/>
            <a:stCxn id="37" idx="2"/>
          </p:cNvCxnSpPr>
          <p:nvPr/>
        </p:nvCxnSpPr>
        <p:spPr>
          <a:xfrm flipV="1">
            <a:off x="5048250" y="2373086"/>
            <a:ext cx="0" cy="21351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28574-7CE6-934D-DEDE-16DC1A92F563}"/>
              </a:ext>
            </a:extLst>
          </p:cNvPr>
          <p:cNvCxnSpPr>
            <a:cxnSpLocks/>
          </p:cNvCxnSpPr>
          <p:nvPr/>
        </p:nvCxnSpPr>
        <p:spPr>
          <a:xfrm flipV="1">
            <a:off x="4732338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06B9D6F-93C6-9B5C-B4EB-6EF753131678}"/>
              </a:ext>
            </a:extLst>
          </p:cNvPr>
          <p:cNvCxnSpPr>
            <a:cxnSpLocks/>
          </p:cNvCxnSpPr>
          <p:nvPr/>
        </p:nvCxnSpPr>
        <p:spPr>
          <a:xfrm flipV="1">
            <a:off x="4946105" y="2779486"/>
            <a:ext cx="0" cy="17526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423914-0821-499D-CB0F-6E29CFDDE1A6}"/>
              </a:ext>
            </a:extLst>
          </p:cNvPr>
          <p:cNvCxnSpPr>
            <a:cxnSpLocks/>
          </p:cNvCxnSpPr>
          <p:nvPr/>
        </p:nvCxnSpPr>
        <p:spPr>
          <a:xfrm>
            <a:off x="3328987" y="1223450"/>
            <a:ext cx="0" cy="29816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264C6C9-0924-34E2-D728-BF025628986D}"/>
              </a:ext>
            </a:extLst>
          </p:cNvPr>
          <p:cNvCxnSpPr>
            <a:cxnSpLocks/>
          </p:cNvCxnSpPr>
          <p:nvPr/>
        </p:nvCxnSpPr>
        <p:spPr>
          <a:xfrm>
            <a:off x="347662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E418D9D-113F-DFB8-7FC4-EFF1C3F35DFB}"/>
              </a:ext>
            </a:extLst>
          </p:cNvPr>
          <p:cNvCxnSpPr>
            <a:cxnSpLocks/>
          </p:cNvCxnSpPr>
          <p:nvPr/>
        </p:nvCxnSpPr>
        <p:spPr>
          <a:xfrm>
            <a:off x="2981325" y="1223963"/>
            <a:ext cx="0" cy="29810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734CD36-E9EF-52C4-D638-F3F543FA97EE}"/>
              </a:ext>
            </a:extLst>
          </p:cNvPr>
          <p:cNvCxnSpPr>
            <a:cxnSpLocks/>
          </p:cNvCxnSpPr>
          <p:nvPr/>
        </p:nvCxnSpPr>
        <p:spPr>
          <a:xfrm>
            <a:off x="2900362" y="971550"/>
            <a:ext cx="0" cy="323351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FCD4262-676C-29B4-B894-47D0D44E7544}"/>
              </a:ext>
            </a:extLst>
          </p:cNvPr>
          <p:cNvCxnSpPr>
            <a:cxnSpLocks/>
          </p:cNvCxnSpPr>
          <p:nvPr/>
        </p:nvCxnSpPr>
        <p:spPr>
          <a:xfrm>
            <a:off x="2562225" y="814388"/>
            <a:ext cx="0" cy="339067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05073D-5BFB-62E2-3311-3262C3466697}"/>
              </a:ext>
            </a:extLst>
          </p:cNvPr>
          <p:cNvCxnSpPr>
            <a:cxnSpLocks/>
          </p:cNvCxnSpPr>
          <p:nvPr/>
        </p:nvCxnSpPr>
        <p:spPr>
          <a:xfrm>
            <a:off x="3432175" y="800100"/>
            <a:ext cx="0" cy="34049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B9C7CD-32AA-0F08-8D0F-7C8B2964ADDF}"/>
              </a:ext>
            </a:extLst>
          </p:cNvPr>
          <p:cNvCxnSpPr>
            <a:cxnSpLocks/>
          </p:cNvCxnSpPr>
          <p:nvPr/>
        </p:nvCxnSpPr>
        <p:spPr>
          <a:xfrm flipH="1">
            <a:off x="2562225" y="3912961"/>
            <a:ext cx="2024063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/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778845-1CD8-5921-1629-0B45433C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3620060"/>
                <a:ext cx="345529" cy="293798"/>
              </a:xfrm>
              <a:prstGeom prst="rect">
                <a:avLst/>
              </a:prstGeom>
              <a:blipFill>
                <a:blip r:embed="rId3"/>
                <a:stretch>
                  <a:fillRect r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4C63E0-9BCC-1023-3355-C549C50762EF}"/>
              </a:ext>
            </a:extLst>
          </p:cNvPr>
          <p:cNvCxnSpPr>
            <a:cxnSpLocks/>
          </p:cNvCxnSpPr>
          <p:nvPr/>
        </p:nvCxnSpPr>
        <p:spPr>
          <a:xfrm flipH="1">
            <a:off x="4586288" y="2539453"/>
            <a:ext cx="4619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/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417D4EB-804D-D3A8-7CE9-B7FED0CD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48" y="2222085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FE258E-6D10-4C15-3030-CFD886397106}"/>
              </a:ext>
            </a:extLst>
          </p:cNvPr>
          <p:cNvCxnSpPr>
            <a:cxnSpLocks/>
          </p:cNvCxnSpPr>
          <p:nvPr/>
        </p:nvCxnSpPr>
        <p:spPr>
          <a:xfrm flipH="1">
            <a:off x="4745696" y="2889104"/>
            <a:ext cx="187052" cy="306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/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1D12BC-27B6-85B2-4C0D-A8F9366EE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9" y="2555716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597E8CC-F594-053B-03F3-CDC88CE21088}"/>
              </a:ext>
            </a:extLst>
          </p:cNvPr>
          <p:cNvCxnSpPr>
            <a:cxnSpLocks/>
          </p:cNvCxnSpPr>
          <p:nvPr/>
        </p:nvCxnSpPr>
        <p:spPr>
          <a:xfrm flipH="1">
            <a:off x="4586288" y="2969786"/>
            <a:ext cx="14459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/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6A3F1E8-51CC-2E42-FC05-FA5036E9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05" y="2638455"/>
                <a:ext cx="345529" cy="292901"/>
              </a:xfrm>
              <a:prstGeom prst="rect">
                <a:avLst/>
              </a:prstGeom>
              <a:blipFill>
                <a:blip r:embed="rId6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FE8B8F4-0801-4ADB-F812-0BA1F8AE6067}"/>
              </a:ext>
            </a:extLst>
          </p:cNvPr>
          <p:cNvSpPr/>
          <p:nvPr/>
        </p:nvSpPr>
        <p:spPr>
          <a:xfrm rot="11002756" flipH="1" flipV="1">
            <a:off x="4434301" y="2783567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4A06065-4DD9-A207-FF04-27DE8D1F3BA6}"/>
              </a:ext>
            </a:extLst>
          </p:cNvPr>
          <p:cNvCxnSpPr>
            <a:cxnSpLocks/>
          </p:cNvCxnSpPr>
          <p:nvPr/>
        </p:nvCxnSpPr>
        <p:spPr>
          <a:xfrm flipH="1">
            <a:off x="2556149" y="831322"/>
            <a:ext cx="920476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/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1726157-D80F-C22B-E785-B08E8E1D8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538421"/>
                <a:ext cx="345529" cy="292901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34E12F0-3AED-F75D-2388-446E9754B9E7}"/>
              </a:ext>
            </a:extLst>
          </p:cNvPr>
          <p:cNvCxnSpPr>
            <a:cxnSpLocks/>
          </p:cNvCxnSpPr>
          <p:nvPr/>
        </p:nvCxnSpPr>
        <p:spPr>
          <a:xfrm flipH="1">
            <a:off x="2895600" y="1108499"/>
            <a:ext cx="514350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/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DCD364-3613-6126-16AD-60374752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639" y="815598"/>
                <a:ext cx="345529" cy="292901"/>
              </a:xfrm>
              <a:prstGeom prst="rect">
                <a:avLst/>
              </a:prstGeom>
              <a:blipFill>
                <a:blip r:embed="rId8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B5B027-4682-AA20-DB26-C07B6EBE491F}"/>
              </a:ext>
            </a:extLst>
          </p:cNvPr>
          <p:cNvCxnSpPr>
            <a:cxnSpLocks/>
          </p:cNvCxnSpPr>
          <p:nvPr/>
        </p:nvCxnSpPr>
        <p:spPr>
          <a:xfrm flipH="1">
            <a:off x="2981325" y="1356149"/>
            <a:ext cx="347662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/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FF456A-E611-F427-D8AB-0FEAE4557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930" y="1073345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AB285C8-6432-BD13-97F9-837BB278A8C2}"/>
              </a:ext>
            </a:extLst>
          </p:cNvPr>
          <p:cNvCxnSpPr>
            <a:cxnSpLocks/>
          </p:cNvCxnSpPr>
          <p:nvPr/>
        </p:nvCxnSpPr>
        <p:spPr>
          <a:xfrm flipH="1">
            <a:off x="2544899" y="1108499"/>
            <a:ext cx="3507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/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D08C47EA-05FF-80D9-EC9D-F1D6F4CC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5" y="809478"/>
                <a:ext cx="345529" cy="292901"/>
              </a:xfrm>
              <a:prstGeom prst="rect">
                <a:avLst/>
              </a:prstGeom>
              <a:blipFill>
                <a:blip r:embed="rId10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/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A36096A-C887-7B6A-61C1-E94D12E9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56" y="1073345"/>
                <a:ext cx="345529" cy="300210"/>
              </a:xfrm>
              <a:prstGeom prst="rect">
                <a:avLst/>
              </a:prstGeom>
              <a:blipFill>
                <a:blip r:embed="rId11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9C4D8B6-0281-49DC-A088-39F258B8C47C}"/>
              </a:ext>
            </a:extLst>
          </p:cNvPr>
          <p:cNvCxnSpPr>
            <a:cxnSpLocks/>
          </p:cNvCxnSpPr>
          <p:nvPr/>
        </p:nvCxnSpPr>
        <p:spPr>
          <a:xfrm flipH="1">
            <a:off x="2567846" y="1356149"/>
            <a:ext cx="39808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98D4F5F-178E-1FB9-70A6-A01E2B02F262}"/>
              </a:ext>
            </a:extLst>
          </p:cNvPr>
          <p:cNvCxnSpPr>
            <a:cxnSpLocks/>
          </p:cNvCxnSpPr>
          <p:nvPr/>
        </p:nvCxnSpPr>
        <p:spPr>
          <a:xfrm>
            <a:off x="164147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C581EF-300E-182E-46F9-8D50FE79AD16}"/>
              </a:ext>
            </a:extLst>
          </p:cNvPr>
          <p:cNvCxnSpPr>
            <a:cxnSpLocks/>
          </p:cNvCxnSpPr>
          <p:nvPr/>
        </p:nvCxnSpPr>
        <p:spPr>
          <a:xfrm>
            <a:off x="5177155" y="350520"/>
            <a:ext cx="0" cy="415775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A27454E-FF6A-40E8-9C72-B6988BEF4C40}"/>
              </a:ext>
            </a:extLst>
          </p:cNvPr>
          <p:cNvCxnSpPr>
            <a:cxnSpLocks/>
          </p:cNvCxnSpPr>
          <p:nvPr/>
        </p:nvCxnSpPr>
        <p:spPr>
          <a:xfrm flipH="1">
            <a:off x="1641475" y="544542"/>
            <a:ext cx="35356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/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F91AF76-26FF-A704-38EF-DD9B1E23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23" y="251641"/>
                <a:ext cx="920476" cy="276999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9EE393C-C943-D9AD-6CD7-91A63E540192}"/>
              </a:ext>
            </a:extLst>
          </p:cNvPr>
          <p:cNvSpPr/>
          <p:nvPr/>
        </p:nvSpPr>
        <p:spPr>
          <a:xfrm>
            <a:off x="792480" y="4607596"/>
            <a:ext cx="5196840" cy="3141943"/>
          </a:xfrm>
          <a:custGeom>
            <a:avLst/>
            <a:gdLst>
              <a:gd name="connsiteX0" fmla="*/ 129540 w 5196840"/>
              <a:gd name="connsiteY0" fmla="*/ 91440 h 3230880"/>
              <a:gd name="connsiteX1" fmla="*/ 716280 w 5196840"/>
              <a:gd name="connsiteY1" fmla="*/ 91440 h 3230880"/>
              <a:gd name="connsiteX2" fmla="*/ 716280 w 5196840"/>
              <a:gd name="connsiteY2" fmla="*/ 0 h 3230880"/>
              <a:gd name="connsiteX3" fmla="*/ 4739640 w 5196840"/>
              <a:gd name="connsiteY3" fmla="*/ 0 h 3230880"/>
              <a:gd name="connsiteX4" fmla="*/ 4739640 w 5196840"/>
              <a:gd name="connsiteY4" fmla="*/ 68580 h 3230880"/>
              <a:gd name="connsiteX5" fmla="*/ 5196840 w 5196840"/>
              <a:gd name="connsiteY5" fmla="*/ 68580 h 3230880"/>
              <a:gd name="connsiteX6" fmla="*/ 5196840 w 5196840"/>
              <a:gd name="connsiteY6" fmla="*/ 3230880 h 3230880"/>
              <a:gd name="connsiteX7" fmla="*/ 0 w 5196840"/>
              <a:gd name="connsiteY7" fmla="*/ 3230880 h 3230880"/>
              <a:gd name="connsiteX8" fmla="*/ 0 w 5196840"/>
              <a:gd name="connsiteY8" fmla="*/ 99060 h 3230880"/>
              <a:gd name="connsiteX9" fmla="*/ 129540 w 5196840"/>
              <a:gd name="connsiteY9" fmla="*/ 91440 h 3230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96840" h="3230880">
                <a:moveTo>
                  <a:pt x="129540" y="91440"/>
                </a:moveTo>
                <a:lnTo>
                  <a:pt x="716280" y="91440"/>
                </a:lnTo>
                <a:lnTo>
                  <a:pt x="716280" y="0"/>
                </a:lnTo>
                <a:lnTo>
                  <a:pt x="4739640" y="0"/>
                </a:lnTo>
                <a:lnTo>
                  <a:pt x="4739640" y="68580"/>
                </a:lnTo>
                <a:lnTo>
                  <a:pt x="5196840" y="68580"/>
                </a:lnTo>
                <a:lnTo>
                  <a:pt x="5196840" y="3230880"/>
                </a:lnTo>
                <a:lnTo>
                  <a:pt x="0" y="3230880"/>
                </a:lnTo>
                <a:lnTo>
                  <a:pt x="0" y="99060"/>
                </a:lnTo>
                <a:lnTo>
                  <a:pt x="129540" y="91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CC40B-BF55-33ED-68BD-A175E761EB9E}"/>
              </a:ext>
            </a:extLst>
          </p:cNvPr>
          <p:cNvCxnSpPr>
            <a:cxnSpLocks/>
          </p:cNvCxnSpPr>
          <p:nvPr/>
        </p:nvCxnSpPr>
        <p:spPr>
          <a:xfrm flipH="1">
            <a:off x="1470660" y="4532086"/>
            <a:ext cx="3893820" cy="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2C46CD9-570E-FE17-3BF7-A7F46183047F}"/>
              </a:ext>
            </a:extLst>
          </p:cNvPr>
          <p:cNvSpPr/>
          <p:nvPr/>
        </p:nvSpPr>
        <p:spPr>
          <a:xfrm>
            <a:off x="2556149" y="4186241"/>
            <a:ext cx="920475" cy="344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/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3106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5E6F5-D6B2-931A-051C-A8A072C3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" y="4462942"/>
                <a:ext cx="920476" cy="276999"/>
              </a:xfrm>
              <a:prstGeom prst="rect">
                <a:avLst/>
              </a:prstGeom>
              <a:blipFill>
                <a:blip r:embed="rId13"/>
                <a:stretch>
                  <a:fillRect r="-728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/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DCEA0-0524-5BC0-ECB0-1E383E03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74" y="4462942"/>
                <a:ext cx="920476" cy="276999"/>
              </a:xfrm>
              <a:prstGeom prst="rect">
                <a:avLst/>
              </a:prstGeom>
              <a:blipFill>
                <a:blip r:embed="rId1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/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397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584DC7-F888-D0E5-C52F-D840C3DF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34" y="3415437"/>
                <a:ext cx="920476" cy="276999"/>
              </a:xfrm>
              <a:prstGeom prst="rect">
                <a:avLst/>
              </a:prstGeom>
              <a:blipFill>
                <a:blip r:embed="rId1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5E2BD-FDF7-A257-55F5-6095BA5DC53E}"/>
              </a:ext>
            </a:extLst>
          </p:cNvPr>
          <p:cNvCxnSpPr>
            <a:cxnSpLocks/>
          </p:cNvCxnSpPr>
          <p:nvPr/>
        </p:nvCxnSpPr>
        <p:spPr>
          <a:xfrm>
            <a:off x="1631348" y="3684361"/>
            <a:ext cx="1845276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/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431998-9F13-0466-10C4-526B9C30E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9" y="3781827"/>
                <a:ext cx="345529" cy="2929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6AD89-91CD-FDD9-E94C-7F72A289E7B6}"/>
              </a:ext>
            </a:extLst>
          </p:cNvPr>
          <p:cNvCxnSpPr>
            <a:cxnSpLocks/>
          </p:cNvCxnSpPr>
          <p:nvPr/>
        </p:nvCxnSpPr>
        <p:spPr>
          <a:xfrm flipV="1">
            <a:off x="1713459" y="3684361"/>
            <a:ext cx="8379" cy="84625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/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16F204-C089-F5C4-3D4E-BECD66B7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86" y="4217332"/>
                <a:ext cx="345529" cy="2929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3A1F3-9942-DC43-21C6-86719E567E47}"/>
              </a:ext>
            </a:extLst>
          </p:cNvPr>
          <p:cNvCxnSpPr>
            <a:cxnSpLocks/>
          </p:cNvCxnSpPr>
          <p:nvPr/>
        </p:nvCxnSpPr>
        <p:spPr>
          <a:xfrm flipV="1">
            <a:off x="4175486" y="4186241"/>
            <a:ext cx="0" cy="344374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CE2280-153B-9581-608D-37C5BB755E2B}"/>
              </a:ext>
            </a:extLst>
          </p:cNvPr>
          <p:cNvCxnSpPr>
            <a:cxnSpLocks/>
          </p:cNvCxnSpPr>
          <p:nvPr/>
        </p:nvCxnSpPr>
        <p:spPr>
          <a:xfrm flipV="1">
            <a:off x="2157075" y="1474662"/>
            <a:ext cx="0" cy="305595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/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FCE2AD-2204-1949-9E51-954BF6A9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865" y="2313613"/>
                <a:ext cx="534875" cy="2937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19D5C3-42D8-CDC5-A455-DBC9E72B0982}"/>
              </a:ext>
            </a:extLst>
          </p:cNvPr>
          <p:cNvCxnSpPr>
            <a:cxnSpLocks/>
          </p:cNvCxnSpPr>
          <p:nvPr/>
        </p:nvCxnSpPr>
        <p:spPr>
          <a:xfrm flipV="1">
            <a:off x="5235528" y="3308124"/>
            <a:ext cx="0" cy="1222491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/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91290E-6C63-A7F3-EF45-306A62C3D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4" y="3327159"/>
                <a:ext cx="345529" cy="2929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28099-E599-3CB9-FB9E-E93B2D9D6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2251710"/>
            <a:ext cx="6926580" cy="2354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24BA2C-7C79-493A-F069-7E1149F7D55A}"/>
              </a:ext>
            </a:extLst>
          </p:cNvPr>
          <p:cNvCxnSpPr>
            <a:cxnSpLocks/>
          </p:cNvCxnSpPr>
          <p:nvPr/>
        </p:nvCxnSpPr>
        <p:spPr>
          <a:xfrm>
            <a:off x="2756977" y="3707122"/>
            <a:ext cx="3038986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/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87C1DE-DAEC-17E7-013E-E68FB8119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195310"/>
                <a:ext cx="345529" cy="276999"/>
              </a:xfrm>
              <a:prstGeom prst="rect">
                <a:avLst/>
              </a:prstGeom>
              <a:blipFill>
                <a:blip r:embed="rId3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DFD484-535A-744C-4CA4-5596A6CC3459}"/>
              </a:ext>
            </a:extLst>
          </p:cNvPr>
          <p:cNvCxnSpPr>
            <a:cxnSpLocks/>
          </p:cNvCxnSpPr>
          <p:nvPr/>
        </p:nvCxnSpPr>
        <p:spPr>
          <a:xfrm>
            <a:off x="4446092" y="3300412"/>
            <a:ext cx="1649908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D0FB51-3455-46BF-19B3-2A4126AB8485}"/>
              </a:ext>
            </a:extLst>
          </p:cNvPr>
          <p:cNvCxnSpPr>
            <a:cxnSpLocks/>
          </p:cNvCxnSpPr>
          <p:nvPr/>
        </p:nvCxnSpPr>
        <p:spPr>
          <a:xfrm>
            <a:off x="4495800" y="3300412"/>
            <a:ext cx="0" cy="41088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/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DDA89D-A1DF-EA7E-D49D-56D0521F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2930819"/>
                <a:ext cx="345529" cy="292901"/>
              </a:xfrm>
              <a:prstGeom prst="rect">
                <a:avLst/>
              </a:prstGeom>
              <a:blipFill>
                <a:blip r:embed="rId4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9BDEEF-915A-ACC2-9716-2E9F55A348C0}"/>
              </a:ext>
            </a:extLst>
          </p:cNvPr>
          <p:cNvSpPr/>
          <p:nvPr/>
        </p:nvSpPr>
        <p:spPr>
          <a:xfrm rot="5400000" flipV="1">
            <a:off x="4256242" y="3237251"/>
            <a:ext cx="228600" cy="144719"/>
          </a:xfrm>
          <a:custGeom>
            <a:avLst/>
            <a:gdLst>
              <a:gd name="connsiteX0" fmla="*/ 0 w 228600"/>
              <a:gd name="connsiteY0" fmla="*/ 16131 h 144719"/>
              <a:gd name="connsiteX1" fmla="*/ 185737 w 228600"/>
              <a:gd name="connsiteY1" fmla="*/ 11369 h 144719"/>
              <a:gd name="connsiteX2" fmla="*/ 228600 w 228600"/>
              <a:gd name="connsiteY2" fmla="*/ 144719 h 14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19">
                <a:moveTo>
                  <a:pt x="0" y="16131"/>
                </a:moveTo>
                <a:cubicBezTo>
                  <a:pt x="73818" y="3034"/>
                  <a:pt x="147637" y="-10062"/>
                  <a:pt x="185737" y="11369"/>
                </a:cubicBezTo>
                <a:cubicBezTo>
                  <a:pt x="223837" y="32800"/>
                  <a:pt x="189706" y="104238"/>
                  <a:pt x="228600" y="14471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C3BB-4975-0572-25B5-3D8532FA41B0}"/>
              </a:ext>
            </a:extLst>
          </p:cNvPr>
          <p:cNvCxnSpPr>
            <a:cxnSpLocks/>
          </p:cNvCxnSpPr>
          <p:nvPr/>
        </p:nvCxnSpPr>
        <p:spPr>
          <a:xfrm>
            <a:off x="2419350" y="237145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2743186-FF1B-EB6C-295C-038ECD2F98B9}"/>
              </a:ext>
            </a:extLst>
          </p:cNvPr>
          <p:cNvCxnSpPr>
            <a:cxnSpLocks/>
          </p:cNvCxnSpPr>
          <p:nvPr/>
        </p:nvCxnSpPr>
        <p:spPr>
          <a:xfrm>
            <a:off x="2578100" y="2371450"/>
            <a:ext cx="0" cy="183515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/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−3"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718C3-42BF-2E5F-6A46-47072705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02" y="2930819"/>
                <a:ext cx="75691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508E38-751A-C268-FAE4-2C21FE5F2E65}"/>
              </a:ext>
            </a:extLst>
          </p:cNvPr>
          <p:cNvSpPr/>
          <p:nvPr/>
        </p:nvSpPr>
        <p:spPr>
          <a:xfrm>
            <a:off x="2764631" y="3471855"/>
            <a:ext cx="3238499" cy="292902"/>
          </a:xfrm>
          <a:prstGeom prst="rtTriangl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0C408-9D78-239A-3FE9-AB02E93002A6}"/>
              </a:ext>
            </a:extLst>
          </p:cNvPr>
          <p:cNvGrpSpPr/>
          <p:nvPr/>
        </p:nvGrpSpPr>
        <p:grpSpPr>
          <a:xfrm rot="16200000">
            <a:off x="4076795" y="3441123"/>
            <a:ext cx="377075" cy="351718"/>
            <a:chOff x="2081853" y="3167990"/>
            <a:chExt cx="377075" cy="35171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00AC7D4-A34A-9FDF-0050-E1FBE5CD349D}"/>
                </a:ext>
              </a:extLst>
            </p:cNvPr>
            <p:cNvSpPr/>
            <p:nvPr/>
          </p:nvSpPr>
          <p:spPr>
            <a:xfrm rot="19800000">
              <a:off x="2081853" y="3322915"/>
              <a:ext cx="196793" cy="196793"/>
            </a:xfrm>
            <a:prstGeom prst="arc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8D3772-7461-0DDD-2A11-2C9555E5FA02}"/>
                </a:ext>
              </a:extLst>
            </p:cNvPr>
            <p:cNvSpPr/>
            <p:nvPr/>
          </p:nvSpPr>
          <p:spPr>
            <a:xfrm rot="10800000" flipV="1">
              <a:off x="2230328" y="3167990"/>
              <a:ext cx="228600" cy="144719"/>
            </a:xfrm>
            <a:custGeom>
              <a:avLst/>
              <a:gdLst>
                <a:gd name="connsiteX0" fmla="*/ 0 w 228600"/>
                <a:gd name="connsiteY0" fmla="*/ 16131 h 144719"/>
                <a:gd name="connsiteX1" fmla="*/ 185737 w 228600"/>
                <a:gd name="connsiteY1" fmla="*/ 11369 h 144719"/>
                <a:gd name="connsiteX2" fmla="*/ 228600 w 228600"/>
                <a:gd name="connsiteY2" fmla="*/ 144719 h 14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44719">
                  <a:moveTo>
                    <a:pt x="0" y="16131"/>
                  </a:moveTo>
                  <a:cubicBezTo>
                    <a:pt x="73818" y="3034"/>
                    <a:pt x="147637" y="-10062"/>
                    <a:pt x="185737" y="11369"/>
                  </a:cubicBezTo>
                  <a:cubicBezTo>
                    <a:pt x="223837" y="32800"/>
                    <a:pt x="189706" y="104238"/>
                    <a:pt x="228600" y="14471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68568-F1F7-D509-26A9-8BD7266906D8}"/>
              </a:ext>
            </a:extLst>
          </p:cNvPr>
          <p:cNvCxnSpPr>
            <a:cxnSpLocks/>
          </p:cNvCxnSpPr>
          <p:nvPr/>
        </p:nvCxnSpPr>
        <p:spPr>
          <a:xfrm>
            <a:off x="2666601" y="3471855"/>
            <a:ext cx="0" cy="292902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C794F7-7863-F183-D64B-47918274AA87}"/>
              </a:ext>
            </a:extLst>
          </p:cNvPr>
          <p:cNvCxnSpPr>
            <a:cxnSpLocks/>
          </p:cNvCxnSpPr>
          <p:nvPr/>
        </p:nvCxnSpPr>
        <p:spPr>
          <a:xfrm>
            <a:off x="2578100" y="3764757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D48297-44BF-1268-E98D-449742E34A79}"/>
              </a:ext>
            </a:extLst>
          </p:cNvPr>
          <p:cNvCxnSpPr>
            <a:cxnSpLocks/>
          </p:cNvCxnSpPr>
          <p:nvPr/>
        </p:nvCxnSpPr>
        <p:spPr>
          <a:xfrm>
            <a:off x="2578100" y="3471855"/>
            <a:ext cx="18653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8415A32-5906-C907-C2B6-029F08FC4181}"/>
              </a:ext>
            </a:extLst>
          </p:cNvPr>
          <p:cNvCxnSpPr>
            <a:cxnSpLocks/>
          </p:cNvCxnSpPr>
          <p:nvPr/>
        </p:nvCxnSpPr>
        <p:spPr>
          <a:xfrm>
            <a:off x="2764631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961836-32FE-BC46-A2CA-9BFA624E311E}"/>
              </a:ext>
            </a:extLst>
          </p:cNvPr>
          <p:cNvCxnSpPr>
            <a:cxnSpLocks/>
          </p:cNvCxnSpPr>
          <p:nvPr/>
        </p:nvCxnSpPr>
        <p:spPr>
          <a:xfrm>
            <a:off x="6003130" y="3791566"/>
            <a:ext cx="0" cy="188082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7A52FD-9F86-1B2C-20A3-CA8DD919C78C}"/>
              </a:ext>
            </a:extLst>
          </p:cNvPr>
          <p:cNvCxnSpPr>
            <a:cxnSpLocks/>
          </p:cNvCxnSpPr>
          <p:nvPr/>
        </p:nvCxnSpPr>
        <p:spPr>
          <a:xfrm flipH="1">
            <a:off x="2764631" y="3852321"/>
            <a:ext cx="3238499" cy="33286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/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66A21E-CB29-A2A7-5080-37E03860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07" y="3861769"/>
                <a:ext cx="345529" cy="276999"/>
              </a:xfrm>
              <a:prstGeom prst="rect">
                <a:avLst/>
              </a:prstGeom>
              <a:blipFill>
                <a:blip r:embed="rId6"/>
                <a:stretch>
                  <a:fillRect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/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975209D-7789-1A34-77DB-CF380A0F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270" y="3434770"/>
                <a:ext cx="34552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8105F-EBE4-F485-A6A0-0E78D42FE681}"/>
              </a:ext>
            </a:extLst>
          </p:cNvPr>
          <p:cNvCxnSpPr>
            <a:cxnSpLocks/>
          </p:cNvCxnSpPr>
          <p:nvPr/>
        </p:nvCxnSpPr>
        <p:spPr>
          <a:xfrm>
            <a:off x="2569799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994739-1E62-9341-DC37-3F5BAA17574D}"/>
              </a:ext>
            </a:extLst>
          </p:cNvPr>
          <p:cNvCxnSpPr>
            <a:cxnSpLocks/>
          </p:cNvCxnSpPr>
          <p:nvPr/>
        </p:nvCxnSpPr>
        <p:spPr>
          <a:xfrm>
            <a:off x="6122035" y="2049780"/>
            <a:ext cx="0" cy="32167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871FB6-837A-5BF1-5E54-FE7DEAFCE1DE}"/>
              </a:ext>
            </a:extLst>
          </p:cNvPr>
          <p:cNvCxnSpPr>
            <a:cxnSpLocks/>
            <a:stCxn id="5" idx="0"/>
          </p:cNvCxnSpPr>
          <p:nvPr/>
        </p:nvCxnSpPr>
        <p:spPr>
          <a:xfrm flipH="1">
            <a:off x="2629520" y="2251710"/>
            <a:ext cx="3466480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/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−7"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BB4B03-3F5E-F14C-1C48-CB465C8A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470" y="1960357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61E630-A350-3A38-9F72-D9181127B361}"/>
              </a:ext>
            </a:extLst>
          </p:cNvPr>
          <p:cNvCxnSpPr>
            <a:cxnSpLocks/>
          </p:cNvCxnSpPr>
          <p:nvPr/>
        </p:nvCxnSpPr>
        <p:spPr>
          <a:xfrm flipV="1">
            <a:off x="6122035" y="2050240"/>
            <a:ext cx="0" cy="2346960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120EBC5-FF78-69D3-74C8-75EBEEE487A2}"/>
              </a:ext>
            </a:extLst>
          </p:cNvPr>
          <p:cNvSpPr/>
          <p:nvPr/>
        </p:nvSpPr>
        <p:spPr>
          <a:xfrm>
            <a:off x="5054600" y="2006600"/>
            <a:ext cx="5022850" cy="2660650"/>
          </a:xfrm>
          <a:custGeom>
            <a:avLst/>
            <a:gdLst>
              <a:gd name="connsiteX0" fmla="*/ 0 w 3898900"/>
              <a:gd name="connsiteY0" fmla="*/ 0 h 2660650"/>
              <a:gd name="connsiteX1" fmla="*/ 0 w 3898900"/>
              <a:gd name="connsiteY1" fmla="*/ 2343150 h 2660650"/>
              <a:gd name="connsiteX2" fmla="*/ 165100 w 3898900"/>
              <a:gd name="connsiteY2" fmla="*/ 2343150 h 2660650"/>
              <a:gd name="connsiteX3" fmla="*/ 165100 w 3898900"/>
              <a:gd name="connsiteY3" fmla="*/ 2660650 h 2660650"/>
              <a:gd name="connsiteX4" fmla="*/ 3898900 w 3898900"/>
              <a:gd name="connsiteY4" fmla="*/ 2660650 h 2660650"/>
              <a:gd name="connsiteX5" fmla="*/ 3898900 w 3898900"/>
              <a:gd name="connsiteY5" fmla="*/ 82550 h 2660650"/>
              <a:gd name="connsiteX6" fmla="*/ 0 w 3898900"/>
              <a:gd name="connsiteY6" fmla="*/ 0 h 2660650"/>
              <a:gd name="connsiteX0" fmla="*/ 1111250 w 5010150"/>
              <a:gd name="connsiteY0" fmla="*/ 0 h 2660650"/>
              <a:gd name="connsiteX1" fmla="*/ 1111250 w 5010150"/>
              <a:gd name="connsiteY1" fmla="*/ 2343150 h 2660650"/>
              <a:gd name="connsiteX2" fmla="*/ 0 w 5010150"/>
              <a:gd name="connsiteY2" fmla="*/ 2355850 h 2660650"/>
              <a:gd name="connsiteX3" fmla="*/ 1276350 w 5010150"/>
              <a:gd name="connsiteY3" fmla="*/ 2660650 h 2660650"/>
              <a:gd name="connsiteX4" fmla="*/ 5010150 w 5010150"/>
              <a:gd name="connsiteY4" fmla="*/ 2660650 h 2660650"/>
              <a:gd name="connsiteX5" fmla="*/ 5010150 w 5010150"/>
              <a:gd name="connsiteY5" fmla="*/ 82550 h 2660650"/>
              <a:gd name="connsiteX6" fmla="*/ 1111250 w 50101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12700 w 5022850"/>
              <a:gd name="connsiteY2" fmla="*/ 2355850 h 2660650"/>
              <a:gd name="connsiteX3" fmla="*/ 0 w 5022850"/>
              <a:gd name="connsiteY3" fmla="*/ 2647950 h 2660650"/>
              <a:gd name="connsiteX4" fmla="*/ 5022850 w 5022850"/>
              <a:gd name="connsiteY4" fmla="*/ 2660650 h 2660650"/>
              <a:gd name="connsiteX5" fmla="*/ 5022850 w 5022850"/>
              <a:gd name="connsiteY5" fmla="*/ 82550 h 2660650"/>
              <a:gd name="connsiteX6" fmla="*/ 1123950 w 5022850"/>
              <a:gd name="connsiteY6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12700 w 5022850"/>
              <a:gd name="connsiteY3" fmla="*/ 2355850 h 2660650"/>
              <a:gd name="connsiteX4" fmla="*/ 0 w 5022850"/>
              <a:gd name="connsiteY4" fmla="*/ 2647950 h 2660650"/>
              <a:gd name="connsiteX5" fmla="*/ 5022850 w 5022850"/>
              <a:gd name="connsiteY5" fmla="*/ 2660650 h 2660650"/>
              <a:gd name="connsiteX6" fmla="*/ 5022850 w 5022850"/>
              <a:gd name="connsiteY6" fmla="*/ 82550 h 2660650"/>
              <a:gd name="connsiteX7" fmla="*/ 1123950 w 5022850"/>
              <a:gd name="connsiteY7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228600 w 5022850"/>
              <a:gd name="connsiteY3" fmla="*/ 234950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35585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  <a:gd name="connsiteX0" fmla="*/ 1123950 w 5022850"/>
              <a:gd name="connsiteY0" fmla="*/ 0 h 2660650"/>
              <a:gd name="connsiteX1" fmla="*/ 1123950 w 5022850"/>
              <a:gd name="connsiteY1" fmla="*/ 2343150 h 2660650"/>
              <a:gd name="connsiteX2" fmla="*/ 704850 w 5022850"/>
              <a:gd name="connsiteY2" fmla="*/ 2355850 h 2660650"/>
              <a:gd name="connsiteX3" fmla="*/ 717550 w 5022850"/>
              <a:gd name="connsiteY3" fmla="*/ 2178050 h 2660650"/>
              <a:gd name="connsiteX4" fmla="*/ 12700 w 5022850"/>
              <a:gd name="connsiteY4" fmla="*/ 2184400 h 2660650"/>
              <a:gd name="connsiteX5" fmla="*/ 0 w 5022850"/>
              <a:gd name="connsiteY5" fmla="*/ 2647950 h 2660650"/>
              <a:gd name="connsiteX6" fmla="*/ 5022850 w 5022850"/>
              <a:gd name="connsiteY6" fmla="*/ 2660650 h 2660650"/>
              <a:gd name="connsiteX7" fmla="*/ 5022850 w 5022850"/>
              <a:gd name="connsiteY7" fmla="*/ 82550 h 2660650"/>
              <a:gd name="connsiteX8" fmla="*/ 1123950 w 5022850"/>
              <a:gd name="connsiteY8" fmla="*/ 0 h 266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2850" h="2660650">
                <a:moveTo>
                  <a:pt x="1123950" y="0"/>
                </a:moveTo>
                <a:lnTo>
                  <a:pt x="1123950" y="2343150"/>
                </a:lnTo>
                <a:lnTo>
                  <a:pt x="704850" y="2355850"/>
                </a:lnTo>
                <a:lnTo>
                  <a:pt x="717550" y="2178050"/>
                </a:lnTo>
                <a:lnTo>
                  <a:pt x="12700" y="2184400"/>
                </a:lnTo>
                <a:lnTo>
                  <a:pt x="0" y="2647950"/>
                </a:lnTo>
                <a:lnTo>
                  <a:pt x="5022850" y="2660650"/>
                </a:lnTo>
                <a:lnTo>
                  <a:pt x="5022850" y="82550"/>
                </a:lnTo>
                <a:lnTo>
                  <a:pt x="11239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/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017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26D6771-AC59-8A42-22FD-0041559E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42" y="1953619"/>
                <a:ext cx="920476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/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4BAB6FA-007B-4686-167B-C34CC02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60" y="2938769"/>
                <a:ext cx="920476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53E0AB-297C-5EC3-3D15-B8F30760D50D}"/>
              </a:ext>
            </a:extLst>
          </p:cNvPr>
          <p:cNvCxnSpPr>
            <a:cxnSpLocks/>
          </p:cNvCxnSpPr>
          <p:nvPr/>
        </p:nvCxnSpPr>
        <p:spPr>
          <a:xfrm>
            <a:off x="2419350" y="4206600"/>
            <a:ext cx="367665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4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8A4CA-01E8-5622-6823-BA27262A9603}"/>
              </a:ext>
            </a:extLst>
          </p:cNvPr>
          <p:cNvGrpSpPr/>
          <p:nvPr/>
        </p:nvGrpSpPr>
        <p:grpSpPr>
          <a:xfrm>
            <a:off x="1320800" y="1044891"/>
            <a:ext cx="6482482" cy="3361690"/>
            <a:chOff x="1320800" y="1079500"/>
            <a:chExt cx="6482482" cy="33616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F85953C-1EDC-768B-6A88-CECAF4EA0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6762" y="1667510"/>
              <a:ext cx="6446520" cy="277368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776F888-2292-46A5-B8BC-1D203A6CF4E5}"/>
                </a:ext>
              </a:extLst>
            </p:cNvPr>
            <p:cNvSpPr/>
            <p:nvPr/>
          </p:nvSpPr>
          <p:spPr>
            <a:xfrm>
              <a:off x="1320800" y="1079500"/>
              <a:ext cx="3270249" cy="984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C73378C-422E-6DFE-7CF5-2EA110405410}"/>
              </a:ext>
            </a:extLst>
          </p:cNvPr>
          <p:cNvSpPr/>
          <p:nvPr/>
        </p:nvSpPr>
        <p:spPr>
          <a:xfrm>
            <a:off x="2216150" y="1733550"/>
            <a:ext cx="4673600" cy="2641600"/>
          </a:xfrm>
          <a:custGeom>
            <a:avLst/>
            <a:gdLst>
              <a:gd name="connsiteX0" fmla="*/ 4616450 w 4673600"/>
              <a:gd name="connsiteY0" fmla="*/ 19050 h 2641600"/>
              <a:gd name="connsiteX1" fmla="*/ 4616450 w 4673600"/>
              <a:gd name="connsiteY1" fmla="*/ 2635250 h 2641600"/>
              <a:gd name="connsiteX2" fmla="*/ 4673600 w 4673600"/>
              <a:gd name="connsiteY2" fmla="*/ 2641600 h 2641600"/>
              <a:gd name="connsiteX3" fmla="*/ 0 w 4673600"/>
              <a:gd name="connsiteY3" fmla="*/ 2641600 h 2641600"/>
              <a:gd name="connsiteX4" fmla="*/ 0 w 4673600"/>
              <a:gd name="connsiteY4" fmla="*/ 1174750 h 2641600"/>
              <a:gd name="connsiteX5" fmla="*/ 82550 w 4673600"/>
              <a:gd name="connsiteY5" fmla="*/ 1174750 h 2641600"/>
              <a:gd name="connsiteX6" fmla="*/ 146050 w 4673600"/>
              <a:gd name="connsiteY6" fmla="*/ 1219200 h 2641600"/>
              <a:gd name="connsiteX7" fmla="*/ 146050 w 4673600"/>
              <a:gd name="connsiteY7" fmla="*/ 2374900 h 2641600"/>
              <a:gd name="connsiteX8" fmla="*/ 4540250 w 4673600"/>
              <a:gd name="connsiteY8" fmla="*/ 2374900 h 2641600"/>
              <a:gd name="connsiteX9" fmla="*/ 4540250 w 4673600"/>
              <a:gd name="connsiteY9" fmla="*/ 0 h 2641600"/>
              <a:gd name="connsiteX10" fmla="*/ 4616450 w 4673600"/>
              <a:gd name="connsiteY10" fmla="*/ 1905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3600" h="2641600">
                <a:moveTo>
                  <a:pt x="4616450" y="19050"/>
                </a:moveTo>
                <a:lnTo>
                  <a:pt x="4616450" y="2635250"/>
                </a:lnTo>
                <a:lnTo>
                  <a:pt x="4673600" y="2641600"/>
                </a:lnTo>
                <a:lnTo>
                  <a:pt x="0" y="2641600"/>
                </a:lnTo>
                <a:lnTo>
                  <a:pt x="0" y="1174750"/>
                </a:lnTo>
                <a:lnTo>
                  <a:pt x="82550" y="1174750"/>
                </a:lnTo>
                <a:lnTo>
                  <a:pt x="146050" y="1219200"/>
                </a:lnTo>
                <a:lnTo>
                  <a:pt x="146050" y="2374900"/>
                </a:lnTo>
                <a:lnTo>
                  <a:pt x="4540250" y="2374900"/>
                </a:lnTo>
                <a:lnTo>
                  <a:pt x="4540250" y="0"/>
                </a:lnTo>
                <a:lnTo>
                  <a:pt x="4616450" y="1905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980DCC-0B48-E161-A8ED-570C16BAC599}"/>
              </a:ext>
            </a:extLst>
          </p:cNvPr>
          <p:cNvSpPr/>
          <p:nvPr/>
        </p:nvSpPr>
        <p:spPr>
          <a:xfrm>
            <a:off x="2889066" y="3517900"/>
            <a:ext cx="1441633" cy="501650"/>
          </a:xfrm>
          <a:custGeom>
            <a:avLst/>
            <a:gdLst>
              <a:gd name="connsiteX0" fmla="*/ 6350 w 1428750"/>
              <a:gd name="connsiteY0" fmla="*/ 31750 h 501650"/>
              <a:gd name="connsiteX1" fmla="*/ 1257300 w 1428750"/>
              <a:gd name="connsiteY1" fmla="*/ 31750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6350 w 1428750"/>
              <a:gd name="connsiteY0" fmla="*/ 31750 h 501650"/>
              <a:gd name="connsiteX1" fmla="*/ 1262063 w 1428750"/>
              <a:gd name="connsiteY1" fmla="*/ 17462 h 501650"/>
              <a:gd name="connsiteX2" fmla="*/ 1289050 w 1428750"/>
              <a:gd name="connsiteY2" fmla="*/ 0 h 501650"/>
              <a:gd name="connsiteX3" fmla="*/ 1428750 w 1428750"/>
              <a:gd name="connsiteY3" fmla="*/ 0 h 501650"/>
              <a:gd name="connsiteX4" fmla="*/ 1428750 w 1428750"/>
              <a:gd name="connsiteY4" fmla="*/ 501650 h 501650"/>
              <a:gd name="connsiteX5" fmla="*/ 0 w 1428750"/>
              <a:gd name="connsiteY5" fmla="*/ 501650 h 501650"/>
              <a:gd name="connsiteX6" fmla="*/ 6350 w 1428750"/>
              <a:gd name="connsiteY6" fmla="*/ 31750 h 501650"/>
              <a:gd name="connsiteX0" fmla="*/ 183 w 1441633"/>
              <a:gd name="connsiteY0" fmla="*/ 22225 h 501650"/>
              <a:gd name="connsiteX1" fmla="*/ 1274946 w 1441633"/>
              <a:gd name="connsiteY1" fmla="*/ 17462 h 501650"/>
              <a:gd name="connsiteX2" fmla="*/ 1301933 w 1441633"/>
              <a:gd name="connsiteY2" fmla="*/ 0 h 501650"/>
              <a:gd name="connsiteX3" fmla="*/ 1441633 w 1441633"/>
              <a:gd name="connsiteY3" fmla="*/ 0 h 501650"/>
              <a:gd name="connsiteX4" fmla="*/ 1441633 w 1441633"/>
              <a:gd name="connsiteY4" fmla="*/ 501650 h 501650"/>
              <a:gd name="connsiteX5" fmla="*/ 12883 w 1441633"/>
              <a:gd name="connsiteY5" fmla="*/ 501650 h 501650"/>
              <a:gd name="connsiteX6" fmla="*/ 183 w 1441633"/>
              <a:gd name="connsiteY6" fmla="*/ 22225 h 50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1633" h="501650">
                <a:moveTo>
                  <a:pt x="183" y="22225"/>
                </a:moveTo>
                <a:lnTo>
                  <a:pt x="1274946" y="17462"/>
                </a:lnTo>
                <a:lnTo>
                  <a:pt x="1301933" y="0"/>
                </a:lnTo>
                <a:lnTo>
                  <a:pt x="1441633" y="0"/>
                </a:lnTo>
                <a:lnTo>
                  <a:pt x="1441633" y="501650"/>
                </a:lnTo>
                <a:lnTo>
                  <a:pt x="12883" y="501650"/>
                </a:lnTo>
                <a:cubicBezTo>
                  <a:pt x="15000" y="345017"/>
                  <a:pt x="-1934" y="178858"/>
                  <a:pt x="183" y="2222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473F31-F1CB-6A1C-DBAF-E1D15E5D0AC0}"/>
              </a:ext>
            </a:extLst>
          </p:cNvPr>
          <p:cNvSpPr/>
          <p:nvPr/>
        </p:nvSpPr>
        <p:spPr>
          <a:xfrm>
            <a:off x="1660524" y="2439195"/>
            <a:ext cx="2243137" cy="735012"/>
          </a:xfrm>
          <a:custGeom>
            <a:avLst/>
            <a:gdLst>
              <a:gd name="connsiteX0" fmla="*/ 1168400 w 2190750"/>
              <a:gd name="connsiteY0" fmla="*/ 679450 h 793750"/>
              <a:gd name="connsiteX1" fmla="*/ 469900 w 2190750"/>
              <a:gd name="connsiteY1" fmla="*/ 679450 h 793750"/>
              <a:gd name="connsiteX2" fmla="*/ 469900 w 2190750"/>
              <a:gd name="connsiteY2" fmla="*/ 57150 h 793750"/>
              <a:gd name="connsiteX3" fmla="*/ 2133600 w 2190750"/>
              <a:gd name="connsiteY3" fmla="*/ 57150 h 793750"/>
              <a:gd name="connsiteX4" fmla="*/ 2190750 w 2190750"/>
              <a:gd name="connsiteY4" fmla="*/ 0 h 793750"/>
              <a:gd name="connsiteX5" fmla="*/ 0 w 2190750"/>
              <a:gd name="connsiteY5" fmla="*/ 0 h 793750"/>
              <a:gd name="connsiteX6" fmla="*/ 0 w 2190750"/>
              <a:gd name="connsiteY6" fmla="*/ 793750 h 793750"/>
              <a:gd name="connsiteX7" fmla="*/ 1168400 w 2190750"/>
              <a:gd name="connsiteY7" fmla="*/ 679450 h 793750"/>
              <a:gd name="connsiteX0" fmla="*/ 1168400 w 2255043"/>
              <a:gd name="connsiteY0" fmla="*/ 679450 h 793750"/>
              <a:gd name="connsiteX1" fmla="*/ 469900 w 2255043"/>
              <a:gd name="connsiteY1" fmla="*/ 679450 h 793750"/>
              <a:gd name="connsiteX2" fmla="*/ 469900 w 2255043"/>
              <a:gd name="connsiteY2" fmla="*/ 57150 h 793750"/>
              <a:gd name="connsiteX3" fmla="*/ 2133600 w 2255043"/>
              <a:gd name="connsiteY3" fmla="*/ 57150 h 793750"/>
              <a:gd name="connsiteX4" fmla="*/ 2255043 w 2255043"/>
              <a:gd name="connsiteY4" fmla="*/ 28575 h 793750"/>
              <a:gd name="connsiteX5" fmla="*/ 0 w 2255043"/>
              <a:gd name="connsiteY5" fmla="*/ 0 h 793750"/>
              <a:gd name="connsiteX6" fmla="*/ 0 w 2255043"/>
              <a:gd name="connsiteY6" fmla="*/ 793750 h 793750"/>
              <a:gd name="connsiteX7" fmla="*/ 1168400 w 2255043"/>
              <a:gd name="connsiteY7" fmla="*/ 679450 h 793750"/>
              <a:gd name="connsiteX0" fmla="*/ 1177925 w 2264568"/>
              <a:gd name="connsiteY0" fmla="*/ 650875 h 765175"/>
              <a:gd name="connsiteX1" fmla="*/ 479425 w 2264568"/>
              <a:gd name="connsiteY1" fmla="*/ 650875 h 765175"/>
              <a:gd name="connsiteX2" fmla="*/ 479425 w 2264568"/>
              <a:gd name="connsiteY2" fmla="*/ 28575 h 765175"/>
              <a:gd name="connsiteX3" fmla="*/ 2143125 w 2264568"/>
              <a:gd name="connsiteY3" fmla="*/ 28575 h 765175"/>
              <a:gd name="connsiteX4" fmla="*/ 2264568 w 2264568"/>
              <a:gd name="connsiteY4" fmla="*/ 0 h 765175"/>
              <a:gd name="connsiteX5" fmla="*/ 0 w 2264568"/>
              <a:gd name="connsiteY5" fmla="*/ 16669 h 765175"/>
              <a:gd name="connsiteX6" fmla="*/ 9525 w 2264568"/>
              <a:gd name="connsiteY6" fmla="*/ 765175 h 765175"/>
              <a:gd name="connsiteX7" fmla="*/ 1177925 w 2264568"/>
              <a:gd name="connsiteY7" fmla="*/ 650875 h 765175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43125 w 2262187"/>
              <a:gd name="connsiteY3" fmla="*/ 21431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78844 w 2262187"/>
              <a:gd name="connsiteY3" fmla="*/ 14288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77925 w 2262187"/>
              <a:gd name="connsiteY7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487364 w 2262187"/>
              <a:gd name="connsiteY7" fmla="*/ 706437 h 758031"/>
              <a:gd name="connsiteX8" fmla="*/ 1177925 w 2262187"/>
              <a:gd name="connsiteY8" fmla="*/ 643731 h 758031"/>
              <a:gd name="connsiteX0" fmla="*/ 1177925 w 2262187"/>
              <a:gd name="connsiteY0" fmla="*/ 643731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77925 w 2262187"/>
              <a:gd name="connsiteY8" fmla="*/ 643731 h 758031"/>
              <a:gd name="connsiteX0" fmla="*/ 1156494 w 2262187"/>
              <a:gd name="connsiteY0" fmla="*/ 658018 h 758031"/>
              <a:gd name="connsiteX1" fmla="*/ 479425 w 2262187"/>
              <a:gd name="connsiteY1" fmla="*/ 643731 h 758031"/>
              <a:gd name="connsiteX2" fmla="*/ 479425 w 2262187"/>
              <a:gd name="connsiteY2" fmla="*/ 21431 h 758031"/>
              <a:gd name="connsiteX3" fmla="*/ 2188369 w 2262187"/>
              <a:gd name="connsiteY3" fmla="*/ 9525 h 758031"/>
              <a:gd name="connsiteX4" fmla="*/ 2262187 w 2262187"/>
              <a:gd name="connsiteY4" fmla="*/ 0 h 758031"/>
              <a:gd name="connsiteX5" fmla="*/ 0 w 2262187"/>
              <a:gd name="connsiteY5" fmla="*/ 9525 h 758031"/>
              <a:gd name="connsiteX6" fmla="*/ 9525 w 2262187"/>
              <a:gd name="connsiteY6" fmla="*/ 758031 h 758031"/>
              <a:gd name="connsiteX7" fmla="*/ 1137445 w 2262187"/>
              <a:gd name="connsiteY7" fmla="*/ 685006 h 758031"/>
              <a:gd name="connsiteX8" fmla="*/ 1156494 w 2262187"/>
              <a:gd name="connsiteY8" fmla="*/ 658018 h 758031"/>
              <a:gd name="connsiteX0" fmla="*/ 1156494 w 2262187"/>
              <a:gd name="connsiteY0" fmla="*/ 658018 h 693737"/>
              <a:gd name="connsiteX1" fmla="*/ 479425 w 2262187"/>
              <a:gd name="connsiteY1" fmla="*/ 643731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56494 w 2262187"/>
              <a:gd name="connsiteY0" fmla="*/ 658018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56494 w 2262187"/>
              <a:gd name="connsiteY8" fmla="*/ 658018 h 693737"/>
              <a:gd name="connsiteX0" fmla="*/ 1187451 w 2262187"/>
              <a:gd name="connsiteY0" fmla="*/ 665161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87451 w 2262187"/>
              <a:gd name="connsiteY8" fmla="*/ 665161 h 693737"/>
              <a:gd name="connsiteX0" fmla="*/ 1194595 w 2262187"/>
              <a:gd name="connsiteY0" fmla="*/ 677067 h 693737"/>
              <a:gd name="connsiteX1" fmla="*/ 467518 w 2262187"/>
              <a:gd name="connsiteY1" fmla="*/ 674687 h 693737"/>
              <a:gd name="connsiteX2" fmla="*/ 479425 w 2262187"/>
              <a:gd name="connsiteY2" fmla="*/ 21431 h 693737"/>
              <a:gd name="connsiteX3" fmla="*/ 2188369 w 2262187"/>
              <a:gd name="connsiteY3" fmla="*/ 9525 h 693737"/>
              <a:gd name="connsiteX4" fmla="*/ 2262187 w 2262187"/>
              <a:gd name="connsiteY4" fmla="*/ 0 h 693737"/>
              <a:gd name="connsiteX5" fmla="*/ 0 w 2262187"/>
              <a:gd name="connsiteY5" fmla="*/ 9525 h 693737"/>
              <a:gd name="connsiteX6" fmla="*/ 35719 w 2262187"/>
              <a:gd name="connsiteY6" fmla="*/ 693737 h 693737"/>
              <a:gd name="connsiteX7" fmla="*/ 1137445 w 2262187"/>
              <a:gd name="connsiteY7" fmla="*/ 685006 h 693737"/>
              <a:gd name="connsiteX8" fmla="*/ 1194595 w 2262187"/>
              <a:gd name="connsiteY8" fmla="*/ 677067 h 693737"/>
              <a:gd name="connsiteX0" fmla="*/ 1194595 w 2269331"/>
              <a:gd name="connsiteY0" fmla="*/ 715167 h 731837"/>
              <a:gd name="connsiteX1" fmla="*/ 467518 w 2269331"/>
              <a:gd name="connsiteY1" fmla="*/ 712787 h 731837"/>
              <a:gd name="connsiteX2" fmla="*/ 479425 w 2269331"/>
              <a:gd name="connsiteY2" fmla="*/ 59531 h 731837"/>
              <a:gd name="connsiteX3" fmla="*/ 2188369 w 2269331"/>
              <a:gd name="connsiteY3" fmla="*/ 47625 h 731837"/>
              <a:gd name="connsiteX4" fmla="*/ 2269331 w 2269331"/>
              <a:gd name="connsiteY4" fmla="*/ 0 h 731837"/>
              <a:gd name="connsiteX5" fmla="*/ 0 w 2269331"/>
              <a:gd name="connsiteY5" fmla="*/ 47625 h 731837"/>
              <a:gd name="connsiteX6" fmla="*/ 35719 w 2269331"/>
              <a:gd name="connsiteY6" fmla="*/ 731837 h 731837"/>
              <a:gd name="connsiteX7" fmla="*/ 1137445 w 2269331"/>
              <a:gd name="connsiteY7" fmla="*/ 723106 h 731837"/>
              <a:gd name="connsiteX8" fmla="*/ 1194595 w 2269331"/>
              <a:gd name="connsiteY8" fmla="*/ 715167 h 731837"/>
              <a:gd name="connsiteX0" fmla="*/ 1194595 w 2269331"/>
              <a:gd name="connsiteY0" fmla="*/ 715167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194595 w 2269331"/>
              <a:gd name="connsiteY8" fmla="*/ 715167 h 744537"/>
              <a:gd name="connsiteX0" fmla="*/ 1204120 w 2269331"/>
              <a:gd name="connsiteY0" fmla="*/ 703261 h 744537"/>
              <a:gd name="connsiteX1" fmla="*/ 467518 w 2269331"/>
              <a:gd name="connsiteY1" fmla="*/ 712787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204120 w 2269331"/>
              <a:gd name="connsiteY0" fmla="*/ 703261 h 744537"/>
              <a:gd name="connsiteX1" fmla="*/ 467518 w 2269331"/>
              <a:gd name="connsiteY1" fmla="*/ 696118 h 744537"/>
              <a:gd name="connsiteX2" fmla="*/ 479425 w 2269331"/>
              <a:gd name="connsiteY2" fmla="*/ 59531 h 744537"/>
              <a:gd name="connsiteX3" fmla="*/ 2188369 w 2269331"/>
              <a:gd name="connsiteY3" fmla="*/ 47625 h 744537"/>
              <a:gd name="connsiteX4" fmla="*/ 2269331 w 2269331"/>
              <a:gd name="connsiteY4" fmla="*/ 0 h 744537"/>
              <a:gd name="connsiteX5" fmla="*/ 0 w 2269331"/>
              <a:gd name="connsiteY5" fmla="*/ 47625 h 744537"/>
              <a:gd name="connsiteX6" fmla="*/ 35719 w 2269331"/>
              <a:gd name="connsiteY6" fmla="*/ 731837 h 744537"/>
              <a:gd name="connsiteX7" fmla="*/ 1158876 w 2269331"/>
              <a:gd name="connsiteY7" fmla="*/ 744537 h 744537"/>
              <a:gd name="connsiteX8" fmla="*/ 1204120 w 2269331"/>
              <a:gd name="connsiteY8" fmla="*/ 703261 h 744537"/>
              <a:gd name="connsiteX0" fmla="*/ 1185070 w 2250281"/>
              <a:gd name="connsiteY0" fmla="*/ 703261 h 744537"/>
              <a:gd name="connsiteX1" fmla="*/ 448468 w 2250281"/>
              <a:gd name="connsiteY1" fmla="*/ 696118 h 744537"/>
              <a:gd name="connsiteX2" fmla="*/ 460375 w 2250281"/>
              <a:gd name="connsiteY2" fmla="*/ 59531 h 744537"/>
              <a:gd name="connsiteX3" fmla="*/ 2169319 w 2250281"/>
              <a:gd name="connsiteY3" fmla="*/ 47625 h 744537"/>
              <a:gd name="connsiteX4" fmla="*/ 2250281 w 2250281"/>
              <a:gd name="connsiteY4" fmla="*/ 0 h 744537"/>
              <a:gd name="connsiteX5" fmla="*/ 0 w 2250281"/>
              <a:gd name="connsiteY5" fmla="*/ 28575 h 744537"/>
              <a:gd name="connsiteX6" fmla="*/ 16669 w 2250281"/>
              <a:gd name="connsiteY6" fmla="*/ 731837 h 744537"/>
              <a:gd name="connsiteX7" fmla="*/ 1139826 w 2250281"/>
              <a:gd name="connsiteY7" fmla="*/ 744537 h 744537"/>
              <a:gd name="connsiteX8" fmla="*/ 1185070 w 2250281"/>
              <a:gd name="connsiteY8" fmla="*/ 703261 h 744537"/>
              <a:gd name="connsiteX0" fmla="*/ 1185070 w 2243137"/>
              <a:gd name="connsiteY0" fmla="*/ 693736 h 735012"/>
              <a:gd name="connsiteX1" fmla="*/ 448468 w 2243137"/>
              <a:gd name="connsiteY1" fmla="*/ 686593 h 735012"/>
              <a:gd name="connsiteX2" fmla="*/ 460375 w 2243137"/>
              <a:gd name="connsiteY2" fmla="*/ 50006 h 735012"/>
              <a:gd name="connsiteX3" fmla="*/ 2169319 w 2243137"/>
              <a:gd name="connsiteY3" fmla="*/ 38100 h 735012"/>
              <a:gd name="connsiteX4" fmla="*/ 2243137 w 2243137"/>
              <a:gd name="connsiteY4" fmla="*/ 0 h 735012"/>
              <a:gd name="connsiteX5" fmla="*/ 0 w 2243137"/>
              <a:gd name="connsiteY5" fmla="*/ 19050 h 735012"/>
              <a:gd name="connsiteX6" fmla="*/ 16669 w 2243137"/>
              <a:gd name="connsiteY6" fmla="*/ 722312 h 735012"/>
              <a:gd name="connsiteX7" fmla="*/ 1139826 w 2243137"/>
              <a:gd name="connsiteY7" fmla="*/ 735012 h 735012"/>
              <a:gd name="connsiteX8" fmla="*/ 1185070 w 2243137"/>
              <a:gd name="connsiteY8" fmla="*/ 693736 h 735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3137" h="735012">
                <a:moveTo>
                  <a:pt x="1185070" y="693736"/>
                </a:moveTo>
                <a:lnTo>
                  <a:pt x="448468" y="686593"/>
                </a:lnTo>
                <a:lnTo>
                  <a:pt x="460375" y="50006"/>
                </a:lnTo>
                <a:lnTo>
                  <a:pt x="2169319" y="38100"/>
                </a:lnTo>
                <a:lnTo>
                  <a:pt x="2243137" y="0"/>
                </a:lnTo>
                <a:lnTo>
                  <a:pt x="0" y="19050"/>
                </a:lnTo>
                <a:lnTo>
                  <a:pt x="16669" y="722312"/>
                </a:lnTo>
                <a:lnTo>
                  <a:pt x="1139826" y="735012"/>
                </a:lnTo>
                <a:lnTo>
                  <a:pt x="1185070" y="69373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814C83-5126-2983-264A-CDFA454EAC4E}"/>
              </a:ext>
            </a:extLst>
          </p:cNvPr>
          <p:cNvSpPr/>
          <p:nvPr/>
        </p:nvSpPr>
        <p:spPr>
          <a:xfrm>
            <a:off x="5553076" y="1766378"/>
            <a:ext cx="1190623" cy="914909"/>
          </a:xfrm>
          <a:custGeom>
            <a:avLst/>
            <a:gdLst>
              <a:gd name="connsiteX0" fmla="*/ 819150 w 1212850"/>
              <a:gd name="connsiteY0" fmla="*/ 0 h 895350"/>
              <a:gd name="connsiteX1" fmla="*/ 0 w 1212850"/>
              <a:gd name="connsiteY1" fmla="*/ 895350 h 895350"/>
              <a:gd name="connsiteX2" fmla="*/ 844550 w 1212850"/>
              <a:gd name="connsiteY2" fmla="*/ 895350 h 895350"/>
              <a:gd name="connsiteX3" fmla="*/ 1212850 w 1212850"/>
              <a:gd name="connsiteY3" fmla="*/ 12700 h 895350"/>
              <a:gd name="connsiteX4" fmla="*/ 819150 w 1212850"/>
              <a:gd name="connsiteY4" fmla="*/ 0 h 895350"/>
              <a:gd name="connsiteX0" fmla="*/ 75820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58203 w 1151903"/>
              <a:gd name="connsiteY4" fmla="*/ 0 h 895350"/>
              <a:gd name="connsiteX0" fmla="*/ 770393 w 1151903"/>
              <a:gd name="connsiteY0" fmla="*/ 0 h 895350"/>
              <a:gd name="connsiteX1" fmla="*/ 0 w 1151903"/>
              <a:gd name="connsiteY1" fmla="*/ 870987 h 895350"/>
              <a:gd name="connsiteX2" fmla="*/ 783603 w 1151903"/>
              <a:gd name="connsiteY2" fmla="*/ 895350 h 895350"/>
              <a:gd name="connsiteX3" fmla="*/ 1151903 w 1151903"/>
              <a:gd name="connsiteY3" fmla="*/ 12700 h 895350"/>
              <a:gd name="connsiteX4" fmla="*/ 770393 w 1151903"/>
              <a:gd name="connsiteY4" fmla="*/ 0 h 895350"/>
              <a:gd name="connsiteX0" fmla="*/ 797819 w 1179329"/>
              <a:gd name="connsiteY0" fmla="*/ 0 h 895350"/>
              <a:gd name="connsiteX1" fmla="*/ 0 w 1179329"/>
              <a:gd name="connsiteY1" fmla="*/ 884692 h 895350"/>
              <a:gd name="connsiteX2" fmla="*/ 811029 w 1179329"/>
              <a:gd name="connsiteY2" fmla="*/ 895350 h 895350"/>
              <a:gd name="connsiteX3" fmla="*/ 1179329 w 1179329"/>
              <a:gd name="connsiteY3" fmla="*/ 12700 h 895350"/>
              <a:gd name="connsiteX4" fmla="*/ 797819 w 1179329"/>
              <a:gd name="connsiteY4" fmla="*/ 0 h 895350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817885 w 1179329"/>
              <a:gd name="connsiteY2" fmla="*/ 883930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97819 w 1179329"/>
              <a:gd name="connsiteY0" fmla="*/ 0 h 892714"/>
              <a:gd name="connsiteX1" fmla="*/ 0 w 1179329"/>
              <a:gd name="connsiteY1" fmla="*/ 884692 h 892714"/>
              <a:gd name="connsiteX2" fmla="*/ 776746 w 1179329"/>
              <a:gd name="connsiteY2" fmla="*/ 892714 h 892714"/>
              <a:gd name="connsiteX3" fmla="*/ 1179329 w 1179329"/>
              <a:gd name="connsiteY3" fmla="*/ 12700 h 892714"/>
              <a:gd name="connsiteX4" fmla="*/ 797819 w 1179329"/>
              <a:gd name="connsiteY4" fmla="*/ 0 h 892714"/>
              <a:gd name="connsiteX0" fmla="*/ 797819 w 1179329"/>
              <a:gd name="connsiteY0" fmla="*/ 0 h 884692"/>
              <a:gd name="connsiteX1" fmla="*/ 0 w 1179329"/>
              <a:gd name="connsiteY1" fmla="*/ 884692 h 884692"/>
              <a:gd name="connsiteX2" fmla="*/ 776746 w 1179329"/>
              <a:gd name="connsiteY2" fmla="*/ 879538 h 884692"/>
              <a:gd name="connsiteX3" fmla="*/ 1179329 w 1179329"/>
              <a:gd name="connsiteY3" fmla="*/ 12700 h 884692"/>
              <a:gd name="connsiteX4" fmla="*/ 797819 w 1179329"/>
              <a:gd name="connsiteY4" fmla="*/ 0 h 884692"/>
              <a:gd name="connsiteX0" fmla="*/ 761251 w 1142761"/>
              <a:gd name="connsiteY0" fmla="*/ 0 h 879538"/>
              <a:gd name="connsiteX1" fmla="*/ 0 w 1142761"/>
              <a:gd name="connsiteY1" fmla="*/ 843702 h 879538"/>
              <a:gd name="connsiteX2" fmla="*/ 740178 w 1142761"/>
              <a:gd name="connsiteY2" fmla="*/ 879538 h 879538"/>
              <a:gd name="connsiteX3" fmla="*/ 1142761 w 1142761"/>
              <a:gd name="connsiteY3" fmla="*/ 12700 h 879538"/>
              <a:gd name="connsiteX4" fmla="*/ 761251 w 1142761"/>
              <a:gd name="connsiteY4" fmla="*/ 0 h 879538"/>
              <a:gd name="connsiteX0" fmla="*/ 761251 w 1142761"/>
              <a:gd name="connsiteY0" fmla="*/ 0 h 843702"/>
              <a:gd name="connsiteX1" fmla="*/ 0 w 1142761"/>
              <a:gd name="connsiteY1" fmla="*/ 843702 h 843702"/>
              <a:gd name="connsiteX2" fmla="*/ 758462 w 1142761"/>
              <a:gd name="connsiteY2" fmla="*/ 832692 h 843702"/>
              <a:gd name="connsiteX3" fmla="*/ 1142761 w 1142761"/>
              <a:gd name="connsiteY3" fmla="*/ 12700 h 843702"/>
              <a:gd name="connsiteX4" fmla="*/ 761251 w 1142761"/>
              <a:gd name="connsiteY4" fmla="*/ 0 h 84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761" h="843702">
                <a:moveTo>
                  <a:pt x="761251" y="0"/>
                </a:moveTo>
                <a:lnTo>
                  <a:pt x="0" y="843702"/>
                </a:lnTo>
                <a:lnTo>
                  <a:pt x="758462" y="832692"/>
                </a:lnTo>
                <a:lnTo>
                  <a:pt x="1142761" y="12700"/>
                </a:lnTo>
                <a:lnTo>
                  <a:pt x="761251" y="0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E84EDC-9E86-36DF-61F4-237FE42A0F0D}"/>
              </a:ext>
            </a:extLst>
          </p:cNvPr>
          <p:cNvCxnSpPr>
            <a:cxnSpLocks/>
          </p:cNvCxnSpPr>
          <p:nvPr/>
        </p:nvCxnSpPr>
        <p:spPr>
          <a:xfrm flipH="1">
            <a:off x="5403850" y="2682873"/>
            <a:ext cx="168275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DF5C7D-3E38-7561-6FD1-92A4BC6F07BC}"/>
              </a:ext>
            </a:extLst>
          </p:cNvPr>
          <p:cNvCxnSpPr>
            <a:cxnSpLocks/>
          </p:cNvCxnSpPr>
          <p:nvPr/>
        </p:nvCxnSpPr>
        <p:spPr>
          <a:xfrm>
            <a:off x="3457575" y="1149350"/>
            <a:ext cx="0" cy="19431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636953-8331-0ACF-F165-55B8C6307D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14976" y="1149350"/>
            <a:ext cx="3810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A380D2-E144-0372-2A43-EACD2BCA89EF}"/>
              </a:ext>
            </a:extLst>
          </p:cNvPr>
          <p:cNvCxnSpPr>
            <a:cxnSpLocks/>
          </p:cNvCxnSpPr>
          <p:nvPr/>
        </p:nvCxnSpPr>
        <p:spPr>
          <a:xfrm>
            <a:off x="634841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FCC208-6733-6B51-B432-EE297D4BFD9F}"/>
              </a:ext>
            </a:extLst>
          </p:cNvPr>
          <p:cNvCxnSpPr>
            <a:cxnSpLocks/>
          </p:cNvCxnSpPr>
          <p:nvPr/>
        </p:nvCxnSpPr>
        <p:spPr>
          <a:xfrm>
            <a:off x="6367464" y="1149350"/>
            <a:ext cx="0" cy="1531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/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3BD79-6C8D-9874-564C-98D11C23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93" y="1307759"/>
                <a:ext cx="345529" cy="30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/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F30D33-3565-39C2-396E-FD261989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746" y="1020398"/>
                <a:ext cx="345529" cy="300210"/>
              </a:xfrm>
              <a:prstGeom prst="rect">
                <a:avLst/>
              </a:prstGeom>
              <a:blipFill>
                <a:blip r:embed="rId4"/>
                <a:stretch>
                  <a:fillRect r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4E3552-A739-FB68-8F58-7CA2DA3E82CB}"/>
              </a:ext>
            </a:extLst>
          </p:cNvPr>
          <p:cNvCxnSpPr>
            <a:cxnSpLocks/>
          </p:cNvCxnSpPr>
          <p:nvPr/>
        </p:nvCxnSpPr>
        <p:spPr>
          <a:xfrm flipH="1">
            <a:off x="3457575" y="1308524"/>
            <a:ext cx="2057401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B04CF5-A905-92EA-6527-ABA6D53F73A3}"/>
              </a:ext>
            </a:extLst>
          </p:cNvPr>
          <p:cNvCxnSpPr>
            <a:cxnSpLocks/>
          </p:cNvCxnSpPr>
          <p:nvPr/>
        </p:nvCxnSpPr>
        <p:spPr>
          <a:xfrm flipH="1">
            <a:off x="5514976" y="1308524"/>
            <a:ext cx="85248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586201-B44B-BD1A-91C7-7F5BD034E3CB}"/>
              </a:ext>
            </a:extLst>
          </p:cNvPr>
          <p:cNvCxnSpPr>
            <a:cxnSpLocks/>
          </p:cNvCxnSpPr>
          <p:nvPr/>
        </p:nvCxnSpPr>
        <p:spPr>
          <a:xfrm flipH="1">
            <a:off x="6348414" y="1607969"/>
            <a:ext cx="390524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/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9D64392-B7CC-7BFE-5A50-4FABC8A0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960741"/>
                <a:ext cx="345529" cy="300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C904ED-0BD2-F09B-1978-08FC2EBE7EF4}"/>
              </a:ext>
            </a:extLst>
          </p:cNvPr>
          <p:cNvCxnSpPr>
            <a:cxnSpLocks/>
          </p:cNvCxnSpPr>
          <p:nvPr/>
        </p:nvCxnSpPr>
        <p:spPr>
          <a:xfrm flipH="1">
            <a:off x="5514976" y="1607969"/>
            <a:ext cx="833438" cy="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/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A3F9D7-80CF-383D-481B-38F69410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46" y="1298709"/>
                <a:ext cx="345529" cy="300210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/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6F8E91-C369-41AA-C2A1-B9E2CEA6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5" y="2448737"/>
                <a:ext cx="92047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09574D-BEAF-0C99-519E-C1E72FD30759}"/>
              </a:ext>
            </a:extLst>
          </p:cNvPr>
          <p:cNvCxnSpPr>
            <a:cxnSpLocks/>
          </p:cNvCxnSpPr>
          <p:nvPr/>
        </p:nvCxnSpPr>
        <p:spPr>
          <a:xfrm>
            <a:off x="2301875" y="709613"/>
            <a:ext cx="0" cy="217170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3B1776-9CC1-F6DC-2848-F8BBE82A9178}"/>
              </a:ext>
            </a:extLst>
          </p:cNvPr>
          <p:cNvCxnSpPr>
            <a:cxnSpLocks/>
          </p:cNvCxnSpPr>
          <p:nvPr/>
        </p:nvCxnSpPr>
        <p:spPr>
          <a:xfrm>
            <a:off x="6750845" y="709613"/>
            <a:ext cx="0" cy="197167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750ED8-375B-53D9-20AC-6884BD7F1467}"/>
              </a:ext>
            </a:extLst>
          </p:cNvPr>
          <p:cNvCxnSpPr>
            <a:cxnSpLocks/>
          </p:cNvCxnSpPr>
          <p:nvPr/>
        </p:nvCxnSpPr>
        <p:spPr>
          <a:xfrm flipH="1">
            <a:off x="2301875" y="917823"/>
            <a:ext cx="4437063" cy="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/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017 [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8FF09-CE3E-C44B-BC1B-D39E10CB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23" y="609393"/>
                <a:ext cx="920476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9E9182-7037-52DA-EB51-478E1C3D8C3A}"/>
              </a:ext>
            </a:extLst>
          </p:cNvPr>
          <p:cNvCxnSpPr>
            <a:cxnSpLocks/>
          </p:cNvCxnSpPr>
          <p:nvPr/>
        </p:nvCxnSpPr>
        <p:spPr>
          <a:xfrm>
            <a:off x="6889750" y="1766378"/>
            <a:ext cx="0" cy="91490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/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5916ED-BC48-CD31-D6A5-3CDB8D146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64" y="2067908"/>
                <a:ext cx="345529" cy="300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55D96-9DC8-4A27-7939-411045D7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8" y="4542069"/>
            <a:ext cx="7705725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B94AD-2B01-F711-F05E-D4B4C960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" y="2053598"/>
            <a:ext cx="4743450" cy="2314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EA7671-9235-7C40-FDF5-08385EC2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137" y="1552313"/>
            <a:ext cx="12287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211A64-1A60-C87E-12EB-6F0E3F25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77" y="4402559"/>
            <a:ext cx="4992910" cy="215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3F976-2274-B5E7-CBD9-F062F883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" y="1963023"/>
            <a:ext cx="3222136" cy="2044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C9119-E5F0-C191-42BA-9DD3337EC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51" y="241375"/>
            <a:ext cx="5532497" cy="1326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966FC3-49A5-B74F-115F-B9E4A6F3A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99" y="363041"/>
            <a:ext cx="57340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B70B6-2FB9-4E35-B428-FB6ACD4FD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" y="1049426"/>
            <a:ext cx="10001250" cy="270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A9736-0FE1-D02E-74D5-1B5A022FD70B}"/>
              </a:ext>
            </a:extLst>
          </p:cNvPr>
          <p:cNvSpPr txBox="1"/>
          <p:nvPr/>
        </p:nvSpPr>
        <p:spPr>
          <a:xfrm>
            <a:off x="1225899" y="129414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Nasa MS(1) - 0313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7514E-A7F4-E9AD-305A-4592AA240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4" y="3754526"/>
            <a:ext cx="10001250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C5166-826D-C6D3-B395-E3F581FD6645}"/>
              </a:ext>
            </a:extLst>
          </p:cNvPr>
          <p:cNvSpPr txBox="1"/>
          <p:nvPr/>
        </p:nvSpPr>
        <p:spPr>
          <a:xfrm>
            <a:off x="1348153" y="3941961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0013</a:t>
            </a:r>
          </a:p>
        </p:txBody>
      </p:sp>
    </p:spTree>
    <p:extLst>
      <p:ext uri="{BB962C8B-B14F-4D97-AF65-F5344CB8AC3E}">
        <p14:creationId xmlns:p14="http://schemas.microsoft.com/office/powerpoint/2010/main" val="203726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E14CC-2017-59AC-F7A3-C32C5A86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486025"/>
            <a:ext cx="9991725" cy="188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2A471-00FC-6404-A352-7D9BE3BE2876}"/>
              </a:ext>
            </a:extLst>
          </p:cNvPr>
          <p:cNvSpPr txBox="1"/>
          <p:nvPr/>
        </p:nvSpPr>
        <p:spPr>
          <a:xfrm>
            <a:off x="1245996" y="24860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NACA with flaps</a:t>
            </a:r>
          </a:p>
        </p:txBody>
      </p:sp>
    </p:spTree>
    <p:extLst>
      <p:ext uri="{BB962C8B-B14F-4D97-AF65-F5344CB8AC3E}">
        <p14:creationId xmlns:p14="http://schemas.microsoft.com/office/powerpoint/2010/main" val="137754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6DBC1B-F4CD-3B6B-3C1A-44A529D1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862137"/>
            <a:ext cx="11163300" cy="3133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/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2ED06-2E4C-D805-5B36-27CB24B2E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9" y="2028825"/>
                <a:ext cx="2160396" cy="369332"/>
              </a:xfrm>
              <a:prstGeom prst="rect">
                <a:avLst/>
              </a:prstGeom>
              <a:blipFill>
                <a:blip r:embed="rId3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8FB0067-67F7-1258-A4DB-BAB5B1DFDFE2}"/>
              </a:ext>
            </a:extLst>
          </p:cNvPr>
          <p:cNvSpPr txBox="1"/>
          <p:nvPr/>
        </p:nvSpPr>
        <p:spPr>
          <a:xfrm>
            <a:off x="3285984" y="2028825"/>
            <a:ext cx="21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NASA 0313</a:t>
            </a:r>
          </a:p>
        </p:txBody>
      </p:sp>
    </p:spTree>
    <p:extLst>
      <p:ext uri="{BB962C8B-B14F-4D97-AF65-F5344CB8AC3E}">
        <p14:creationId xmlns:p14="http://schemas.microsoft.com/office/powerpoint/2010/main" val="289297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80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18</cp:revision>
  <dcterms:created xsi:type="dcterms:W3CDTF">2023-01-02T14:46:00Z</dcterms:created>
  <dcterms:modified xsi:type="dcterms:W3CDTF">2023-02-08T19:42:46Z</dcterms:modified>
</cp:coreProperties>
</file>