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6178550" y="2006600"/>
            <a:ext cx="389890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900" h="2660650">
                <a:moveTo>
                  <a:pt x="0" y="0"/>
                </a:moveTo>
                <a:lnTo>
                  <a:pt x="0" y="2343150"/>
                </a:lnTo>
                <a:lnTo>
                  <a:pt x="165100" y="2343150"/>
                </a:lnTo>
                <a:lnTo>
                  <a:pt x="165100" y="2660650"/>
                </a:lnTo>
                <a:lnTo>
                  <a:pt x="3898900" y="2660650"/>
                </a:lnTo>
                <a:lnTo>
                  <a:pt x="389890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4351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7324B5-C662-4670-2105-1F88E083A827}"/>
              </a:ext>
            </a:extLst>
          </p:cNvPr>
          <p:cNvCxnSpPr>
            <a:cxnSpLocks/>
          </p:cNvCxnSpPr>
          <p:nvPr/>
        </p:nvCxnSpPr>
        <p:spPr>
          <a:xfrm>
            <a:off x="6738938" y="1149350"/>
            <a:ext cx="0" cy="15763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8</cp:revision>
  <dcterms:created xsi:type="dcterms:W3CDTF">2023-01-02T14:46:00Z</dcterms:created>
  <dcterms:modified xsi:type="dcterms:W3CDTF">2023-01-02T17:46:31Z</dcterms:modified>
</cp:coreProperties>
</file>