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80" r:id="rId26"/>
    <p:sldId id="281" r:id="rId27"/>
    <p:sldId id="282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5852" autoAdjust="0"/>
  </p:normalViewPr>
  <p:slideViewPr>
    <p:cSldViewPr snapToGrid="0">
      <p:cViewPr>
        <p:scale>
          <a:sx n="75" d="100"/>
          <a:sy n="75" d="100"/>
        </p:scale>
        <p:origin x="138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6" Type="http://schemas.openxmlformats.org/officeDocument/2006/relationships/image" Target="../media/image64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38" Type="http://schemas.openxmlformats.org/officeDocument/2006/relationships/image" Target="../media/image47.png"/><Relationship Id="rId2" Type="http://schemas.openxmlformats.org/officeDocument/2006/relationships/image" Target="../media/image4.jp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37" Type="http://schemas.openxmlformats.org/officeDocument/2006/relationships/image" Target="../media/image3.jp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6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5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3599CB-051C-2A57-337D-E9479C7AE0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77373" y="-838338"/>
            <a:ext cx="4200369" cy="328543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244785" y="4061866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6F8D83-3396-2BD3-3555-5F124DCB26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11036" y="4559421"/>
            <a:ext cx="4994497" cy="20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494D-C153-DC32-FE70-4FF2FCB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3" y="366562"/>
            <a:ext cx="2893545" cy="208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49B10-EC13-690F-FC03-0F7BE08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8" y="366562"/>
            <a:ext cx="2975541" cy="208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37D65-BB3A-3ED5-6B78-BB614964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37" y="366562"/>
            <a:ext cx="2661656" cy="2082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9624E-EAB5-68F7-F6C2-8D8637D9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3" y="2679773"/>
            <a:ext cx="2662414" cy="208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D9F1D-59AE-9012-215C-FF10C4F5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58" y="2679773"/>
            <a:ext cx="2733778" cy="2082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822CA-C4DB-66DA-AB94-65075901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36" y="2679773"/>
            <a:ext cx="2811676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008ED-0560-4CC9-9484-1EB0DB24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86" y="365970"/>
            <a:ext cx="1488707" cy="875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985F-F1E7-0080-5431-81325D8D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762" y="2679181"/>
            <a:ext cx="1390650" cy="828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DE4698-9ADC-7A35-B394-D1B2D8A73334}"/>
              </a:ext>
            </a:extLst>
          </p:cNvPr>
          <p:cNvSpPr txBox="1"/>
          <p:nvPr/>
        </p:nvSpPr>
        <p:spPr>
          <a:xfrm>
            <a:off x="337335" y="36597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E7524-9BE1-FB8C-E59A-3B33133F4E1E}"/>
              </a:ext>
            </a:extLst>
          </p:cNvPr>
          <p:cNvSpPr txBox="1"/>
          <p:nvPr/>
        </p:nvSpPr>
        <p:spPr>
          <a:xfrm>
            <a:off x="337335" y="267918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Phugoid mode</a:t>
            </a:r>
          </a:p>
        </p:txBody>
      </p:sp>
    </p:spTree>
    <p:extLst>
      <p:ext uri="{BB962C8B-B14F-4D97-AF65-F5344CB8AC3E}">
        <p14:creationId xmlns:p14="http://schemas.microsoft.com/office/powerpoint/2010/main" val="12857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69486-DB8A-2164-1FAB-E3A61EE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8" y="4983748"/>
            <a:ext cx="2863145" cy="208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B409-B6D0-DFE1-02ED-21A2933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" y="4983156"/>
            <a:ext cx="2925663" cy="208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A051-501A-4974-2D7A-CD405C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89" y="4983155"/>
            <a:ext cx="2863959" cy="208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53AD93-8D3C-54B2-7F25-68497CE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2" y="2781813"/>
            <a:ext cx="3227230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9F0F-6C61-34A3-B9C3-8A3D21AB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52" y="2781813"/>
            <a:ext cx="3227230" cy="209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8443A-B942-C166-6D92-C30C223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82" y="2781813"/>
            <a:ext cx="3251967" cy="2082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CF7AF6-8AE2-018C-076B-FA3730E1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04" y="358775"/>
            <a:ext cx="2986696" cy="20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ADF9B-DD97-6FD0-32A7-7DFC13793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63" y="358775"/>
            <a:ext cx="3402762" cy="208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FA37C0-F031-8FA8-8EAC-5203DB560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525" y="358775"/>
            <a:ext cx="3353772" cy="2082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304B5-3C93-4A33-59F5-689E434E6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568" y="4983155"/>
            <a:ext cx="1304925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CF666-23F9-75C6-30F1-E5BFAA6F8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899" y="2781813"/>
            <a:ext cx="139065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05A32-3BD0-EF66-0766-1B4F1EA4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7947" y="358775"/>
            <a:ext cx="12763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66037-2AEF-FA18-1B36-B77A5B025E32}"/>
              </a:ext>
            </a:extLst>
          </p:cNvPr>
          <p:cNvSpPr txBox="1"/>
          <p:nvPr/>
        </p:nvSpPr>
        <p:spPr>
          <a:xfrm>
            <a:off x="220122" y="35877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Dutch roll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45910-19B1-6021-1091-7E6C4461914F}"/>
              </a:ext>
            </a:extLst>
          </p:cNvPr>
          <p:cNvSpPr txBox="1"/>
          <p:nvPr/>
        </p:nvSpPr>
        <p:spPr>
          <a:xfrm>
            <a:off x="220122" y="2781813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Spiral divergence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9ECF2-1133-C5E8-3429-25EF00627452}"/>
              </a:ext>
            </a:extLst>
          </p:cNvPr>
          <p:cNvSpPr txBox="1"/>
          <p:nvPr/>
        </p:nvSpPr>
        <p:spPr>
          <a:xfrm>
            <a:off x="220122" y="498315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subsidence mode</a:t>
            </a:r>
          </a:p>
        </p:txBody>
      </p:sp>
    </p:spTree>
    <p:extLst>
      <p:ext uri="{BB962C8B-B14F-4D97-AF65-F5344CB8AC3E}">
        <p14:creationId xmlns:p14="http://schemas.microsoft.com/office/powerpoint/2010/main" val="35654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A4DD-294D-4431-8310-35584D5C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9" y="860910"/>
            <a:ext cx="6756685" cy="480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58364-8650-D585-5408-9EC3FEA1AD7C}"/>
              </a:ext>
            </a:extLst>
          </p:cNvPr>
          <p:cNvSpPr txBox="1"/>
          <p:nvPr/>
        </p:nvSpPr>
        <p:spPr>
          <a:xfrm>
            <a:off x="1338162" y="17346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045C-649D-3359-148A-093601A8DF19}"/>
              </a:ext>
            </a:extLst>
          </p:cNvPr>
          <p:cNvSpPr txBox="1"/>
          <p:nvPr/>
        </p:nvSpPr>
        <p:spPr>
          <a:xfrm>
            <a:off x="4484019" y="86091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Dutch roll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CA0C3-4CAF-4A43-0009-6AFAE30C0382}"/>
              </a:ext>
            </a:extLst>
          </p:cNvPr>
          <p:cNvSpPr txBox="1"/>
          <p:nvPr/>
        </p:nvSpPr>
        <p:spPr>
          <a:xfrm>
            <a:off x="4484019" y="409828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Spiral divergence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89348-1589-3C60-0B85-EADEF57FE9EC}"/>
              </a:ext>
            </a:extLst>
          </p:cNvPr>
          <p:cNvSpPr txBox="1"/>
          <p:nvPr/>
        </p:nvSpPr>
        <p:spPr>
          <a:xfrm>
            <a:off x="4484019" y="14594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Roll subsidence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6B69F-F84E-42AD-7182-072449D3FEB2}"/>
              </a:ext>
            </a:extLst>
          </p:cNvPr>
          <p:cNvCxnSpPr>
            <a:cxnSpLocks/>
          </p:cNvCxnSpPr>
          <p:nvPr/>
        </p:nvCxnSpPr>
        <p:spPr>
          <a:xfrm>
            <a:off x="6381549" y="1097280"/>
            <a:ext cx="2002055" cy="73151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2E50F-9C89-5FCA-304B-C61C7662C56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2278" y="1828794"/>
            <a:ext cx="95701" cy="1193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6822-8D3C-2392-7746-FBAEEBC728E1}"/>
              </a:ext>
            </a:extLst>
          </p:cNvPr>
          <p:cNvCxnSpPr>
            <a:cxnSpLocks/>
          </p:cNvCxnSpPr>
          <p:nvPr/>
        </p:nvCxnSpPr>
        <p:spPr>
          <a:xfrm flipV="1">
            <a:off x="6796238" y="3339966"/>
            <a:ext cx="1683619" cy="84702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65D5D-93C3-DECA-3EF6-CABCC26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6" y="1203325"/>
            <a:ext cx="6401167" cy="445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77DCE-69A4-79D9-E523-760402FA9EDC}"/>
              </a:ext>
            </a:extLst>
          </p:cNvPr>
          <p:cNvSpPr/>
          <p:nvPr/>
        </p:nvSpPr>
        <p:spPr>
          <a:xfrm>
            <a:off x="6845300" y="2959100"/>
            <a:ext cx="317500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446C-0981-08D5-EB12-D955737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96" y="3628231"/>
            <a:ext cx="1803687" cy="16295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E5DE0-3AAD-2E04-ACBF-74CD64836D5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959100"/>
            <a:ext cx="2133783" cy="6691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C2FC3-4D4C-0B4D-424E-C0D01503B2E8}"/>
              </a:ext>
            </a:extLst>
          </p:cNvPr>
          <p:cNvCxnSpPr>
            <a:cxnSpLocks/>
          </p:cNvCxnSpPr>
          <p:nvPr/>
        </p:nvCxnSpPr>
        <p:spPr>
          <a:xfrm flipH="1" flipV="1">
            <a:off x="6845300" y="3293665"/>
            <a:ext cx="647596" cy="198397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210C4-4277-A15E-9A02-BA5DABBE4AD1}"/>
              </a:ext>
            </a:extLst>
          </p:cNvPr>
          <p:cNvSpPr txBox="1"/>
          <p:nvPr/>
        </p:nvSpPr>
        <p:spPr>
          <a:xfrm>
            <a:off x="579379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Short period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C3A68-4077-574F-BE7E-9AF025D41282}"/>
              </a:ext>
            </a:extLst>
          </p:cNvPr>
          <p:cNvSpPr txBox="1"/>
          <p:nvPr/>
        </p:nvSpPr>
        <p:spPr>
          <a:xfrm>
            <a:off x="322712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Phugoid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FF82D-BB61-77B3-D9C5-5AECC8AF8247}"/>
              </a:ext>
            </a:extLst>
          </p:cNvPr>
          <p:cNvCxnSpPr>
            <a:cxnSpLocks/>
          </p:cNvCxnSpPr>
          <p:nvPr/>
        </p:nvCxnSpPr>
        <p:spPr>
          <a:xfrm flipH="1">
            <a:off x="3771000" y="2207561"/>
            <a:ext cx="115200" cy="3451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2BE2C-517B-CCBF-23D8-E18BAE4E63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97752" y="2207561"/>
            <a:ext cx="8081" cy="751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95F1F-BDCB-6BE9-50DF-047BC542E6F5}"/>
              </a:ext>
            </a:extLst>
          </p:cNvPr>
          <p:cNvGrpSpPr/>
          <p:nvPr/>
        </p:nvGrpSpPr>
        <p:grpSpPr>
          <a:xfrm>
            <a:off x="2233612" y="76200"/>
            <a:ext cx="9058275" cy="6705600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8A8195-33E5-1D77-C4C6-8433BC4E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/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E29B41-7A9E-2193-F3AE-1D96EAA88B5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80C131-DA3B-9548-C747-745F8A08420C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9E53F3-A417-6AF9-DB4C-DFD00FE8751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7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45E93C8-26BC-F568-B9E8-BAB43A7F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7" y="128588"/>
            <a:ext cx="4687634" cy="351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/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0.60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blipFill>
                <a:blip r:embed="rId3"/>
                <a:stretch>
                  <a:fillRect r="-20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5A065C-FFFE-14F6-E4E2-2FB98F692B8A}"/>
              </a:ext>
            </a:extLst>
          </p:cNvPr>
          <p:cNvCxnSpPr>
            <a:cxnSpLocks/>
          </p:cNvCxnSpPr>
          <p:nvPr/>
        </p:nvCxnSpPr>
        <p:spPr>
          <a:xfrm>
            <a:off x="1061306" y="1694485"/>
            <a:ext cx="32458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2AFD0-9341-EA3C-94A4-295A38D7579C}"/>
              </a:ext>
            </a:extLst>
          </p:cNvPr>
          <p:cNvCxnSpPr>
            <a:cxnSpLocks/>
          </p:cNvCxnSpPr>
          <p:nvPr/>
        </p:nvCxnSpPr>
        <p:spPr>
          <a:xfrm>
            <a:off x="1385888" y="1505064"/>
            <a:ext cx="0" cy="21840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1727DD-5E82-082A-282A-9AECCA11E6F0}"/>
              </a:ext>
            </a:extLst>
          </p:cNvPr>
          <p:cNvCxnSpPr>
            <a:cxnSpLocks/>
          </p:cNvCxnSpPr>
          <p:nvPr/>
        </p:nvCxnSpPr>
        <p:spPr>
          <a:xfrm flipH="1">
            <a:off x="1059842" y="1568493"/>
            <a:ext cx="1464" cy="16117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8981BA-88CB-C125-E133-BAD5B7C23CE0}"/>
              </a:ext>
            </a:extLst>
          </p:cNvPr>
          <p:cNvSpPr txBox="1"/>
          <p:nvPr/>
        </p:nvSpPr>
        <p:spPr>
          <a:xfrm>
            <a:off x="4664159" y="409271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period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4F587-FFA2-D65F-D5FE-295AA3A46B46}"/>
              </a:ext>
            </a:extLst>
          </p:cNvPr>
          <p:cNvGrpSpPr/>
          <p:nvPr/>
        </p:nvGrpSpPr>
        <p:grpSpPr>
          <a:xfrm>
            <a:off x="5475561" y="128588"/>
            <a:ext cx="4754308" cy="3519488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6F004E-562E-6F3F-76A8-05973CAA1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/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blipFill>
                  <a:blip r:embed="rId5"/>
                  <a:stretch>
                    <a:fillRect r="-3091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F3315-0EEB-AEBE-8E40-CAF367EAB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5F5B4-E2AF-F981-0967-4D773A69A6F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911F0-4A9C-E434-9841-726578D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04594E9-4FAC-1F59-5790-3518A8353396}"/>
              </a:ext>
            </a:extLst>
          </p:cNvPr>
          <p:cNvSpPr txBox="1"/>
          <p:nvPr/>
        </p:nvSpPr>
        <p:spPr>
          <a:xfrm>
            <a:off x="9353908" y="547771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Phugoid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/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/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blipFill>
                <a:blip r:embed="rId7"/>
                <a:stretch>
                  <a:fillRect r="-14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/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/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blipFill>
                <a:blip r:embed="rId9"/>
                <a:stretch>
                  <a:fillRect r="-42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492A82B-A1E7-39CE-D478-F418C9FC7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1510" y="2794378"/>
            <a:ext cx="1419407" cy="6857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1202B-49C5-9B74-D8D3-6891CC820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176" y="2785556"/>
            <a:ext cx="1419406" cy="6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4955C07-A309-E3A7-62D5-72367EDC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" y="61913"/>
            <a:ext cx="5817721" cy="425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F576-007D-272B-9854-3FD8E1B8D2EB}"/>
              </a:ext>
            </a:extLst>
          </p:cNvPr>
          <p:cNvSpPr txBox="1"/>
          <p:nvPr/>
        </p:nvSpPr>
        <p:spPr>
          <a:xfrm>
            <a:off x="4588069" y="500147"/>
            <a:ext cx="12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subsidence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/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0.028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F69B6-133D-7024-D368-ABE71309D5DB}"/>
              </a:ext>
            </a:extLst>
          </p:cNvPr>
          <p:cNvCxnSpPr>
            <a:cxnSpLocks/>
          </p:cNvCxnSpPr>
          <p:nvPr/>
        </p:nvCxnSpPr>
        <p:spPr>
          <a:xfrm flipV="1">
            <a:off x="361399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BD68C-6C3C-182A-C24F-0A89D4A08DB1}"/>
              </a:ext>
            </a:extLst>
          </p:cNvPr>
          <p:cNvCxnSpPr>
            <a:cxnSpLocks/>
          </p:cNvCxnSpPr>
          <p:nvPr/>
        </p:nvCxnSpPr>
        <p:spPr>
          <a:xfrm>
            <a:off x="2046522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1514FE-8902-0731-AF64-8224DE0A095F}"/>
              </a:ext>
            </a:extLst>
          </p:cNvPr>
          <p:cNvCxnSpPr>
            <a:cxnSpLocks/>
          </p:cNvCxnSpPr>
          <p:nvPr/>
        </p:nvCxnSpPr>
        <p:spPr>
          <a:xfrm>
            <a:off x="354615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537194F-6804-425E-7B30-9B2B731B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82" y="80962"/>
            <a:ext cx="6153993" cy="4253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/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0.85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67960-F2D5-AA20-4E98-B8083A24EBBE}"/>
              </a:ext>
            </a:extLst>
          </p:cNvPr>
          <p:cNvCxnSpPr>
            <a:cxnSpLocks/>
          </p:cNvCxnSpPr>
          <p:nvPr/>
        </p:nvCxnSpPr>
        <p:spPr>
          <a:xfrm>
            <a:off x="6533735" y="2021042"/>
            <a:ext cx="666486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2DD4B0-1632-3981-E395-E67B8F1F98B1}"/>
              </a:ext>
            </a:extLst>
          </p:cNvPr>
          <p:cNvCxnSpPr>
            <a:cxnSpLocks/>
          </p:cNvCxnSpPr>
          <p:nvPr/>
        </p:nvCxnSpPr>
        <p:spPr>
          <a:xfrm>
            <a:off x="7219959" y="1531620"/>
            <a:ext cx="0" cy="60245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26F138-756A-6E52-4E93-53FB6A804C76}"/>
              </a:ext>
            </a:extLst>
          </p:cNvPr>
          <p:cNvCxnSpPr>
            <a:cxnSpLocks/>
          </p:cNvCxnSpPr>
          <p:nvPr/>
        </p:nvCxnSpPr>
        <p:spPr>
          <a:xfrm>
            <a:off x="6526951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B6BFE0-5E2D-52BC-A174-543B4D198B43}"/>
              </a:ext>
            </a:extLst>
          </p:cNvPr>
          <p:cNvSpPr txBox="1"/>
          <p:nvPr/>
        </p:nvSpPr>
        <p:spPr>
          <a:xfrm>
            <a:off x="10620569" y="500147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Dutch roll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F4BC3B3-5CE0-3F54-B090-7067B38D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7107" y="73760"/>
            <a:ext cx="6097423" cy="4284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/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550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351F4-AE56-5935-7206-7E85E7663441}"/>
              </a:ext>
            </a:extLst>
          </p:cNvPr>
          <p:cNvCxnSpPr>
            <a:cxnSpLocks/>
          </p:cNvCxnSpPr>
          <p:nvPr/>
        </p:nvCxnSpPr>
        <p:spPr>
          <a:xfrm flipV="1">
            <a:off x="12369074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022A4-F348-2AA1-968D-1FAC30FF3356}"/>
              </a:ext>
            </a:extLst>
          </p:cNvPr>
          <p:cNvCxnSpPr>
            <a:cxnSpLocks/>
          </p:cNvCxnSpPr>
          <p:nvPr/>
        </p:nvCxnSpPr>
        <p:spPr>
          <a:xfrm>
            <a:off x="14054197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73FD53-88A7-4D28-03D1-43BD894A97F0}"/>
              </a:ext>
            </a:extLst>
          </p:cNvPr>
          <p:cNvCxnSpPr>
            <a:cxnSpLocks/>
          </p:cNvCxnSpPr>
          <p:nvPr/>
        </p:nvCxnSpPr>
        <p:spPr>
          <a:xfrm>
            <a:off x="12362290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EA41A-5285-EACD-DDD6-0C2B034E5A3C}"/>
              </a:ext>
            </a:extLst>
          </p:cNvPr>
          <p:cNvSpPr txBox="1"/>
          <p:nvPr/>
        </p:nvSpPr>
        <p:spPr>
          <a:xfrm>
            <a:off x="16633331" y="500147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/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/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/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/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308B34F1-A9F4-478C-47AF-7C2DC639C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22528" y="3499806"/>
            <a:ext cx="1431197" cy="6857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CB02D80-5F4E-38B4-57AD-4AFC5F892F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8737" y="3496298"/>
            <a:ext cx="1371564" cy="6857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E754A8-3411-5551-205C-0C4B5E81F9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1989" y="3496298"/>
            <a:ext cx="1386472" cy="6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226F8B-899E-6C79-8C44-ACB838D0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11" y="2371725"/>
            <a:ext cx="6029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D5CCD-0BDA-7D68-6DFD-67D63ACB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704850"/>
            <a:ext cx="6772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D53EE-33FB-B100-EEA1-6745E690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824"/>
            <a:ext cx="6279637" cy="3996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E7ADF-3793-9FE2-8EA4-F4193EDE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62" y="844825"/>
            <a:ext cx="6279638" cy="3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8BA4A9-35BD-4BC8-4273-EC398E2FB179}"/>
              </a:ext>
            </a:extLst>
          </p:cNvPr>
          <p:cNvGrpSpPr/>
          <p:nvPr/>
        </p:nvGrpSpPr>
        <p:grpSpPr>
          <a:xfrm>
            <a:off x="2047461" y="1029751"/>
            <a:ext cx="7722704" cy="4798498"/>
            <a:chOff x="0" y="-717492"/>
            <a:chExt cx="12192000" cy="75754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275C3A-57A0-163A-F717-5348FE200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70254"/>
              <a:ext cx="12192000" cy="37877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1E965-6F7D-9129-10CD-3EB10987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717492"/>
              <a:ext cx="12192000" cy="378774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system, The short period system and The open loop system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blipFill>
                <a:blip r:embed="rId6"/>
                <a:stretch>
                  <a:fillRect l="-4717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7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6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262C5E-60A7-9076-ED48-78BAA099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029749"/>
            <a:ext cx="7722704" cy="2399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phugoid mode observation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/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/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blipFill>
                <a:blip r:embed="rId5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5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383420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command. Short period system response versus total system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3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9366EE-B76D-4537-AF89-8460B8006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1" y="3429000"/>
            <a:ext cx="7722704" cy="2395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95579-AA9A-90CB-EC08-9D26CA7EC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59" y="1029751"/>
            <a:ext cx="7722706" cy="2395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A1A5E-0BF9-713A-2192-D634E91B2228}"/>
              </a:ext>
            </a:extLst>
          </p:cNvPr>
          <p:cNvSpPr/>
          <p:nvPr/>
        </p:nvSpPr>
        <p:spPr>
          <a:xfrm>
            <a:off x="2152649" y="2038350"/>
            <a:ext cx="142875" cy="2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369A70-6637-1E2C-4D53-D194E4D53A88}"/>
              </a:ext>
            </a:extLst>
          </p:cNvPr>
          <p:cNvCxnSpPr>
            <a:cxnSpLocks/>
          </p:cNvCxnSpPr>
          <p:nvPr/>
        </p:nvCxnSpPr>
        <p:spPr>
          <a:xfrm flipV="1">
            <a:off x="2047459" y="2305050"/>
            <a:ext cx="105190" cy="112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0C8ED-AE13-D5CB-9094-CAF57EC36B86}"/>
              </a:ext>
            </a:extLst>
          </p:cNvPr>
          <p:cNvCxnSpPr>
            <a:cxnSpLocks/>
          </p:cNvCxnSpPr>
          <p:nvPr/>
        </p:nvCxnSpPr>
        <p:spPr>
          <a:xfrm flipH="1" flipV="1">
            <a:off x="2295525" y="2305050"/>
            <a:ext cx="7474640" cy="112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/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ED022E5-B6A8-0B88-31E7-DB1C4D91132C}"/>
              </a:ext>
            </a:extLst>
          </p:cNvPr>
          <p:cNvSpPr txBox="1"/>
          <p:nvPr/>
        </p:nvSpPr>
        <p:spPr>
          <a:xfrm>
            <a:off x="5008659" y="3361707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64002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153A5-5965-9B2F-654A-04F3E1B5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48" y="120291"/>
            <a:ext cx="7722703" cy="23953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21FBD9-93F1-AD8C-DA8A-C17816F0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92" y="851828"/>
            <a:ext cx="4687659" cy="14539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890797" y="-646331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 for the system including the integrative gyroscope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blipFill>
                <a:blip r:embed="rId5"/>
                <a:stretch>
                  <a:fillRect l="-5660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325384-4CA3-ADE8-C6B5-64C01848F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648" y="2519539"/>
            <a:ext cx="7722703" cy="2395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4D17B-B23C-62B7-4703-F1837364E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648" y="4914901"/>
            <a:ext cx="7722703" cy="23953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2140-25E7-35DE-D56B-59A976D7BF7E}"/>
              </a:ext>
            </a:extLst>
          </p:cNvPr>
          <p:cNvSpPr/>
          <p:nvPr/>
        </p:nvSpPr>
        <p:spPr>
          <a:xfrm>
            <a:off x="2448232" y="232112"/>
            <a:ext cx="169794" cy="2091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133800-3825-3D35-4122-A414EA518C8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34648" y="1278106"/>
            <a:ext cx="213584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/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blipFill>
                <a:blip r:embed="rId9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063B8-6BEF-4926-9DB2-5F84C6AE268C}"/>
              </a:ext>
            </a:extLst>
          </p:cNvPr>
          <p:cNvCxnSpPr>
            <a:cxnSpLocks/>
          </p:cNvCxnSpPr>
          <p:nvPr/>
        </p:nvCxnSpPr>
        <p:spPr>
          <a:xfrm flipV="1">
            <a:off x="9743768" y="44450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07BA4-833B-2EB6-F053-1572A4C05EEE}"/>
              </a:ext>
            </a:extLst>
          </p:cNvPr>
          <p:cNvCxnSpPr>
            <a:cxnSpLocks/>
          </p:cNvCxnSpPr>
          <p:nvPr/>
        </p:nvCxnSpPr>
        <p:spPr>
          <a:xfrm>
            <a:off x="9743767" y="42506"/>
            <a:ext cx="0" cy="305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6BFBC9-D76A-23E1-1C40-72B255F62392}"/>
              </a:ext>
            </a:extLst>
          </p:cNvPr>
          <p:cNvSpPr txBox="1"/>
          <p:nvPr/>
        </p:nvSpPr>
        <p:spPr>
          <a:xfrm>
            <a:off x="8129497" y="424393"/>
            <a:ext cx="1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Constant error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D635E-4BAA-EE43-83A5-2C2B480DEC4B}"/>
              </a:ext>
            </a:extLst>
          </p:cNvPr>
          <p:cNvSpPr txBox="1"/>
          <p:nvPr/>
        </p:nvSpPr>
        <p:spPr>
          <a:xfrm>
            <a:off x="6095999" y="923288"/>
            <a:ext cx="323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Zoom in: No phugoid dynamics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4417CE-5E32-B339-D892-58025C5B2BD0}"/>
              </a:ext>
            </a:extLst>
          </p:cNvPr>
          <p:cNvSpPr/>
          <p:nvPr/>
        </p:nvSpPr>
        <p:spPr>
          <a:xfrm rot="5400000">
            <a:off x="6007380" y="-1592720"/>
            <a:ext cx="108892" cy="41353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90C55-4F8A-4ACB-C883-609BE8B5683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618026" y="1278106"/>
            <a:ext cx="7271398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D6F09-9C08-8C9F-DD3B-AD01FEA2FCC2}"/>
              </a:ext>
            </a:extLst>
          </p:cNvPr>
          <p:cNvCxnSpPr>
            <a:cxnSpLocks/>
          </p:cNvCxnSpPr>
          <p:nvPr/>
        </p:nvCxnSpPr>
        <p:spPr>
          <a:xfrm flipH="1" flipV="1">
            <a:off x="6499563" y="549503"/>
            <a:ext cx="449877" cy="3156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92BE2C-F168-B3DC-2FBB-C891E4DB6A70}"/>
              </a:ext>
            </a:extLst>
          </p:cNvPr>
          <p:cNvSpPr txBox="1"/>
          <p:nvPr/>
        </p:nvSpPr>
        <p:spPr>
          <a:xfrm>
            <a:off x="5327863" y="2423464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33604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72A57-65D2-AAF1-5A06-B271949C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7" y="2146734"/>
            <a:ext cx="10376533" cy="25645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51CD18-AF6F-6FCE-1D2C-F9BDE0A96D08}"/>
              </a:ext>
            </a:extLst>
          </p:cNvPr>
          <p:cNvSpPr/>
          <p:nvPr/>
        </p:nvSpPr>
        <p:spPr>
          <a:xfrm>
            <a:off x="2247900" y="3149600"/>
            <a:ext cx="3759200" cy="27939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01DECA-16DE-F001-2077-48B0351A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40"/>
            <a:ext cx="7755709" cy="49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87387B-AE03-344A-8F1B-DDB8A208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033640"/>
            <a:ext cx="7722704" cy="2395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system, The short period system and The open loop system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blipFill>
                <a:blip r:embed="rId5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Yaw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BA1322F-0E47-B112-1B0A-9F1AF1B91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463" y="3429000"/>
            <a:ext cx="7722702" cy="23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449</Words>
  <Application>Microsoft Office PowerPoint</Application>
  <PresentationFormat>Widescreen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33</cp:revision>
  <dcterms:created xsi:type="dcterms:W3CDTF">2023-01-02T14:46:00Z</dcterms:created>
  <dcterms:modified xsi:type="dcterms:W3CDTF">2023-02-12T20:10:08Z</dcterms:modified>
</cp:coreProperties>
</file>