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 varScale="1">
        <p:scale>
          <a:sx n="92" d="100"/>
          <a:sy n="9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6.png"/><Relationship Id="rId18" Type="http://schemas.openxmlformats.org/officeDocument/2006/relationships/image" Target="../media/image34.png"/><Relationship Id="rId26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34" Type="http://schemas.openxmlformats.org/officeDocument/2006/relationships/image" Target="../media/image71.png"/><Relationship Id="rId7" Type="http://schemas.openxmlformats.org/officeDocument/2006/relationships/image" Target="../media/image2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8.png"/><Relationship Id="rId33" Type="http://schemas.openxmlformats.org/officeDocument/2006/relationships/image" Target="../media/image17.png"/><Relationship Id="rId2" Type="http://schemas.openxmlformats.org/officeDocument/2006/relationships/image" Target="../media/image29.jpg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24" Type="http://schemas.openxmlformats.org/officeDocument/2006/relationships/image" Target="../media/image7.png"/><Relationship Id="rId32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58.png"/><Relationship Id="rId23" Type="http://schemas.openxmlformats.org/officeDocument/2006/relationships/image" Target="../media/image6.png"/><Relationship Id="rId28" Type="http://schemas.openxmlformats.org/officeDocument/2006/relationships/image" Target="../media/image66.png"/><Relationship Id="rId36" Type="http://schemas.openxmlformats.org/officeDocument/2006/relationships/image" Target="../media/image73.png"/><Relationship Id="rId10" Type="http://schemas.openxmlformats.org/officeDocument/2006/relationships/image" Target="../media/image20.jpg"/><Relationship Id="rId19" Type="http://schemas.openxmlformats.org/officeDocument/2006/relationships/image" Target="../media/image2.jpg"/><Relationship Id="rId31" Type="http://schemas.openxmlformats.org/officeDocument/2006/relationships/image" Target="../media/image69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DE45D01-F7E2-5AF4-A4C0-99074C64431F}"/>
              </a:ext>
            </a:extLst>
          </p:cNvPr>
          <p:cNvGrpSpPr/>
          <p:nvPr/>
        </p:nvGrpSpPr>
        <p:grpSpPr>
          <a:xfrm>
            <a:off x="-178243" y="-27729"/>
            <a:ext cx="6604001" cy="3797188"/>
            <a:chOff x="1320800" y="609393"/>
            <a:chExt cx="6604001" cy="379718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B157EC2-C91D-E6DF-97AE-986BC14BC2E2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77ADDD22-BCCE-B70B-F4E1-D2F6AB012D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D5E6AD1-118A-6934-5858-7A36635CCEA9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5016D0-29D9-2790-A726-9C6DE42629E8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38DA77A-C5E5-B1A7-FA33-AD8598E91865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451C0F1-353D-9E79-5E9E-050F7B126E26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DB2F450-7999-45BF-A039-A6B5AC160EB4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8180BB1-63EC-AA99-7624-250E35574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6E4675-F52C-6502-09DC-16B0A81A4AB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E179CA5-D0EA-D584-4B05-0D96639A7891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036D8F0-3A2A-A3FF-D735-1D53AAE5C5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CD023B0-82C2-24C0-382C-7DEB41719677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AF8A04D6-522F-9BCC-0CB4-3E9734049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76954EB-308C-5B50-F7F8-CBFC3D9F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B87AABC-BBA2-BFB1-2387-7850248DB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7E32480-212D-4754-322D-9FF442CF4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02FC73C-7369-C725-8FF1-6ADB415D2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BD15519-058B-7E26-BF12-AFCA09816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F6489DF-7BEC-E3EF-798F-9271CA92F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59C361-177D-979D-8377-260BB9CBBB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CD09CDE-9F1A-7AF2-F7B6-95265C58B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D78C180-C037-018C-F872-1DDA31BDB178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018AF07-D5C2-F4C3-84E3-3133A6AF4D7B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60DBB9C4-FBB0-CB8D-09D3-052853BA5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6701AB3-9629-E9D5-4CE6-293DE8A8F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41C755B-0C4B-5FF0-CA07-C7D0BCF42FEE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6792C3CC-FACC-3A41-F821-85EFCE1A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7DB88DC-2A90-5410-767A-84D8E8C01005}"/>
              </a:ext>
            </a:extLst>
          </p:cNvPr>
          <p:cNvGrpSpPr/>
          <p:nvPr/>
        </p:nvGrpSpPr>
        <p:grpSpPr>
          <a:xfrm>
            <a:off x="150017" y="4285541"/>
            <a:ext cx="8450390" cy="2713631"/>
            <a:chOff x="1627060" y="1953619"/>
            <a:chExt cx="8450390" cy="2713631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BA58ADA-E69B-EE04-EEEE-8B8420DA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88F01A-1C11-907C-0845-0BFFBC19E62E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0AB54C6-ADC7-7774-579B-AD41A06CE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9B808D-A945-8A21-7331-82A3767B2AF4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A499090-5208-5899-3A80-02BFDBCEEA3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7AD2FA1-6684-E61D-659C-074525C2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12"/>
                  <a:stretch>
                    <a:fillRect r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F0E4540-EA9F-EB3D-C3BE-47219C8D961A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CAF65F7-D974-9825-E5F6-E70D688B4DB8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7CE90FA-2834-D2BD-DF1D-E91A3FA57A1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0D6678B-585B-5393-34A1-099A12A7B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Triangle 169">
              <a:extLst>
                <a:ext uri="{FF2B5EF4-FFF2-40B4-BE49-F238E27FC236}">
                  <a16:creationId xmlns:a16="http://schemas.microsoft.com/office/drawing/2014/main" id="{CA5844CB-6E4A-675B-8C7C-8C812FAF04ED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2066429-CC31-D672-E73F-25C5E4C9706D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1FF9F6D9-BFBE-8A31-5956-FBB4B23A1E64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E5C6343-0016-1D0B-97E6-190670C07FEC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1B842ACE-6A89-7080-0D4C-5B0387663F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DB4357-9361-AFB5-9054-78C6ECEF1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F1EC6A3-58B7-A36F-267E-E2B145C50CA4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B12380F-45F4-3A4F-E447-3785991F529B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E657F8E-3727-A765-2D10-84BA380F0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9561655-99B2-3748-A160-4E25184E6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08E5643B-A3BE-E7BA-5E96-66671EDB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CFE2B78-7C69-E28B-94F0-2886D2644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1CEEBF-2E6C-0BCC-752E-8EEC209EA814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95EB8E-0A41-2137-EDC6-60C764A82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407AD473-B0A4-06E5-94B3-212370EE7AD1}"/>
                </a:ext>
              </a:extLst>
            </p:cNvPr>
            <p:cNvCxnSpPr>
              <a:cxnSpLocks/>
              <a:stCxn id="160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8BD3E1E-2F79-1BA0-B842-7671128EB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A14221-FF98-78EC-47C3-418FC0CAB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F3BD6C-8185-D70F-3752-D9EE990CA05A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504795F-612B-32A9-5EA3-5AA943DAF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D2F15E-7CB5-FEA3-8C04-EB68B2703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81E1BC1-30CA-F046-9F77-1A9D7F4E9D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2FE6D9-751F-A662-4242-CFF056A1344C}"/>
              </a:ext>
            </a:extLst>
          </p:cNvPr>
          <p:cNvGrpSpPr/>
          <p:nvPr/>
        </p:nvGrpSpPr>
        <p:grpSpPr>
          <a:xfrm>
            <a:off x="4896826" y="0"/>
            <a:ext cx="6371271" cy="7497898"/>
            <a:chOff x="505963" y="251641"/>
            <a:chExt cx="6371271" cy="7497898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D70AEB-361F-7782-DEC3-5773F977A8C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477ED2-C48F-2078-F1B6-5A46206B7AE0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190D795-5A96-BA62-7978-5282DAF7F05D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B39454F-22F8-FDB8-D8B3-E0860411F611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FD8088-31B6-1B58-D718-190535233A40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D536F17-EC21-F7EB-94D2-EA8DC011BDA5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74877-0933-1A3A-ED32-3D8576C9B010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A2D606-BB89-D2D5-6C49-C653633B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C77AA65-CF01-BCBC-B513-0E882B0EE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C231D5-66A5-3B33-B408-0C9A088BD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A876EB-76E4-0F4C-6216-592B92D1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394E43-0F2F-5C30-02D1-ED6BFB94FA05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2A69D0-1A06-9218-7276-446BE44C979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3993EE-BFE4-7E91-F0B1-104EB28A2A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F7766E9-0C58-ABC2-6BFC-7B012901FA1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E12AC99-B448-D814-F1E4-0812FF94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108F5CE-7964-0C29-678A-08ADE1749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2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3939A32-F633-5CAB-4ABB-3B4EFF386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0127238-BCAE-CD7E-44A7-299B184B0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7ADB3796-DF2A-8981-7BE3-04D5F2AC6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C8CDC-CC95-C30B-03E5-93FB07EAB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EE46675-B048-137A-1C61-201F0DA1C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6D35BA2-D328-9658-1769-F51BA192F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2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36C21D3-C24A-A522-BFCD-EB68785BB85B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342864F-53FE-99C1-3E67-1497CFA0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18866E-809E-296C-FFAA-CEB0E4301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24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139540B-610E-F0FC-048D-8D2D73E7B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7787284-4F70-64EF-110D-27D7C2C8A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25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8636752-C51E-00E4-0058-C7FA0057C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477A561-8ED5-67D1-DB72-CB3AA9076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2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630F53C-BF76-7187-70BF-AA76ABB82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A856673-83E8-E2B5-069C-9A0F7A578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27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4DFAB74-CC9E-C663-3EBC-36EB7D608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28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D0C1480-DEC7-B735-9230-497817F53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5E0E734-ECE7-21E7-B3BE-90F132AF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1E8E836-610C-923E-BA5E-A4C357643028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03D27A1-C819-1FB0-6305-F47590BAE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753B6F1-6381-54CE-19A0-6F81A6115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453028-3D13-976C-4545-D219545B5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EFE444-6527-9319-0540-B91C58FB179A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A077076-0ACC-F5BB-295B-92940806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29"/>
                  <a:stretch>
                    <a:fillRect r="-79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F72F1EE-F236-F6B2-DD47-C122D787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5AA0AE60-22B3-7DF9-62F3-E31765AC8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31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FCBC184-2E4D-96B0-2524-4D83B5A829AC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D915952-BC75-6F76-8BFC-895B547FE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80E37FD-37F5-B84B-C719-9E2407BB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6331BB-AEEC-7F08-233A-6434399FE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7E500182-2634-78A2-2AD7-C617DB6E6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06F69FE-BAC5-C4CB-D05D-9F4157518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9CB0C29-66E2-7D6E-8C08-49A824F25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27C4EC-FF63-9A6D-D82E-F6BFA6E15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AA4220E-4E68-FD4E-4D7C-3E0C6E8F6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15E7F9-8D34-7351-5A75-C8B3985DCB1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00732" y="4597349"/>
            <a:ext cx="4541683" cy="20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8D653-DE9D-A9C7-0503-F424E08B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" y="487073"/>
            <a:ext cx="5506849" cy="42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D2C539-8ACC-F976-4A82-4F7C70B4DE5A}"/>
              </a:ext>
            </a:extLst>
          </p:cNvPr>
          <p:cNvGrpSpPr/>
          <p:nvPr/>
        </p:nvGrpSpPr>
        <p:grpSpPr>
          <a:xfrm>
            <a:off x="505963" y="251641"/>
            <a:ext cx="6371271" cy="7497898"/>
            <a:chOff x="505963" y="251641"/>
            <a:chExt cx="6371271" cy="7497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7119F5-8CC9-230A-53BA-EADFF5F0421F}"/>
                </a:ext>
              </a:extLst>
            </p:cNvPr>
            <p:cNvSpPr/>
            <p:nvPr/>
          </p:nvSpPr>
          <p:spPr>
            <a:xfrm>
              <a:off x="920318" y="1280639"/>
              <a:ext cx="5956916" cy="6391922"/>
            </a:xfrm>
            <a:custGeom>
              <a:avLst/>
              <a:gdLst>
                <a:gd name="connsiteX0" fmla="*/ 0 w 5956916"/>
                <a:gd name="connsiteY0" fmla="*/ 0 h 6391922"/>
                <a:gd name="connsiteX1" fmla="*/ 0 w 5956916"/>
                <a:gd name="connsiteY1" fmla="*/ 6391922 h 6391922"/>
                <a:gd name="connsiteX2" fmla="*/ 3302493 w 5956916"/>
                <a:gd name="connsiteY2" fmla="*/ 6391922 h 6391922"/>
                <a:gd name="connsiteX3" fmla="*/ 3302493 w 5956916"/>
                <a:gd name="connsiteY3" fmla="*/ 4545367 h 6391922"/>
                <a:gd name="connsiteX4" fmla="*/ 5956916 w 5956916"/>
                <a:gd name="connsiteY4" fmla="*/ 4545367 h 6391922"/>
                <a:gd name="connsiteX5" fmla="*/ 5956916 w 5956916"/>
                <a:gd name="connsiteY5" fmla="*/ 1757778 h 6391922"/>
                <a:gd name="connsiteX6" fmla="*/ 4101483 w 5956916"/>
                <a:gd name="connsiteY6" fmla="*/ 1757778 h 6391922"/>
                <a:gd name="connsiteX7" fmla="*/ 4101483 w 5956916"/>
                <a:gd name="connsiteY7" fmla="*/ 896644 h 6391922"/>
                <a:gd name="connsiteX8" fmla="*/ 3124940 w 5956916"/>
                <a:gd name="connsiteY8" fmla="*/ 896644 h 6391922"/>
                <a:gd name="connsiteX9" fmla="*/ 3124940 w 5956916"/>
                <a:gd name="connsiteY9" fmla="*/ 17755 h 6391922"/>
                <a:gd name="connsiteX10" fmla="*/ 0 w 5956916"/>
                <a:gd name="connsiteY10" fmla="*/ 0 h 639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6916" h="6391922">
                  <a:moveTo>
                    <a:pt x="0" y="0"/>
                  </a:moveTo>
                  <a:lnTo>
                    <a:pt x="0" y="6391922"/>
                  </a:lnTo>
                  <a:lnTo>
                    <a:pt x="3302493" y="6391922"/>
                  </a:lnTo>
                  <a:lnTo>
                    <a:pt x="3302493" y="4545367"/>
                  </a:lnTo>
                  <a:lnTo>
                    <a:pt x="5956916" y="4545367"/>
                  </a:lnTo>
                  <a:lnTo>
                    <a:pt x="5956916" y="1757778"/>
                  </a:lnTo>
                  <a:lnTo>
                    <a:pt x="4101483" y="1757778"/>
                  </a:lnTo>
                  <a:lnTo>
                    <a:pt x="4101483" y="896644"/>
                  </a:lnTo>
                  <a:lnTo>
                    <a:pt x="3124940" y="896644"/>
                  </a:lnTo>
                  <a:lnTo>
                    <a:pt x="3124940" y="1775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9EE393C-C943-D9AD-6CD7-91A63E540192}"/>
                </a:ext>
              </a:extLst>
            </p:cNvPr>
            <p:cNvSpPr/>
            <p:nvPr/>
          </p:nvSpPr>
          <p:spPr>
            <a:xfrm>
              <a:off x="792480" y="4607596"/>
              <a:ext cx="5196840" cy="3141943"/>
            </a:xfrm>
            <a:custGeom>
              <a:avLst/>
              <a:gdLst>
                <a:gd name="connsiteX0" fmla="*/ 129540 w 5196840"/>
                <a:gd name="connsiteY0" fmla="*/ 91440 h 3230880"/>
                <a:gd name="connsiteX1" fmla="*/ 716280 w 5196840"/>
                <a:gd name="connsiteY1" fmla="*/ 91440 h 3230880"/>
                <a:gd name="connsiteX2" fmla="*/ 716280 w 5196840"/>
                <a:gd name="connsiteY2" fmla="*/ 0 h 3230880"/>
                <a:gd name="connsiteX3" fmla="*/ 4739640 w 5196840"/>
                <a:gd name="connsiteY3" fmla="*/ 0 h 3230880"/>
                <a:gd name="connsiteX4" fmla="*/ 4739640 w 5196840"/>
                <a:gd name="connsiteY4" fmla="*/ 68580 h 3230880"/>
                <a:gd name="connsiteX5" fmla="*/ 5196840 w 5196840"/>
                <a:gd name="connsiteY5" fmla="*/ 68580 h 3230880"/>
                <a:gd name="connsiteX6" fmla="*/ 5196840 w 5196840"/>
                <a:gd name="connsiteY6" fmla="*/ 3230880 h 3230880"/>
                <a:gd name="connsiteX7" fmla="*/ 0 w 5196840"/>
                <a:gd name="connsiteY7" fmla="*/ 3230880 h 3230880"/>
                <a:gd name="connsiteX8" fmla="*/ 0 w 5196840"/>
                <a:gd name="connsiteY8" fmla="*/ 99060 h 3230880"/>
                <a:gd name="connsiteX9" fmla="*/ 129540 w 5196840"/>
                <a:gd name="connsiteY9" fmla="*/ 9144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96840" h="3230880">
                  <a:moveTo>
                    <a:pt x="129540" y="91440"/>
                  </a:moveTo>
                  <a:lnTo>
                    <a:pt x="716280" y="91440"/>
                  </a:lnTo>
                  <a:lnTo>
                    <a:pt x="716280" y="0"/>
                  </a:lnTo>
                  <a:lnTo>
                    <a:pt x="4739640" y="0"/>
                  </a:lnTo>
                  <a:lnTo>
                    <a:pt x="4739640" y="68580"/>
                  </a:lnTo>
                  <a:lnTo>
                    <a:pt x="5196840" y="68580"/>
                  </a:lnTo>
                  <a:lnTo>
                    <a:pt x="5196840" y="3230880"/>
                  </a:lnTo>
                  <a:lnTo>
                    <a:pt x="0" y="3230880"/>
                  </a:lnTo>
                  <a:lnTo>
                    <a:pt x="0" y="99060"/>
                  </a:lnTo>
                  <a:lnTo>
                    <a:pt x="129540" y="9144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968A95-77EC-CF1E-6770-A2CAC62F8D90}"/>
                </a:ext>
              </a:extLst>
            </p:cNvPr>
            <p:cNvSpPr/>
            <p:nvPr/>
          </p:nvSpPr>
          <p:spPr>
            <a:xfrm>
              <a:off x="2562225" y="3684361"/>
              <a:ext cx="914400" cy="520700"/>
            </a:xfrm>
            <a:custGeom>
              <a:avLst/>
              <a:gdLst>
                <a:gd name="connsiteX0" fmla="*/ 0 w 914400"/>
                <a:gd name="connsiteY0" fmla="*/ 520700 h 520700"/>
                <a:gd name="connsiteX1" fmla="*/ 336550 w 914400"/>
                <a:gd name="connsiteY1" fmla="*/ 0 h 520700"/>
                <a:gd name="connsiteX2" fmla="*/ 892175 w 914400"/>
                <a:gd name="connsiteY2" fmla="*/ 0 h 520700"/>
                <a:gd name="connsiteX3" fmla="*/ 914400 w 914400"/>
                <a:gd name="connsiteY3" fmla="*/ 498475 h 520700"/>
                <a:gd name="connsiteX4" fmla="*/ 0 w 914400"/>
                <a:gd name="connsiteY4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520700">
                  <a:moveTo>
                    <a:pt x="0" y="520700"/>
                  </a:moveTo>
                  <a:lnTo>
                    <a:pt x="336550" y="0"/>
                  </a:lnTo>
                  <a:lnTo>
                    <a:pt x="892175" y="0"/>
                  </a:lnTo>
                  <a:lnTo>
                    <a:pt x="914400" y="498475"/>
                  </a:lnTo>
                  <a:lnTo>
                    <a:pt x="0" y="52070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2C8ACF-2A92-EE18-0D90-A2E127D02CAD}"/>
                </a:ext>
              </a:extLst>
            </p:cNvPr>
            <p:cNvSpPr/>
            <p:nvPr/>
          </p:nvSpPr>
          <p:spPr>
            <a:xfrm>
              <a:off x="2895600" y="1455511"/>
              <a:ext cx="561975" cy="2228850"/>
            </a:xfrm>
            <a:custGeom>
              <a:avLst/>
              <a:gdLst>
                <a:gd name="connsiteX0" fmla="*/ 73025 w 561975"/>
                <a:gd name="connsiteY0" fmla="*/ 9525 h 2228850"/>
                <a:gd name="connsiteX1" fmla="*/ 0 w 561975"/>
                <a:gd name="connsiteY1" fmla="*/ 2228850 h 2228850"/>
                <a:gd name="connsiteX2" fmla="*/ 561975 w 561975"/>
                <a:gd name="connsiteY2" fmla="*/ 2222500 h 2228850"/>
                <a:gd name="connsiteX3" fmla="*/ 431800 w 561975"/>
                <a:gd name="connsiteY3" fmla="*/ 0 h 2228850"/>
                <a:gd name="connsiteX4" fmla="*/ 73025 w 561975"/>
                <a:gd name="connsiteY4" fmla="*/ 9525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2228850">
                  <a:moveTo>
                    <a:pt x="73025" y="9525"/>
                  </a:moveTo>
                  <a:lnTo>
                    <a:pt x="0" y="2228850"/>
                  </a:lnTo>
                  <a:lnTo>
                    <a:pt x="561975" y="2222500"/>
                  </a:lnTo>
                  <a:lnTo>
                    <a:pt x="431800" y="0"/>
                  </a:lnTo>
                  <a:lnTo>
                    <a:pt x="73025" y="9525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234E67-5481-C5B9-C54A-5473E683BC39}"/>
                </a:ext>
              </a:extLst>
            </p:cNvPr>
            <p:cNvSpPr/>
            <p:nvPr/>
          </p:nvSpPr>
          <p:spPr>
            <a:xfrm>
              <a:off x="4586288" y="3308124"/>
              <a:ext cx="461962" cy="1200150"/>
            </a:xfrm>
            <a:custGeom>
              <a:avLst/>
              <a:gdLst>
                <a:gd name="connsiteX0" fmla="*/ 142875 w 461962"/>
                <a:gd name="connsiteY0" fmla="*/ 0 h 1200150"/>
                <a:gd name="connsiteX1" fmla="*/ 0 w 461962"/>
                <a:gd name="connsiteY1" fmla="*/ 1200150 h 1200150"/>
                <a:gd name="connsiteX2" fmla="*/ 461962 w 461962"/>
                <a:gd name="connsiteY2" fmla="*/ 1200150 h 1200150"/>
                <a:gd name="connsiteX3" fmla="*/ 366712 w 461962"/>
                <a:gd name="connsiteY3" fmla="*/ 4762 h 1200150"/>
                <a:gd name="connsiteX4" fmla="*/ 142875 w 461962"/>
                <a:gd name="connsiteY4" fmla="*/ 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200150">
                  <a:moveTo>
                    <a:pt x="142875" y="0"/>
                  </a:moveTo>
                  <a:lnTo>
                    <a:pt x="0" y="1200150"/>
                  </a:lnTo>
                  <a:lnTo>
                    <a:pt x="461962" y="1200150"/>
                  </a:lnTo>
                  <a:lnTo>
                    <a:pt x="366712" y="4762"/>
                  </a:lnTo>
                  <a:lnTo>
                    <a:pt x="142875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7D8957-5617-1108-211E-67AF37B7C363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V="1">
              <a:off x="4586288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5A1AD-EF89-1357-0AF3-AC74100D38B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048250" y="2373086"/>
              <a:ext cx="0" cy="213518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D28574-7CE6-934D-DEDE-16DC1A92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338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06B9D6F-93C6-9B5C-B4EB-6EF753131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6105" y="2779486"/>
              <a:ext cx="0" cy="1752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9423914-0821-499D-CB0F-6E29CFDDE1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7" y="1223450"/>
              <a:ext cx="0" cy="29816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64C6C9-0924-34E2-D728-BF025628986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62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18D9D-113F-DFB8-7FC4-EFF1C3F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1325" y="1223963"/>
              <a:ext cx="0" cy="298109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34CD36-E9EF-52C4-D638-F3F543FA97EE}"/>
                </a:ext>
              </a:extLst>
            </p:cNvPr>
            <p:cNvCxnSpPr>
              <a:cxnSpLocks/>
            </p:cNvCxnSpPr>
            <p:nvPr/>
          </p:nvCxnSpPr>
          <p:spPr>
            <a:xfrm>
              <a:off x="2900362" y="971550"/>
              <a:ext cx="0" cy="323351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FCD4262-676C-29B4-B894-47D0D44E754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225" y="814388"/>
              <a:ext cx="0" cy="3390673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05073D-5BFB-62E2-3311-3262C346669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75" y="800100"/>
              <a:ext cx="0" cy="34049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5B9C7CD-32AA-0F08-8D0F-7C8B2964A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225" y="3912961"/>
              <a:ext cx="2024063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/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4778845-1CD8-5921-1629-0B45433C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25" y="3620060"/>
                  <a:ext cx="345529" cy="293798"/>
                </a:xfrm>
                <a:prstGeom prst="rect">
                  <a:avLst/>
                </a:prstGeom>
                <a:blipFill>
                  <a:blip r:embed="rId3"/>
                  <a:stretch>
                    <a:fillRect r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4C63E0-9BCC-1023-3355-C549C507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539453"/>
              <a:ext cx="4619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/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417D4EB-804D-D3A8-7CE9-B7FED0CD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48" y="2222085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FE258E-6D10-4C15-3030-CFD88639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5696" y="2889104"/>
              <a:ext cx="187052" cy="306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/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C1D12BC-27B6-85B2-4C0D-A8F9366EE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389" y="2555716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597E8CC-F594-053B-03F3-CDC88CE2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288" y="2969786"/>
              <a:ext cx="14459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/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6A3F1E8-51CC-2E42-FC05-FA5036E9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605" y="2638455"/>
                  <a:ext cx="345529" cy="292901"/>
                </a:xfrm>
                <a:prstGeom prst="rect">
                  <a:avLst/>
                </a:prstGeom>
                <a:blipFill>
                  <a:blip r:embed="rId6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FE8B8F4-0801-4ADB-F812-0BA1F8AE6067}"/>
                </a:ext>
              </a:extLst>
            </p:cNvPr>
            <p:cNvSpPr/>
            <p:nvPr/>
          </p:nvSpPr>
          <p:spPr>
            <a:xfrm rot="11002756" flipH="1" flipV="1">
              <a:off x="4434301" y="2783567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4A06065-4DD9-A207-FF04-27DE8D1F3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149" y="831322"/>
              <a:ext cx="920476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/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1726157-D80F-C22B-E785-B08E8E1D8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538421"/>
                  <a:ext cx="345529" cy="292901"/>
                </a:xfrm>
                <a:prstGeom prst="rect">
                  <a:avLst/>
                </a:prstGeom>
                <a:blipFill>
                  <a:blip r:embed="rId7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4E12F0-3AED-F75D-2388-446E9754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1108499"/>
              <a:ext cx="51435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/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5DCD364-3613-6126-16AD-60374752E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639" y="815598"/>
                  <a:ext cx="345529" cy="292901"/>
                </a:xfrm>
                <a:prstGeom prst="rect">
                  <a:avLst/>
                </a:prstGeom>
                <a:blipFill>
                  <a:blip r:embed="rId8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5B5B027-4682-AA20-DB26-C07B6EBE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325" y="1356149"/>
              <a:ext cx="347662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/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4FF456A-E611-F427-D8AB-0FEAE4557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30" y="1073345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AB285C8-6432-BD13-97F9-837BB278A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899" y="1108499"/>
              <a:ext cx="3507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/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08C47EA-05FF-80D9-EC9D-F1D6F4CC8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4475" y="809478"/>
                  <a:ext cx="345529" cy="292901"/>
                </a:xfrm>
                <a:prstGeom prst="rect">
                  <a:avLst/>
                </a:prstGeom>
                <a:blipFill>
                  <a:blip r:embed="rId10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/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A36096A-C887-7B6A-61C1-E94D12E9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856" y="1073345"/>
                  <a:ext cx="345529" cy="300210"/>
                </a:xfrm>
                <a:prstGeom prst="rect">
                  <a:avLst/>
                </a:prstGeom>
                <a:blipFill>
                  <a:blip r:embed="rId11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9C4D8B6-0281-49DC-A088-39F258B8C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846" y="1356149"/>
              <a:ext cx="39808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98D4F5F-178E-1FB9-70A6-A01E2B02F26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7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FC581EF-300E-182E-46F9-8D50FE79AD16}"/>
                </a:ext>
              </a:extLst>
            </p:cNvPr>
            <p:cNvCxnSpPr>
              <a:cxnSpLocks/>
            </p:cNvCxnSpPr>
            <p:nvPr/>
          </p:nvCxnSpPr>
          <p:spPr>
            <a:xfrm>
              <a:off x="5177155" y="350520"/>
              <a:ext cx="0" cy="415775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27454E-FF6A-40E8-9C72-B6988BEF4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1475" y="544542"/>
              <a:ext cx="35356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/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F91AF76-26FF-A704-38EF-DD9B1E239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23" y="251641"/>
                  <a:ext cx="920476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9CC40B-BF55-33ED-68BD-A175E761E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660" y="4532086"/>
              <a:ext cx="389382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46CD9-570E-FE17-3BF7-A7F46183047F}"/>
                </a:ext>
              </a:extLst>
            </p:cNvPr>
            <p:cNvSpPr/>
            <p:nvPr/>
          </p:nvSpPr>
          <p:spPr>
            <a:xfrm>
              <a:off x="2556149" y="4186241"/>
              <a:ext cx="920475" cy="3443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/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3106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05E6F5-D6B2-931A-051C-A8A072C3B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3" y="4462942"/>
                  <a:ext cx="920476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728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/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8DCEA0-0524-5BC0-ECB0-1E383E03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074" y="4462942"/>
                  <a:ext cx="920476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/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397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4584DC7-F888-D0E5-C52F-D840C3DFC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134" y="3415437"/>
                  <a:ext cx="920476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0D5E2BD-FDF7-A257-55F5-6095BA5DC53E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48" y="3684361"/>
              <a:ext cx="1845276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/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4431998-9F13-0466-10C4-526B9C30E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959" y="3781827"/>
                  <a:ext cx="345529" cy="2929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C6AD89-91CD-FDD9-E94C-7F72A289E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459" y="3684361"/>
              <a:ext cx="8379" cy="84625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/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16F204-C089-F5C4-3D4E-BECD66B71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86" y="4217332"/>
                  <a:ext cx="345529" cy="2929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C3A1F3-9942-DC43-21C6-86719E567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486" y="4186241"/>
              <a:ext cx="0" cy="344374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CE2280-153B-9581-608D-37C5BB755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075" y="1474662"/>
              <a:ext cx="0" cy="305595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/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FCE2AD-2204-1949-9E51-954BF6A9F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65" y="2313613"/>
                  <a:ext cx="534875" cy="2937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19D5C3-42D8-CDC5-A455-DBC9E72B0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8" y="3308124"/>
              <a:ext cx="0" cy="1222491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/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290E-6C63-A7F3-EF45-306A62C3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884" y="3327159"/>
                  <a:ext cx="345529" cy="2929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C19B-CEE8-92ED-28D9-7E4D4AC98764}"/>
              </a:ext>
            </a:extLst>
          </p:cNvPr>
          <p:cNvGrpSpPr/>
          <p:nvPr/>
        </p:nvGrpSpPr>
        <p:grpSpPr>
          <a:xfrm>
            <a:off x="1627060" y="1953619"/>
            <a:ext cx="8450390" cy="2713631"/>
            <a:chOff x="1627060" y="1953619"/>
            <a:chExt cx="8450390" cy="2713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628099-E599-3CB9-FB9E-E93B2D9D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710" y="2251710"/>
              <a:ext cx="6926580" cy="235458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24BA2C-7C79-493A-F069-7E1149F7D55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77" y="3707122"/>
              <a:ext cx="3038986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/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87C1DE-DAEC-17E7-013E-E68FB8119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195310"/>
                  <a:ext cx="345529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DFD484-535A-744C-4CA4-5596A6CC3459}"/>
                </a:ext>
              </a:extLst>
            </p:cNvPr>
            <p:cNvCxnSpPr>
              <a:cxnSpLocks/>
            </p:cNvCxnSpPr>
            <p:nvPr/>
          </p:nvCxnSpPr>
          <p:spPr>
            <a:xfrm>
              <a:off x="4446092" y="3300412"/>
              <a:ext cx="1649908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D0FB51-3455-46BF-19B3-2A4126AB84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3300412"/>
              <a:ext cx="0" cy="41088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/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DDA89D-A1DF-EA7E-D49D-56D0521F3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2930819"/>
                  <a:ext cx="345529" cy="292901"/>
                </a:xfrm>
                <a:prstGeom prst="rect">
                  <a:avLst/>
                </a:prstGeom>
                <a:blipFill>
                  <a:blip r:embed="rId4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9BDEEF-915A-ACC2-9716-2E9F55A348C0}"/>
                </a:ext>
              </a:extLst>
            </p:cNvPr>
            <p:cNvSpPr/>
            <p:nvPr/>
          </p:nvSpPr>
          <p:spPr>
            <a:xfrm rot="5400000" flipV="1">
              <a:off x="4256242" y="3237251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D04C3BB-4975-0572-25B5-3D8532FA41B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237145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2743186-FF1B-EB6C-295C-038ECD2F98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2371450"/>
              <a:ext cx="0" cy="183515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/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B718C3-42BF-2E5F-6A46-470727051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602" y="2930819"/>
                  <a:ext cx="7569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39508E38-751A-C268-FAE4-2C21FE5F2E65}"/>
                </a:ext>
              </a:extLst>
            </p:cNvPr>
            <p:cNvSpPr/>
            <p:nvPr/>
          </p:nvSpPr>
          <p:spPr>
            <a:xfrm>
              <a:off x="2764631" y="3471855"/>
              <a:ext cx="3238499" cy="292902"/>
            </a:xfrm>
            <a:prstGeom prst="rtTriangl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80C408-9D78-239A-3FE9-AB02E93002A6}"/>
                </a:ext>
              </a:extLst>
            </p:cNvPr>
            <p:cNvGrpSpPr/>
            <p:nvPr/>
          </p:nvGrpSpPr>
          <p:grpSpPr>
            <a:xfrm rot="16200000">
              <a:off x="4076795" y="3441123"/>
              <a:ext cx="377075" cy="351718"/>
              <a:chOff x="2081853" y="3167990"/>
              <a:chExt cx="377075" cy="351718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00AC7D4-A34A-9FDF-0050-E1FBE5CD349D}"/>
                  </a:ext>
                </a:extLst>
              </p:cNvPr>
              <p:cNvSpPr/>
              <p:nvPr/>
            </p:nvSpPr>
            <p:spPr>
              <a:xfrm rot="19800000">
                <a:off x="2081853" y="3322915"/>
                <a:ext cx="196793" cy="196793"/>
              </a:xfrm>
              <a:prstGeom prst="arc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8D3772-7461-0DDD-2A11-2C9555E5FA02}"/>
                  </a:ext>
                </a:extLst>
              </p:cNvPr>
              <p:cNvSpPr/>
              <p:nvPr/>
            </p:nvSpPr>
            <p:spPr>
              <a:xfrm rot="10800000" flipV="1">
                <a:off x="2230328" y="3167990"/>
                <a:ext cx="228600" cy="144719"/>
              </a:xfrm>
              <a:custGeom>
                <a:avLst/>
                <a:gdLst>
                  <a:gd name="connsiteX0" fmla="*/ 0 w 228600"/>
                  <a:gd name="connsiteY0" fmla="*/ 16131 h 144719"/>
                  <a:gd name="connsiteX1" fmla="*/ 185737 w 228600"/>
                  <a:gd name="connsiteY1" fmla="*/ 11369 h 144719"/>
                  <a:gd name="connsiteX2" fmla="*/ 228600 w 228600"/>
                  <a:gd name="connsiteY2" fmla="*/ 144719 h 14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144719">
                    <a:moveTo>
                      <a:pt x="0" y="16131"/>
                    </a:moveTo>
                    <a:cubicBezTo>
                      <a:pt x="73818" y="3034"/>
                      <a:pt x="147637" y="-10062"/>
                      <a:pt x="185737" y="11369"/>
                    </a:cubicBezTo>
                    <a:cubicBezTo>
                      <a:pt x="223837" y="32800"/>
                      <a:pt x="189706" y="104238"/>
                      <a:pt x="228600" y="144719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368568-F1F7-D509-26A9-8BD7266906D8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01" y="3471855"/>
              <a:ext cx="0" cy="292902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C794F7-7863-F183-D64B-47918274AA8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764757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D48297-44BF-1268-E98D-449742E34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3471855"/>
              <a:ext cx="186531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415A32-5906-C907-C2B6-029F08FC41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631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961836-32FE-BC46-A2CA-9BFA624E3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130" y="3791566"/>
              <a:ext cx="0" cy="18808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7A52FD-9F86-1B2C-20A3-CA8DD919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4631" y="3852321"/>
              <a:ext cx="3238499" cy="33286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/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066A21E-CB29-A2A7-5080-37E038608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07" y="3861769"/>
                  <a:ext cx="34552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/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975209D-7789-1A34-77DB-CF380A0F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270" y="3434770"/>
                  <a:ext cx="3455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A88105F-EBE4-F485-A6A0-0E78D42FE681}"/>
                </a:ext>
              </a:extLst>
            </p:cNvPr>
            <p:cNvCxnSpPr>
              <a:cxnSpLocks/>
            </p:cNvCxnSpPr>
            <p:nvPr/>
          </p:nvCxnSpPr>
          <p:spPr>
            <a:xfrm>
              <a:off x="2569799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994739-1E62-9341-DC37-3F5BAA17574D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35" y="2049780"/>
              <a:ext cx="0" cy="32167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871FB6-837A-5BF1-5E54-FE7DEAFCE1D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2629520" y="2251710"/>
              <a:ext cx="3466480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/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−7"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BB4B03-3F5E-F14C-1C48-CB465C8A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70" y="1960357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61E630-A350-3A38-9F72-D9181127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035" y="2050240"/>
              <a:ext cx="0" cy="2346960"/>
            </a:xfrm>
            <a:prstGeom prst="line">
              <a:avLst/>
            </a:prstGeom>
            <a:ln w="28575">
              <a:solidFill>
                <a:schemeClr val="tx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20EBC5-FF78-69D3-74C8-75EBEEE487A2}"/>
                </a:ext>
              </a:extLst>
            </p:cNvPr>
            <p:cNvSpPr/>
            <p:nvPr/>
          </p:nvSpPr>
          <p:spPr>
            <a:xfrm>
              <a:off x="5054600" y="2006600"/>
              <a:ext cx="5022850" cy="2660650"/>
            </a:xfrm>
            <a:custGeom>
              <a:avLst/>
              <a:gdLst>
                <a:gd name="connsiteX0" fmla="*/ 0 w 3898900"/>
                <a:gd name="connsiteY0" fmla="*/ 0 h 2660650"/>
                <a:gd name="connsiteX1" fmla="*/ 0 w 3898900"/>
                <a:gd name="connsiteY1" fmla="*/ 2343150 h 2660650"/>
                <a:gd name="connsiteX2" fmla="*/ 165100 w 3898900"/>
                <a:gd name="connsiteY2" fmla="*/ 2343150 h 2660650"/>
                <a:gd name="connsiteX3" fmla="*/ 165100 w 3898900"/>
                <a:gd name="connsiteY3" fmla="*/ 2660650 h 2660650"/>
                <a:gd name="connsiteX4" fmla="*/ 3898900 w 3898900"/>
                <a:gd name="connsiteY4" fmla="*/ 2660650 h 2660650"/>
                <a:gd name="connsiteX5" fmla="*/ 3898900 w 3898900"/>
                <a:gd name="connsiteY5" fmla="*/ 82550 h 2660650"/>
                <a:gd name="connsiteX6" fmla="*/ 0 w 3898900"/>
                <a:gd name="connsiteY6" fmla="*/ 0 h 2660650"/>
                <a:gd name="connsiteX0" fmla="*/ 1111250 w 5010150"/>
                <a:gd name="connsiteY0" fmla="*/ 0 h 2660650"/>
                <a:gd name="connsiteX1" fmla="*/ 1111250 w 5010150"/>
                <a:gd name="connsiteY1" fmla="*/ 2343150 h 2660650"/>
                <a:gd name="connsiteX2" fmla="*/ 0 w 5010150"/>
                <a:gd name="connsiteY2" fmla="*/ 2355850 h 2660650"/>
                <a:gd name="connsiteX3" fmla="*/ 1276350 w 5010150"/>
                <a:gd name="connsiteY3" fmla="*/ 2660650 h 2660650"/>
                <a:gd name="connsiteX4" fmla="*/ 5010150 w 5010150"/>
                <a:gd name="connsiteY4" fmla="*/ 2660650 h 2660650"/>
                <a:gd name="connsiteX5" fmla="*/ 5010150 w 5010150"/>
                <a:gd name="connsiteY5" fmla="*/ 82550 h 2660650"/>
                <a:gd name="connsiteX6" fmla="*/ 1111250 w 50101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12700 w 5022850"/>
                <a:gd name="connsiteY2" fmla="*/ 2355850 h 2660650"/>
                <a:gd name="connsiteX3" fmla="*/ 0 w 5022850"/>
                <a:gd name="connsiteY3" fmla="*/ 2647950 h 2660650"/>
                <a:gd name="connsiteX4" fmla="*/ 5022850 w 5022850"/>
                <a:gd name="connsiteY4" fmla="*/ 2660650 h 2660650"/>
                <a:gd name="connsiteX5" fmla="*/ 5022850 w 5022850"/>
                <a:gd name="connsiteY5" fmla="*/ 82550 h 2660650"/>
                <a:gd name="connsiteX6" fmla="*/ 1123950 w 5022850"/>
                <a:gd name="connsiteY6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12700 w 5022850"/>
                <a:gd name="connsiteY3" fmla="*/ 2355850 h 2660650"/>
                <a:gd name="connsiteX4" fmla="*/ 0 w 5022850"/>
                <a:gd name="connsiteY4" fmla="*/ 2647950 h 2660650"/>
                <a:gd name="connsiteX5" fmla="*/ 5022850 w 5022850"/>
                <a:gd name="connsiteY5" fmla="*/ 2660650 h 2660650"/>
                <a:gd name="connsiteX6" fmla="*/ 5022850 w 5022850"/>
                <a:gd name="connsiteY6" fmla="*/ 82550 h 2660650"/>
                <a:gd name="connsiteX7" fmla="*/ 1123950 w 5022850"/>
                <a:gd name="connsiteY7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228600 w 5022850"/>
                <a:gd name="connsiteY3" fmla="*/ 234950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35585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  <a:gd name="connsiteX0" fmla="*/ 1123950 w 5022850"/>
                <a:gd name="connsiteY0" fmla="*/ 0 h 2660650"/>
                <a:gd name="connsiteX1" fmla="*/ 1123950 w 5022850"/>
                <a:gd name="connsiteY1" fmla="*/ 2343150 h 2660650"/>
                <a:gd name="connsiteX2" fmla="*/ 704850 w 5022850"/>
                <a:gd name="connsiteY2" fmla="*/ 2355850 h 2660650"/>
                <a:gd name="connsiteX3" fmla="*/ 717550 w 5022850"/>
                <a:gd name="connsiteY3" fmla="*/ 2178050 h 2660650"/>
                <a:gd name="connsiteX4" fmla="*/ 12700 w 5022850"/>
                <a:gd name="connsiteY4" fmla="*/ 2184400 h 2660650"/>
                <a:gd name="connsiteX5" fmla="*/ 0 w 5022850"/>
                <a:gd name="connsiteY5" fmla="*/ 2647950 h 2660650"/>
                <a:gd name="connsiteX6" fmla="*/ 5022850 w 5022850"/>
                <a:gd name="connsiteY6" fmla="*/ 2660650 h 2660650"/>
                <a:gd name="connsiteX7" fmla="*/ 5022850 w 5022850"/>
                <a:gd name="connsiteY7" fmla="*/ 82550 h 2660650"/>
                <a:gd name="connsiteX8" fmla="*/ 1123950 w 5022850"/>
                <a:gd name="connsiteY8" fmla="*/ 0 h 26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2850" h="2660650">
                  <a:moveTo>
                    <a:pt x="1123950" y="0"/>
                  </a:moveTo>
                  <a:lnTo>
                    <a:pt x="1123950" y="2343150"/>
                  </a:lnTo>
                  <a:lnTo>
                    <a:pt x="704850" y="2355850"/>
                  </a:lnTo>
                  <a:lnTo>
                    <a:pt x="717550" y="2178050"/>
                  </a:lnTo>
                  <a:lnTo>
                    <a:pt x="12700" y="2184400"/>
                  </a:lnTo>
                  <a:lnTo>
                    <a:pt x="0" y="2647950"/>
                  </a:lnTo>
                  <a:lnTo>
                    <a:pt x="5022850" y="2660650"/>
                  </a:lnTo>
                  <a:lnTo>
                    <a:pt x="5022850" y="825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/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017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6D6771-AC59-8A42-22FD-0041559E7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242" y="1953619"/>
                  <a:ext cx="920476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/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4BAB6FA-007B-4686-167B-C34CC0226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060" y="2938769"/>
                  <a:ext cx="920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E53E0AB-297C-5EC3-3D15-B8F30760D50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4206600"/>
              <a:ext cx="3676650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CCB14-E698-C70A-48BD-5AB459FC4D33}"/>
              </a:ext>
            </a:extLst>
          </p:cNvPr>
          <p:cNvGrpSpPr/>
          <p:nvPr/>
        </p:nvGrpSpPr>
        <p:grpSpPr>
          <a:xfrm>
            <a:off x="1320800" y="609393"/>
            <a:ext cx="6604001" cy="3797188"/>
            <a:chOff x="1320800" y="609393"/>
            <a:chExt cx="6604001" cy="379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A8A4CA-01E8-5622-6823-BA27262A9603}"/>
                </a:ext>
              </a:extLst>
            </p:cNvPr>
            <p:cNvGrpSpPr/>
            <p:nvPr/>
          </p:nvGrpSpPr>
          <p:grpSpPr>
            <a:xfrm>
              <a:off x="1320800" y="1044891"/>
              <a:ext cx="6482482" cy="3361690"/>
              <a:chOff x="1320800" y="1079500"/>
              <a:chExt cx="6482482" cy="33616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F85953C-1EDC-768B-6A88-CECAF4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6762" y="1667510"/>
                <a:ext cx="6446520" cy="2773680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776F888-2292-46A5-B8BC-1D203A6CF4E5}"/>
                  </a:ext>
                </a:extLst>
              </p:cNvPr>
              <p:cNvSpPr/>
              <p:nvPr/>
            </p:nvSpPr>
            <p:spPr>
              <a:xfrm>
                <a:off x="1320800" y="1079500"/>
                <a:ext cx="3270249" cy="984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73378C-422E-6DFE-7CF5-2EA110405410}"/>
                </a:ext>
              </a:extLst>
            </p:cNvPr>
            <p:cNvSpPr/>
            <p:nvPr/>
          </p:nvSpPr>
          <p:spPr>
            <a:xfrm>
              <a:off x="2216150" y="1733550"/>
              <a:ext cx="4673600" cy="2641600"/>
            </a:xfrm>
            <a:custGeom>
              <a:avLst/>
              <a:gdLst>
                <a:gd name="connsiteX0" fmla="*/ 4616450 w 4673600"/>
                <a:gd name="connsiteY0" fmla="*/ 19050 h 2641600"/>
                <a:gd name="connsiteX1" fmla="*/ 4616450 w 4673600"/>
                <a:gd name="connsiteY1" fmla="*/ 2635250 h 2641600"/>
                <a:gd name="connsiteX2" fmla="*/ 4673600 w 4673600"/>
                <a:gd name="connsiteY2" fmla="*/ 2641600 h 2641600"/>
                <a:gd name="connsiteX3" fmla="*/ 0 w 4673600"/>
                <a:gd name="connsiteY3" fmla="*/ 2641600 h 2641600"/>
                <a:gd name="connsiteX4" fmla="*/ 0 w 4673600"/>
                <a:gd name="connsiteY4" fmla="*/ 1174750 h 2641600"/>
                <a:gd name="connsiteX5" fmla="*/ 82550 w 4673600"/>
                <a:gd name="connsiteY5" fmla="*/ 1174750 h 2641600"/>
                <a:gd name="connsiteX6" fmla="*/ 146050 w 4673600"/>
                <a:gd name="connsiteY6" fmla="*/ 1219200 h 2641600"/>
                <a:gd name="connsiteX7" fmla="*/ 146050 w 4673600"/>
                <a:gd name="connsiteY7" fmla="*/ 2374900 h 2641600"/>
                <a:gd name="connsiteX8" fmla="*/ 4540250 w 4673600"/>
                <a:gd name="connsiteY8" fmla="*/ 2374900 h 2641600"/>
                <a:gd name="connsiteX9" fmla="*/ 4540250 w 4673600"/>
                <a:gd name="connsiteY9" fmla="*/ 0 h 2641600"/>
                <a:gd name="connsiteX10" fmla="*/ 4616450 w 4673600"/>
                <a:gd name="connsiteY10" fmla="*/ 1905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600" h="2641600">
                  <a:moveTo>
                    <a:pt x="4616450" y="19050"/>
                  </a:moveTo>
                  <a:lnTo>
                    <a:pt x="4616450" y="2635250"/>
                  </a:lnTo>
                  <a:lnTo>
                    <a:pt x="4673600" y="2641600"/>
                  </a:lnTo>
                  <a:lnTo>
                    <a:pt x="0" y="2641600"/>
                  </a:lnTo>
                  <a:lnTo>
                    <a:pt x="0" y="1174750"/>
                  </a:lnTo>
                  <a:lnTo>
                    <a:pt x="82550" y="1174750"/>
                  </a:lnTo>
                  <a:lnTo>
                    <a:pt x="146050" y="1219200"/>
                  </a:lnTo>
                  <a:lnTo>
                    <a:pt x="146050" y="2374900"/>
                  </a:lnTo>
                  <a:lnTo>
                    <a:pt x="4540250" y="2374900"/>
                  </a:lnTo>
                  <a:lnTo>
                    <a:pt x="4540250" y="0"/>
                  </a:lnTo>
                  <a:lnTo>
                    <a:pt x="4616450" y="190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980DCC-0B48-E161-A8ED-570C16BAC599}"/>
                </a:ext>
              </a:extLst>
            </p:cNvPr>
            <p:cNvSpPr/>
            <p:nvPr/>
          </p:nvSpPr>
          <p:spPr>
            <a:xfrm>
              <a:off x="2889066" y="3517900"/>
              <a:ext cx="1441633" cy="501650"/>
            </a:xfrm>
            <a:custGeom>
              <a:avLst/>
              <a:gdLst>
                <a:gd name="connsiteX0" fmla="*/ 6350 w 1428750"/>
                <a:gd name="connsiteY0" fmla="*/ 31750 h 501650"/>
                <a:gd name="connsiteX1" fmla="*/ 1257300 w 1428750"/>
                <a:gd name="connsiteY1" fmla="*/ 31750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6350 w 1428750"/>
                <a:gd name="connsiteY0" fmla="*/ 31750 h 501650"/>
                <a:gd name="connsiteX1" fmla="*/ 1262063 w 1428750"/>
                <a:gd name="connsiteY1" fmla="*/ 17462 h 501650"/>
                <a:gd name="connsiteX2" fmla="*/ 1289050 w 1428750"/>
                <a:gd name="connsiteY2" fmla="*/ 0 h 501650"/>
                <a:gd name="connsiteX3" fmla="*/ 1428750 w 1428750"/>
                <a:gd name="connsiteY3" fmla="*/ 0 h 501650"/>
                <a:gd name="connsiteX4" fmla="*/ 1428750 w 1428750"/>
                <a:gd name="connsiteY4" fmla="*/ 501650 h 501650"/>
                <a:gd name="connsiteX5" fmla="*/ 0 w 1428750"/>
                <a:gd name="connsiteY5" fmla="*/ 501650 h 501650"/>
                <a:gd name="connsiteX6" fmla="*/ 6350 w 1428750"/>
                <a:gd name="connsiteY6" fmla="*/ 31750 h 501650"/>
                <a:gd name="connsiteX0" fmla="*/ 183 w 1441633"/>
                <a:gd name="connsiteY0" fmla="*/ 22225 h 501650"/>
                <a:gd name="connsiteX1" fmla="*/ 1274946 w 1441633"/>
                <a:gd name="connsiteY1" fmla="*/ 17462 h 501650"/>
                <a:gd name="connsiteX2" fmla="*/ 1301933 w 1441633"/>
                <a:gd name="connsiteY2" fmla="*/ 0 h 501650"/>
                <a:gd name="connsiteX3" fmla="*/ 1441633 w 1441633"/>
                <a:gd name="connsiteY3" fmla="*/ 0 h 501650"/>
                <a:gd name="connsiteX4" fmla="*/ 1441633 w 1441633"/>
                <a:gd name="connsiteY4" fmla="*/ 501650 h 501650"/>
                <a:gd name="connsiteX5" fmla="*/ 12883 w 1441633"/>
                <a:gd name="connsiteY5" fmla="*/ 501650 h 501650"/>
                <a:gd name="connsiteX6" fmla="*/ 183 w 1441633"/>
                <a:gd name="connsiteY6" fmla="*/ 22225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633" h="501650">
                  <a:moveTo>
                    <a:pt x="183" y="22225"/>
                  </a:moveTo>
                  <a:lnTo>
                    <a:pt x="1274946" y="17462"/>
                  </a:lnTo>
                  <a:lnTo>
                    <a:pt x="1301933" y="0"/>
                  </a:lnTo>
                  <a:lnTo>
                    <a:pt x="1441633" y="0"/>
                  </a:lnTo>
                  <a:lnTo>
                    <a:pt x="1441633" y="501650"/>
                  </a:lnTo>
                  <a:lnTo>
                    <a:pt x="12883" y="501650"/>
                  </a:lnTo>
                  <a:cubicBezTo>
                    <a:pt x="15000" y="345017"/>
                    <a:pt x="-1934" y="178858"/>
                    <a:pt x="183" y="222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473F31-F1CB-6A1C-DBAF-E1D15E5D0AC0}"/>
                </a:ext>
              </a:extLst>
            </p:cNvPr>
            <p:cNvSpPr/>
            <p:nvPr/>
          </p:nvSpPr>
          <p:spPr>
            <a:xfrm>
              <a:off x="1660524" y="2439195"/>
              <a:ext cx="2243137" cy="735012"/>
            </a:xfrm>
            <a:custGeom>
              <a:avLst/>
              <a:gdLst>
                <a:gd name="connsiteX0" fmla="*/ 1168400 w 2190750"/>
                <a:gd name="connsiteY0" fmla="*/ 679450 h 793750"/>
                <a:gd name="connsiteX1" fmla="*/ 469900 w 2190750"/>
                <a:gd name="connsiteY1" fmla="*/ 679450 h 793750"/>
                <a:gd name="connsiteX2" fmla="*/ 469900 w 2190750"/>
                <a:gd name="connsiteY2" fmla="*/ 57150 h 793750"/>
                <a:gd name="connsiteX3" fmla="*/ 2133600 w 2190750"/>
                <a:gd name="connsiteY3" fmla="*/ 57150 h 793750"/>
                <a:gd name="connsiteX4" fmla="*/ 2190750 w 2190750"/>
                <a:gd name="connsiteY4" fmla="*/ 0 h 793750"/>
                <a:gd name="connsiteX5" fmla="*/ 0 w 2190750"/>
                <a:gd name="connsiteY5" fmla="*/ 0 h 793750"/>
                <a:gd name="connsiteX6" fmla="*/ 0 w 2190750"/>
                <a:gd name="connsiteY6" fmla="*/ 793750 h 793750"/>
                <a:gd name="connsiteX7" fmla="*/ 1168400 w 2190750"/>
                <a:gd name="connsiteY7" fmla="*/ 679450 h 793750"/>
                <a:gd name="connsiteX0" fmla="*/ 1168400 w 2255043"/>
                <a:gd name="connsiteY0" fmla="*/ 679450 h 793750"/>
                <a:gd name="connsiteX1" fmla="*/ 469900 w 2255043"/>
                <a:gd name="connsiteY1" fmla="*/ 679450 h 793750"/>
                <a:gd name="connsiteX2" fmla="*/ 469900 w 2255043"/>
                <a:gd name="connsiteY2" fmla="*/ 57150 h 793750"/>
                <a:gd name="connsiteX3" fmla="*/ 2133600 w 2255043"/>
                <a:gd name="connsiteY3" fmla="*/ 57150 h 793750"/>
                <a:gd name="connsiteX4" fmla="*/ 2255043 w 2255043"/>
                <a:gd name="connsiteY4" fmla="*/ 28575 h 793750"/>
                <a:gd name="connsiteX5" fmla="*/ 0 w 2255043"/>
                <a:gd name="connsiteY5" fmla="*/ 0 h 793750"/>
                <a:gd name="connsiteX6" fmla="*/ 0 w 2255043"/>
                <a:gd name="connsiteY6" fmla="*/ 793750 h 793750"/>
                <a:gd name="connsiteX7" fmla="*/ 1168400 w 2255043"/>
                <a:gd name="connsiteY7" fmla="*/ 679450 h 793750"/>
                <a:gd name="connsiteX0" fmla="*/ 1177925 w 2264568"/>
                <a:gd name="connsiteY0" fmla="*/ 650875 h 765175"/>
                <a:gd name="connsiteX1" fmla="*/ 479425 w 2264568"/>
                <a:gd name="connsiteY1" fmla="*/ 650875 h 765175"/>
                <a:gd name="connsiteX2" fmla="*/ 479425 w 2264568"/>
                <a:gd name="connsiteY2" fmla="*/ 28575 h 765175"/>
                <a:gd name="connsiteX3" fmla="*/ 2143125 w 2264568"/>
                <a:gd name="connsiteY3" fmla="*/ 28575 h 765175"/>
                <a:gd name="connsiteX4" fmla="*/ 2264568 w 2264568"/>
                <a:gd name="connsiteY4" fmla="*/ 0 h 765175"/>
                <a:gd name="connsiteX5" fmla="*/ 0 w 2264568"/>
                <a:gd name="connsiteY5" fmla="*/ 16669 h 765175"/>
                <a:gd name="connsiteX6" fmla="*/ 9525 w 2264568"/>
                <a:gd name="connsiteY6" fmla="*/ 765175 h 765175"/>
                <a:gd name="connsiteX7" fmla="*/ 1177925 w 2264568"/>
                <a:gd name="connsiteY7" fmla="*/ 650875 h 765175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43125 w 2262187"/>
                <a:gd name="connsiteY3" fmla="*/ 21431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78844 w 2262187"/>
                <a:gd name="connsiteY3" fmla="*/ 14288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77925 w 2262187"/>
                <a:gd name="connsiteY7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487364 w 2262187"/>
                <a:gd name="connsiteY7" fmla="*/ 706437 h 758031"/>
                <a:gd name="connsiteX8" fmla="*/ 1177925 w 2262187"/>
                <a:gd name="connsiteY8" fmla="*/ 643731 h 758031"/>
                <a:gd name="connsiteX0" fmla="*/ 1177925 w 2262187"/>
                <a:gd name="connsiteY0" fmla="*/ 643731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77925 w 2262187"/>
                <a:gd name="connsiteY8" fmla="*/ 643731 h 758031"/>
                <a:gd name="connsiteX0" fmla="*/ 1156494 w 2262187"/>
                <a:gd name="connsiteY0" fmla="*/ 658018 h 758031"/>
                <a:gd name="connsiteX1" fmla="*/ 479425 w 2262187"/>
                <a:gd name="connsiteY1" fmla="*/ 643731 h 758031"/>
                <a:gd name="connsiteX2" fmla="*/ 479425 w 2262187"/>
                <a:gd name="connsiteY2" fmla="*/ 21431 h 758031"/>
                <a:gd name="connsiteX3" fmla="*/ 2188369 w 2262187"/>
                <a:gd name="connsiteY3" fmla="*/ 9525 h 758031"/>
                <a:gd name="connsiteX4" fmla="*/ 2262187 w 2262187"/>
                <a:gd name="connsiteY4" fmla="*/ 0 h 758031"/>
                <a:gd name="connsiteX5" fmla="*/ 0 w 2262187"/>
                <a:gd name="connsiteY5" fmla="*/ 9525 h 758031"/>
                <a:gd name="connsiteX6" fmla="*/ 9525 w 2262187"/>
                <a:gd name="connsiteY6" fmla="*/ 758031 h 758031"/>
                <a:gd name="connsiteX7" fmla="*/ 1137445 w 2262187"/>
                <a:gd name="connsiteY7" fmla="*/ 685006 h 758031"/>
                <a:gd name="connsiteX8" fmla="*/ 1156494 w 2262187"/>
                <a:gd name="connsiteY8" fmla="*/ 658018 h 758031"/>
                <a:gd name="connsiteX0" fmla="*/ 1156494 w 2262187"/>
                <a:gd name="connsiteY0" fmla="*/ 658018 h 693737"/>
                <a:gd name="connsiteX1" fmla="*/ 479425 w 2262187"/>
                <a:gd name="connsiteY1" fmla="*/ 643731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56494 w 2262187"/>
                <a:gd name="connsiteY0" fmla="*/ 658018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56494 w 2262187"/>
                <a:gd name="connsiteY8" fmla="*/ 658018 h 693737"/>
                <a:gd name="connsiteX0" fmla="*/ 1187451 w 2262187"/>
                <a:gd name="connsiteY0" fmla="*/ 665161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87451 w 2262187"/>
                <a:gd name="connsiteY8" fmla="*/ 665161 h 693737"/>
                <a:gd name="connsiteX0" fmla="*/ 1194595 w 2262187"/>
                <a:gd name="connsiteY0" fmla="*/ 677067 h 693737"/>
                <a:gd name="connsiteX1" fmla="*/ 467518 w 2262187"/>
                <a:gd name="connsiteY1" fmla="*/ 674687 h 693737"/>
                <a:gd name="connsiteX2" fmla="*/ 479425 w 2262187"/>
                <a:gd name="connsiteY2" fmla="*/ 21431 h 693737"/>
                <a:gd name="connsiteX3" fmla="*/ 2188369 w 2262187"/>
                <a:gd name="connsiteY3" fmla="*/ 9525 h 693737"/>
                <a:gd name="connsiteX4" fmla="*/ 2262187 w 2262187"/>
                <a:gd name="connsiteY4" fmla="*/ 0 h 693737"/>
                <a:gd name="connsiteX5" fmla="*/ 0 w 2262187"/>
                <a:gd name="connsiteY5" fmla="*/ 9525 h 693737"/>
                <a:gd name="connsiteX6" fmla="*/ 35719 w 2262187"/>
                <a:gd name="connsiteY6" fmla="*/ 693737 h 693737"/>
                <a:gd name="connsiteX7" fmla="*/ 1137445 w 2262187"/>
                <a:gd name="connsiteY7" fmla="*/ 685006 h 693737"/>
                <a:gd name="connsiteX8" fmla="*/ 1194595 w 2262187"/>
                <a:gd name="connsiteY8" fmla="*/ 677067 h 693737"/>
                <a:gd name="connsiteX0" fmla="*/ 1194595 w 2269331"/>
                <a:gd name="connsiteY0" fmla="*/ 715167 h 731837"/>
                <a:gd name="connsiteX1" fmla="*/ 467518 w 2269331"/>
                <a:gd name="connsiteY1" fmla="*/ 712787 h 731837"/>
                <a:gd name="connsiteX2" fmla="*/ 479425 w 2269331"/>
                <a:gd name="connsiteY2" fmla="*/ 59531 h 731837"/>
                <a:gd name="connsiteX3" fmla="*/ 2188369 w 2269331"/>
                <a:gd name="connsiteY3" fmla="*/ 47625 h 731837"/>
                <a:gd name="connsiteX4" fmla="*/ 2269331 w 2269331"/>
                <a:gd name="connsiteY4" fmla="*/ 0 h 731837"/>
                <a:gd name="connsiteX5" fmla="*/ 0 w 2269331"/>
                <a:gd name="connsiteY5" fmla="*/ 47625 h 731837"/>
                <a:gd name="connsiteX6" fmla="*/ 35719 w 2269331"/>
                <a:gd name="connsiteY6" fmla="*/ 731837 h 731837"/>
                <a:gd name="connsiteX7" fmla="*/ 1137445 w 2269331"/>
                <a:gd name="connsiteY7" fmla="*/ 723106 h 731837"/>
                <a:gd name="connsiteX8" fmla="*/ 1194595 w 2269331"/>
                <a:gd name="connsiteY8" fmla="*/ 715167 h 731837"/>
                <a:gd name="connsiteX0" fmla="*/ 1194595 w 2269331"/>
                <a:gd name="connsiteY0" fmla="*/ 715167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194595 w 2269331"/>
                <a:gd name="connsiteY8" fmla="*/ 715167 h 744537"/>
                <a:gd name="connsiteX0" fmla="*/ 1204120 w 2269331"/>
                <a:gd name="connsiteY0" fmla="*/ 703261 h 744537"/>
                <a:gd name="connsiteX1" fmla="*/ 467518 w 2269331"/>
                <a:gd name="connsiteY1" fmla="*/ 712787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204120 w 2269331"/>
                <a:gd name="connsiteY0" fmla="*/ 703261 h 744537"/>
                <a:gd name="connsiteX1" fmla="*/ 467518 w 2269331"/>
                <a:gd name="connsiteY1" fmla="*/ 696118 h 744537"/>
                <a:gd name="connsiteX2" fmla="*/ 479425 w 2269331"/>
                <a:gd name="connsiteY2" fmla="*/ 59531 h 744537"/>
                <a:gd name="connsiteX3" fmla="*/ 2188369 w 2269331"/>
                <a:gd name="connsiteY3" fmla="*/ 47625 h 744537"/>
                <a:gd name="connsiteX4" fmla="*/ 2269331 w 2269331"/>
                <a:gd name="connsiteY4" fmla="*/ 0 h 744537"/>
                <a:gd name="connsiteX5" fmla="*/ 0 w 2269331"/>
                <a:gd name="connsiteY5" fmla="*/ 47625 h 744537"/>
                <a:gd name="connsiteX6" fmla="*/ 35719 w 2269331"/>
                <a:gd name="connsiteY6" fmla="*/ 731837 h 744537"/>
                <a:gd name="connsiteX7" fmla="*/ 1158876 w 2269331"/>
                <a:gd name="connsiteY7" fmla="*/ 744537 h 744537"/>
                <a:gd name="connsiteX8" fmla="*/ 1204120 w 2269331"/>
                <a:gd name="connsiteY8" fmla="*/ 703261 h 744537"/>
                <a:gd name="connsiteX0" fmla="*/ 1185070 w 2250281"/>
                <a:gd name="connsiteY0" fmla="*/ 703261 h 744537"/>
                <a:gd name="connsiteX1" fmla="*/ 448468 w 2250281"/>
                <a:gd name="connsiteY1" fmla="*/ 696118 h 744537"/>
                <a:gd name="connsiteX2" fmla="*/ 460375 w 2250281"/>
                <a:gd name="connsiteY2" fmla="*/ 59531 h 744537"/>
                <a:gd name="connsiteX3" fmla="*/ 2169319 w 2250281"/>
                <a:gd name="connsiteY3" fmla="*/ 47625 h 744537"/>
                <a:gd name="connsiteX4" fmla="*/ 2250281 w 2250281"/>
                <a:gd name="connsiteY4" fmla="*/ 0 h 744537"/>
                <a:gd name="connsiteX5" fmla="*/ 0 w 2250281"/>
                <a:gd name="connsiteY5" fmla="*/ 28575 h 744537"/>
                <a:gd name="connsiteX6" fmla="*/ 16669 w 2250281"/>
                <a:gd name="connsiteY6" fmla="*/ 731837 h 744537"/>
                <a:gd name="connsiteX7" fmla="*/ 1139826 w 2250281"/>
                <a:gd name="connsiteY7" fmla="*/ 744537 h 744537"/>
                <a:gd name="connsiteX8" fmla="*/ 1185070 w 2250281"/>
                <a:gd name="connsiteY8" fmla="*/ 703261 h 744537"/>
                <a:gd name="connsiteX0" fmla="*/ 1185070 w 2243137"/>
                <a:gd name="connsiteY0" fmla="*/ 693736 h 735012"/>
                <a:gd name="connsiteX1" fmla="*/ 448468 w 2243137"/>
                <a:gd name="connsiteY1" fmla="*/ 686593 h 735012"/>
                <a:gd name="connsiteX2" fmla="*/ 460375 w 2243137"/>
                <a:gd name="connsiteY2" fmla="*/ 50006 h 735012"/>
                <a:gd name="connsiteX3" fmla="*/ 2169319 w 2243137"/>
                <a:gd name="connsiteY3" fmla="*/ 38100 h 735012"/>
                <a:gd name="connsiteX4" fmla="*/ 2243137 w 2243137"/>
                <a:gd name="connsiteY4" fmla="*/ 0 h 735012"/>
                <a:gd name="connsiteX5" fmla="*/ 0 w 2243137"/>
                <a:gd name="connsiteY5" fmla="*/ 19050 h 735012"/>
                <a:gd name="connsiteX6" fmla="*/ 16669 w 2243137"/>
                <a:gd name="connsiteY6" fmla="*/ 722312 h 735012"/>
                <a:gd name="connsiteX7" fmla="*/ 1139826 w 2243137"/>
                <a:gd name="connsiteY7" fmla="*/ 735012 h 735012"/>
                <a:gd name="connsiteX8" fmla="*/ 1185070 w 2243137"/>
                <a:gd name="connsiteY8" fmla="*/ 693736 h 73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137" h="735012">
                  <a:moveTo>
                    <a:pt x="1185070" y="693736"/>
                  </a:moveTo>
                  <a:lnTo>
                    <a:pt x="448468" y="686593"/>
                  </a:lnTo>
                  <a:lnTo>
                    <a:pt x="460375" y="50006"/>
                  </a:lnTo>
                  <a:lnTo>
                    <a:pt x="2169319" y="38100"/>
                  </a:lnTo>
                  <a:lnTo>
                    <a:pt x="2243137" y="0"/>
                  </a:lnTo>
                  <a:lnTo>
                    <a:pt x="0" y="19050"/>
                  </a:lnTo>
                  <a:lnTo>
                    <a:pt x="16669" y="722312"/>
                  </a:lnTo>
                  <a:lnTo>
                    <a:pt x="1139826" y="735012"/>
                  </a:lnTo>
                  <a:lnTo>
                    <a:pt x="1185070" y="6937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1814C83-5126-2983-264A-CDFA454EAC4E}"/>
                </a:ext>
              </a:extLst>
            </p:cNvPr>
            <p:cNvSpPr/>
            <p:nvPr/>
          </p:nvSpPr>
          <p:spPr>
            <a:xfrm>
              <a:off x="5553076" y="1766378"/>
              <a:ext cx="1190623" cy="914909"/>
            </a:xfrm>
            <a:custGeom>
              <a:avLst/>
              <a:gdLst>
                <a:gd name="connsiteX0" fmla="*/ 819150 w 1212850"/>
                <a:gd name="connsiteY0" fmla="*/ 0 h 895350"/>
                <a:gd name="connsiteX1" fmla="*/ 0 w 1212850"/>
                <a:gd name="connsiteY1" fmla="*/ 895350 h 895350"/>
                <a:gd name="connsiteX2" fmla="*/ 844550 w 1212850"/>
                <a:gd name="connsiteY2" fmla="*/ 895350 h 895350"/>
                <a:gd name="connsiteX3" fmla="*/ 1212850 w 1212850"/>
                <a:gd name="connsiteY3" fmla="*/ 12700 h 895350"/>
                <a:gd name="connsiteX4" fmla="*/ 819150 w 1212850"/>
                <a:gd name="connsiteY4" fmla="*/ 0 h 895350"/>
                <a:gd name="connsiteX0" fmla="*/ 75820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58203 w 1151903"/>
                <a:gd name="connsiteY4" fmla="*/ 0 h 895350"/>
                <a:gd name="connsiteX0" fmla="*/ 770393 w 1151903"/>
                <a:gd name="connsiteY0" fmla="*/ 0 h 895350"/>
                <a:gd name="connsiteX1" fmla="*/ 0 w 1151903"/>
                <a:gd name="connsiteY1" fmla="*/ 870987 h 895350"/>
                <a:gd name="connsiteX2" fmla="*/ 783603 w 1151903"/>
                <a:gd name="connsiteY2" fmla="*/ 895350 h 895350"/>
                <a:gd name="connsiteX3" fmla="*/ 1151903 w 1151903"/>
                <a:gd name="connsiteY3" fmla="*/ 12700 h 895350"/>
                <a:gd name="connsiteX4" fmla="*/ 770393 w 1151903"/>
                <a:gd name="connsiteY4" fmla="*/ 0 h 895350"/>
                <a:gd name="connsiteX0" fmla="*/ 797819 w 1179329"/>
                <a:gd name="connsiteY0" fmla="*/ 0 h 895350"/>
                <a:gd name="connsiteX1" fmla="*/ 0 w 1179329"/>
                <a:gd name="connsiteY1" fmla="*/ 884692 h 895350"/>
                <a:gd name="connsiteX2" fmla="*/ 811029 w 1179329"/>
                <a:gd name="connsiteY2" fmla="*/ 895350 h 895350"/>
                <a:gd name="connsiteX3" fmla="*/ 1179329 w 1179329"/>
                <a:gd name="connsiteY3" fmla="*/ 12700 h 895350"/>
                <a:gd name="connsiteX4" fmla="*/ 797819 w 1179329"/>
                <a:gd name="connsiteY4" fmla="*/ 0 h 895350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817885 w 1179329"/>
                <a:gd name="connsiteY2" fmla="*/ 883930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97819 w 1179329"/>
                <a:gd name="connsiteY0" fmla="*/ 0 h 892714"/>
                <a:gd name="connsiteX1" fmla="*/ 0 w 1179329"/>
                <a:gd name="connsiteY1" fmla="*/ 884692 h 892714"/>
                <a:gd name="connsiteX2" fmla="*/ 776746 w 1179329"/>
                <a:gd name="connsiteY2" fmla="*/ 892714 h 892714"/>
                <a:gd name="connsiteX3" fmla="*/ 1179329 w 1179329"/>
                <a:gd name="connsiteY3" fmla="*/ 12700 h 892714"/>
                <a:gd name="connsiteX4" fmla="*/ 797819 w 1179329"/>
                <a:gd name="connsiteY4" fmla="*/ 0 h 892714"/>
                <a:gd name="connsiteX0" fmla="*/ 797819 w 1179329"/>
                <a:gd name="connsiteY0" fmla="*/ 0 h 884692"/>
                <a:gd name="connsiteX1" fmla="*/ 0 w 1179329"/>
                <a:gd name="connsiteY1" fmla="*/ 884692 h 884692"/>
                <a:gd name="connsiteX2" fmla="*/ 776746 w 1179329"/>
                <a:gd name="connsiteY2" fmla="*/ 879538 h 884692"/>
                <a:gd name="connsiteX3" fmla="*/ 1179329 w 1179329"/>
                <a:gd name="connsiteY3" fmla="*/ 12700 h 884692"/>
                <a:gd name="connsiteX4" fmla="*/ 797819 w 1179329"/>
                <a:gd name="connsiteY4" fmla="*/ 0 h 884692"/>
                <a:gd name="connsiteX0" fmla="*/ 761251 w 1142761"/>
                <a:gd name="connsiteY0" fmla="*/ 0 h 879538"/>
                <a:gd name="connsiteX1" fmla="*/ 0 w 1142761"/>
                <a:gd name="connsiteY1" fmla="*/ 843702 h 879538"/>
                <a:gd name="connsiteX2" fmla="*/ 740178 w 1142761"/>
                <a:gd name="connsiteY2" fmla="*/ 879538 h 879538"/>
                <a:gd name="connsiteX3" fmla="*/ 1142761 w 1142761"/>
                <a:gd name="connsiteY3" fmla="*/ 12700 h 879538"/>
                <a:gd name="connsiteX4" fmla="*/ 761251 w 1142761"/>
                <a:gd name="connsiteY4" fmla="*/ 0 h 879538"/>
                <a:gd name="connsiteX0" fmla="*/ 761251 w 1142761"/>
                <a:gd name="connsiteY0" fmla="*/ 0 h 843702"/>
                <a:gd name="connsiteX1" fmla="*/ 0 w 1142761"/>
                <a:gd name="connsiteY1" fmla="*/ 843702 h 843702"/>
                <a:gd name="connsiteX2" fmla="*/ 758462 w 1142761"/>
                <a:gd name="connsiteY2" fmla="*/ 832692 h 843702"/>
                <a:gd name="connsiteX3" fmla="*/ 1142761 w 1142761"/>
                <a:gd name="connsiteY3" fmla="*/ 12700 h 843702"/>
                <a:gd name="connsiteX4" fmla="*/ 761251 w 1142761"/>
                <a:gd name="connsiteY4" fmla="*/ 0 h 84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761" h="843702">
                  <a:moveTo>
                    <a:pt x="761251" y="0"/>
                  </a:moveTo>
                  <a:lnTo>
                    <a:pt x="0" y="843702"/>
                  </a:lnTo>
                  <a:lnTo>
                    <a:pt x="758462" y="832692"/>
                  </a:lnTo>
                  <a:lnTo>
                    <a:pt x="1142761" y="12700"/>
                  </a:lnTo>
                  <a:lnTo>
                    <a:pt x="761251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84EDC-9E86-36DF-61F4-237FE42A0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3850" y="2682873"/>
              <a:ext cx="1682750" cy="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DF5C7D-3E38-7561-6FD1-92A4BC6F07BC}"/>
                </a:ext>
              </a:extLst>
            </p:cNvPr>
            <p:cNvCxnSpPr>
              <a:cxnSpLocks/>
            </p:cNvCxnSpPr>
            <p:nvPr/>
          </p:nvCxnSpPr>
          <p:spPr>
            <a:xfrm>
              <a:off x="3457575" y="1149350"/>
              <a:ext cx="0" cy="19431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636953-8331-0ACF-F165-55B8C6307D1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514976" y="1149350"/>
              <a:ext cx="3810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A380D2-E144-0372-2A43-EACD2BCA89EF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FCC208-6733-6B51-B432-EE297D4BFD9F}"/>
                </a:ext>
              </a:extLst>
            </p:cNvPr>
            <p:cNvCxnSpPr>
              <a:cxnSpLocks/>
            </p:cNvCxnSpPr>
            <p:nvPr/>
          </p:nvCxnSpPr>
          <p:spPr>
            <a:xfrm>
              <a:off x="6367464" y="1149350"/>
              <a:ext cx="0" cy="15319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/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323BD79-6C8D-9874-564C-98D11C23E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93" y="1307759"/>
                  <a:ext cx="345529" cy="3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/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F30D33-3565-39C2-396E-FD261989D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746" y="1020398"/>
                  <a:ext cx="345529" cy="300210"/>
                </a:xfrm>
                <a:prstGeom prst="rect">
                  <a:avLst/>
                </a:prstGeom>
                <a:blipFill>
                  <a:blip r:embed="rId4"/>
                  <a:stretch>
                    <a:fillRect r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4E3552-A739-FB68-8F58-7CA2DA3E8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1308524"/>
              <a:ext cx="205740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B04CF5-A905-92EA-6527-ABA6D53F7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308524"/>
              <a:ext cx="85248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586201-B44B-BD1A-91C7-7F5BD034E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8414" y="1607969"/>
              <a:ext cx="39052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/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D64392-B7CC-7BFE-5A50-4FABC8A0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960741"/>
                  <a:ext cx="345529" cy="3002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C904ED-0BD2-F09B-1978-08FC2EBE7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976" y="1607969"/>
              <a:ext cx="83343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/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EA3F9D7-80CF-383D-481B-38F69410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46" y="1298709"/>
                  <a:ext cx="345529" cy="30021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/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429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6F8E91-C369-41AA-C2A1-B9E2CEA62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325" y="2448737"/>
                  <a:ext cx="92047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09574D-BEAF-0C99-519E-C1E72FD30759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75" y="709613"/>
              <a:ext cx="0" cy="217170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43B1776-9CC1-F6DC-2848-F8BBE82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0845" y="709613"/>
              <a:ext cx="0" cy="1971674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750ED8-375B-53D9-20AC-6884BD7F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1875" y="917823"/>
              <a:ext cx="4437063" cy="0"/>
            </a:xfrm>
            <a:prstGeom prst="straightConnector1">
              <a:avLst/>
            </a:prstGeom>
            <a:ln w="12700">
              <a:solidFill>
                <a:schemeClr val="bg2">
                  <a:lumMod val="90000"/>
                </a:schemeClr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/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017 [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A8FF09-CE3E-C44B-BC1B-D39E10CB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23" y="609393"/>
                  <a:ext cx="92047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9E9182-7037-52DA-EB51-478E1C3D8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89750" y="1766378"/>
              <a:ext cx="0" cy="91490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/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45916ED-BC48-CD31-D6A5-3CDB8D14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964" y="2067908"/>
                  <a:ext cx="345529" cy="300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142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19</cp:revision>
  <dcterms:created xsi:type="dcterms:W3CDTF">2023-01-02T14:46:00Z</dcterms:created>
  <dcterms:modified xsi:type="dcterms:W3CDTF">2023-02-08T22:25:05Z</dcterms:modified>
</cp:coreProperties>
</file>