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6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19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04850"/>
            <a:ext cx="6772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72A57-65D2-AAF1-5A06-B271949C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" y="2146734"/>
            <a:ext cx="10376533" cy="2564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1CD18-AF6F-6FCE-1D2C-F9BDE0A96D08}"/>
              </a:ext>
            </a:extLst>
          </p:cNvPr>
          <p:cNvSpPr/>
          <p:nvPr/>
        </p:nvSpPr>
        <p:spPr>
          <a:xfrm>
            <a:off x="2247900" y="3149600"/>
            <a:ext cx="3759200" cy="27939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7755709" cy="49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FE42CE9-7423-6C6F-2B57-E2A9D12D645F}"/>
              </a:ext>
            </a:extLst>
          </p:cNvPr>
          <p:cNvGrpSpPr/>
          <p:nvPr/>
        </p:nvGrpSpPr>
        <p:grpSpPr>
          <a:xfrm>
            <a:off x="1213920" y="599618"/>
            <a:ext cx="8556245" cy="5597963"/>
            <a:chOff x="1213920" y="599618"/>
            <a:chExt cx="8556245" cy="55979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70E818-857B-A047-F6FA-72EBDDCC6317}"/>
                </a:ext>
              </a:extLst>
            </p:cNvPr>
            <p:cNvSpPr txBox="1"/>
            <p:nvPr/>
          </p:nvSpPr>
          <p:spPr>
            <a:xfrm>
              <a:off x="2703609" y="599618"/>
              <a:ext cx="6784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 response</a:t>
              </a:r>
              <a:r>
                <a:rPr lang="el-GR" dirty="0"/>
                <a:t> </a:t>
              </a:r>
              <a:r>
                <a:rPr lang="en-US" dirty="0"/>
                <a:t>of Dutch roll dumper system.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/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54E80-21D4-C054-7E94-6C5E4EC44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609" y="5828249"/>
                  <a:ext cx="678478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/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Rudder angle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BFDC600-21A1-C684-085F-85BF212C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22240" y="4305458"/>
                  <a:ext cx="142969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717" t="-6383" r="-8491" b="-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/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Yaw rate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7EF5DC-D258-F417-9EA9-03DC92FB6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1445" y="1906210"/>
                  <a:ext cx="1791282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4717" r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FC5C4C-CFB4-69E3-2E6C-15A41685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63" y="1033640"/>
              <a:ext cx="7722702" cy="2395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2C3716D-026C-4A02-5BE0-94278488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7463" y="3429000"/>
              <a:ext cx="7722702" cy="2395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3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-607627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with and without wash out filter at the feed back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blipFill>
                <a:blip r:embed="rId3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Lateral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blipFill>
                <a:blip r:embed="rId4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9FE885-0E66-0790-6C87-307F1ED8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3" y="84871"/>
            <a:ext cx="7722703" cy="239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AEF47-FC75-0A7B-8B3C-22727414A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463" y="2488010"/>
            <a:ext cx="7722704" cy="2395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CE2FD-7D5B-7F91-91AF-4085147A8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62" y="4883369"/>
            <a:ext cx="7722704" cy="2395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/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blipFill>
                <a:blip r:embed="rId8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5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63D0C2-457B-0784-FAF8-733286F3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11693"/>
            <a:ext cx="8362950" cy="3459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10062-3789-A9F1-80F9-B388BE2A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012155"/>
            <a:ext cx="2415751" cy="1338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B1B0A0-149C-61DD-AF98-D2848A9DE9BD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2681286"/>
            <a:ext cx="1295400" cy="471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3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466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36</cp:revision>
  <dcterms:created xsi:type="dcterms:W3CDTF">2023-01-02T14:46:00Z</dcterms:created>
  <dcterms:modified xsi:type="dcterms:W3CDTF">2023-02-12T23:45:11Z</dcterms:modified>
</cp:coreProperties>
</file>