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5852" autoAdjust="0"/>
  </p:normalViewPr>
  <p:slideViewPr>
    <p:cSldViewPr snapToGrid="0">
      <p:cViewPr>
        <p:scale>
          <a:sx n="100" d="100"/>
          <a:sy n="100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7477-69E1-0D60-452B-4AC82C485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23CE9-2A93-1E9C-7D9A-347DB779E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17F2-47A4-B042-1B6E-E629568A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C420-AC9B-AB1C-19C6-C877CFA4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7F275-05F7-1EA2-44D6-19EDDEC4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0684-DE19-7D4E-49CE-B51EF8CA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DEB18-3F4B-236D-4CF5-1FDC97803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37FA-4C00-FDC3-A050-ACB38BF2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B899-FC22-F330-D4BE-F05E5F2A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99189-36DA-FB25-3B93-30E2ECE2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5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68E51-A521-CD86-52A0-C40665E1A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2CC56-7128-9A5E-A1FD-ED3D4FC84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2AF2C-C961-AAEB-1897-67FFFB89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8057D-A067-25AD-A6C5-B55B104A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CA9A-E95E-8D42-6BBD-691FF026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6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1084-9253-D27C-7098-699F690E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62EA-4043-97C6-D32A-E71A8188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E041-8DC9-BEEC-CEE4-52316AD4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C533C-6748-5A37-BDA7-63274AE0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E77D-F1FE-5819-5ADB-01B55856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1635-D620-841D-5791-FEA8C98A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B708-9F13-F5BF-828D-F61EFCB81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078E3-661A-2F04-936C-1FB8D953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1EB4B-3274-0A6D-0E2B-539F9943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11E95-F146-A2CC-E1CB-B88AC529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5F48-4BC4-3A15-8261-DFDFB8EB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C68D-5A10-0D1F-6E0F-0585A5286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C8B40-401A-9E21-EFEB-FBA5894DF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3BCAE-2BE3-6645-E777-6A420385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89ACB-1418-2636-7B78-912366E3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A6454-F1CC-1355-BDA0-8B423204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AC74-611B-B3BE-6BC5-56CB85B4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33078-E58C-8B33-DB21-D3AAB2736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0BD1-5357-31AF-BC4C-29A3816A2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10A44-42C8-4FC5-97C0-52E419491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2FCDD-2A47-50D0-6A62-00A55E7F0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808B2-8809-B606-8B08-AF0E7942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35C22-49A7-F7B9-9060-EF644ED3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90CAC-15C5-AA5C-3D47-CD809B66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2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24AC-1D0E-8BB6-30D3-7CA90EC6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4F279-A203-667D-00A9-93867574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DC64F-2BD9-E37B-6787-C3373601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CB9D4-48B5-3AC3-74F3-32F82957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1CED5-F0C1-CDD8-35DD-1EC4E9AB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64E2A-7906-22E2-70A5-13433D74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DB1F1-B3F4-AB5F-133E-0F8274EE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0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4AC2-54CA-90DF-E255-F3FD443A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3CD1-BD7C-486A-7B7D-3DF54D37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490B1-C21D-5920-1C36-84273B7EF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27E39-BB04-FD7A-6D86-80990AF4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4CB7F-9645-402F-4E6C-32766F47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982DF-D6FB-ACD7-1B4E-05518897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5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C45-77DB-A861-AE7F-C442B5AB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57E29-8621-1B39-07F9-3FE1BAE2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2FCF7-28D9-8501-5BDC-E70B49752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CC049-60D8-E281-95B8-40C2C8D4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7FBD2-25BB-BB2A-A4D4-5C79239F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5DEDA-B784-4F62-0D99-3EB56A28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BE9F7-7ABD-1222-FD7D-35D867F6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634F7-7A33-27FB-A94C-17A16D8E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3417F-BEC9-7310-4A59-EFBA13FB0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24063-2F13-4A0D-BF3F-21805308491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327CD-5B4B-B46E-6566-6F22BB3C7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AE8BF-0775-23D3-BBBE-31486B5C0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8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56.png"/><Relationship Id="rId18" Type="http://schemas.openxmlformats.org/officeDocument/2006/relationships/image" Target="../media/image34.png"/><Relationship Id="rId26" Type="http://schemas.openxmlformats.org/officeDocument/2006/relationships/image" Target="../media/image64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34" Type="http://schemas.openxmlformats.org/officeDocument/2006/relationships/image" Target="../media/image71.png"/><Relationship Id="rId7" Type="http://schemas.openxmlformats.org/officeDocument/2006/relationships/image" Target="../media/image28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8.png"/><Relationship Id="rId33" Type="http://schemas.openxmlformats.org/officeDocument/2006/relationships/image" Target="../media/image17.png"/><Relationship Id="rId2" Type="http://schemas.openxmlformats.org/officeDocument/2006/relationships/image" Target="../media/image4.jpg"/><Relationship Id="rId16" Type="http://schemas.openxmlformats.org/officeDocument/2006/relationships/image" Target="../media/image59.png"/><Relationship Id="rId20" Type="http://schemas.openxmlformats.org/officeDocument/2006/relationships/image" Target="../media/image61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4.png"/><Relationship Id="rId24" Type="http://schemas.openxmlformats.org/officeDocument/2006/relationships/image" Target="../media/image7.png"/><Relationship Id="rId32" Type="http://schemas.openxmlformats.org/officeDocument/2006/relationships/image" Target="../media/image70.png"/><Relationship Id="rId5" Type="http://schemas.openxmlformats.org/officeDocument/2006/relationships/image" Target="../media/image51.png"/><Relationship Id="rId15" Type="http://schemas.openxmlformats.org/officeDocument/2006/relationships/image" Target="../media/image58.png"/><Relationship Id="rId23" Type="http://schemas.openxmlformats.org/officeDocument/2006/relationships/image" Target="../media/image6.png"/><Relationship Id="rId28" Type="http://schemas.openxmlformats.org/officeDocument/2006/relationships/image" Target="../media/image66.png"/><Relationship Id="rId36" Type="http://schemas.openxmlformats.org/officeDocument/2006/relationships/image" Target="../media/image46.png"/><Relationship Id="rId10" Type="http://schemas.openxmlformats.org/officeDocument/2006/relationships/image" Target="../media/image3.jpg"/><Relationship Id="rId19" Type="http://schemas.openxmlformats.org/officeDocument/2006/relationships/image" Target="../media/image2.jpg"/><Relationship Id="rId31" Type="http://schemas.openxmlformats.org/officeDocument/2006/relationships/image" Target="../media/image69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Relationship Id="rId14" Type="http://schemas.openxmlformats.org/officeDocument/2006/relationships/image" Target="../media/image57.png"/><Relationship Id="rId22" Type="http://schemas.openxmlformats.org/officeDocument/2006/relationships/image" Target="../media/image63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jp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ster of the skies — Wing design types | Aviation education, Pilots  aviation, Aircraft wing">
            <a:extLst>
              <a:ext uri="{FF2B5EF4-FFF2-40B4-BE49-F238E27FC236}">
                <a16:creationId xmlns:a16="http://schemas.microsoft.com/office/drawing/2014/main" id="{131322D0-4D90-00B5-25FE-DFC8ED0EB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680" y="2300288"/>
            <a:ext cx="6958150" cy="347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39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DE45D01-F7E2-5AF4-A4C0-99074C64431F}"/>
              </a:ext>
            </a:extLst>
          </p:cNvPr>
          <p:cNvGrpSpPr/>
          <p:nvPr/>
        </p:nvGrpSpPr>
        <p:grpSpPr>
          <a:xfrm>
            <a:off x="-178243" y="-27729"/>
            <a:ext cx="6604001" cy="3797188"/>
            <a:chOff x="1320800" y="609393"/>
            <a:chExt cx="6604001" cy="3797188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9B157EC2-C91D-E6DF-97AE-986BC14BC2E2}"/>
                </a:ext>
              </a:extLst>
            </p:cNvPr>
            <p:cNvGrpSpPr/>
            <p:nvPr/>
          </p:nvGrpSpPr>
          <p:grpSpPr>
            <a:xfrm>
              <a:off x="1320800" y="1044891"/>
              <a:ext cx="6482482" cy="3361690"/>
              <a:chOff x="1320800" y="1079500"/>
              <a:chExt cx="6482482" cy="3361690"/>
            </a:xfrm>
          </p:grpSpPr>
          <p:pic>
            <p:nvPicPr>
              <p:cNvPr id="217" name="Picture 216">
                <a:extLst>
                  <a:ext uri="{FF2B5EF4-FFF2-40B4-BE49-F238E27FC236}">
                    <a16:creationId xmlns:a16="http://schemas.microsoft.com/office/drawing/2014/main" id="{77ADDD22-BCCE-B70B-F4E1-D2F6AB012D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6762" y="1667510"/>
                <a:ext cx="6446520" cy="2773680"/>
              </a:xfrm>
              <a:prstGeom prst="rect">
                <a:avLst/>
              </a:prstGeom>
            </p:spPr>
          </p:pic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D5E6AD1-118A-6934-5858-7A36635CCEA9}"/>
                  </a:ext>
                </a:extLst>
              </p:cNvPr>
              <p:cNvSpPr/>
              <p:nvPr/>
            </p:nvSpPr>
            <p:spPr>
              <a:xfrm>
                <a:off x="1320800" y="1079500"/>
                <a:ext cx="3270249" cy="984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65016D0-29D9-2790-A726-9C6DE42629E8}"/>
                </a:ext>
              </a:extLst>
            </p:cNvPr>
            <p:cNvSpPr/>
            <p:nvPr/>
          </p:nvSpPr>
          <p:spPr>
            <a:xfrm>
              <a:off x="2216150" y="1733550"/>
              <a:ext cx="4673600" cy="2641600"/>
            </a:xfrm>
            <a:custGeom>
              <a:avLst/>
              <a:gdLst>
                <a:gd name="connsiteX0" fmla="*/ 4616450 w 4673600"/>
                <a:gd name="connsiteY0" fmla="*/ 19050 h 2641600"/>
                <a:gd name="connsiteX1" fmla="*/ 4616450 w 4673600"/>
                <a:gd name="connsiteY1" fmla="*/ 2635250 h 2641600"/>
                <a:gd name="connsiteX2" fmla="*/ 4673600 w 4673600"/>
                <a:gd name="connsiteY2" fmla="*/ 2641600 h 2641600"/>
                <a:gd name="connsiteX3" fmla="*/ 0 w 4673600"/>
                <a:gd name="connsiteY3" fmla="*/ 2641600 h 2641600"/>
                <a:gd name="connsiteX4" fmla="*/ 0 w 4673600"/>
                <a:gd name="connsiteY4" fmla="*/ 1174750 h 2641600"/>
                <a:gd name="connsiteX5" fmla="*/ 82550 w 4673600"/>
                <a:gd name="connsiteY5" fmla="*/ 1174750 h 2641600"/>
                <a:gd name="connsiteX6" fmla="*/ 146050 w 4673600"/>
                <a:gd name="connsiteY6" fmla="*/ 1219200 h 2641600"/>
                <a:gd name="connsiteX7" fmla="*/ 146050 w 4673600"/>
                <a:gd name="connsiteY7" fmla="*/ 2374900 h 2641600"/>
                <a:gd name="connsiteX8" fmla="*/ 4540250 w 4673600"/>
                <a:gd name="connsiteY8" fmla="*/ 2374900 h 2641600"/>
                <a:gd name="connsiteX9" fmla="*/ 4540250 w 4673600"/>
                <a:gd name="connsiteY9" fmla="*/ 0 h 2641600"/>
                <a:gd name="connsiteX10" fmla="*/ 4616450 w 4673600"/>
                <a:gd name="connsiteY10" fmla="*/ 19050 h 264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73600" h="2641600">
                  <a:moveTo>
                    <a:pt x="4616450" y="19050"/>
                  </a:moveTo>
                  <a:lnTo>
                    <a:pt x="4616450" y="2635250"/>
                  </a:lnTo>
                  <a:lnTo>
                    <a:pt x="4673600" y="2641600"/>
                  </a:lnTo>
                  <a:lnTo>
                    <a:pt x="0" y="2641600"/>
                  </a:lnTo>
                  <a:lnTo>
                    <a:pt x="0" y="1174750"/>
                  </a:lnTo>
                  <a:lnTo>
                    <a:pt x="82550" y="1174750"/>
                  </a:lnTo>
                  <a:lnTo>
                    <a:pt x="146050" y="1219200"/>
                  </a:lnTo>
                  <a:lnTo>
                    <a:pt x="146050" y="2374900"/>
                  </a:lnTo>
                  <a:lnTo>
                    <a:pt x="4540250" y="2374900"/>
                  </a:lnTo>
                  <a:lnTo>
                    <a:pt x="4540250" y="0"/>
                  </a:lnTo>
                  <a:lnTo>
                    <a:pt x="4616450" y="190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38DA77A-C5E5-B1A7-FA33-AD8598E91865}"/>
                </a:ext>
              </a:extLst>
            </p:cNvPr>
            <p:cNvSpPr/>
            <p:nvPr/>
          </p:nvSpPr>
          <p:spPr>
            <a:xfrm>
              <a:off x="2889066" y="3517900"/>
              <a:ext cx="1441633" cy="501650"/>
            </a:xfrm>
            <a:custGeom>
              <a:avLst/>
              <a:gdLst>
                <a:gd name="connsiteX0" fmla="*/ 6350 w 1428750"/>
                <a:gd name="connsiteY0" fmla="*/ 31750 h 501650"/>
                <a:gd name="connsiteX1" fmla="*/ 1257300 w 1428750"/>
                <a:gd name="connsiteY1" fmla="*/ 31750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6350 w 1428750"/>
                <a:gd name="connsiteY0" fmla="*/ 31750 h 501650"/>
                <a:gd name="connsiteX1" fmla="*/ 1262063 w 1428750"/>
                <a:gd name="connsiteY1" fmla="*/ 17462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183 w 1441633"/>
                <a:gd name="connsiteY0" fmla="*/ 22225 h 501650"/>
                <a:gd name="connsiteX1" fmla="*/ 1274946 w 1441633"/>
                <a:gd name="connsiteY1" fmla="*/ 17462 h 501650"/>
                <a:gd name="connsiteX2" fmla="*/ 1301933 w 1441633"/>
                <a:gd name="connsiteY2" fmla="*/ 0 h 501650"/>
                <a:gd name="connsiteX3" fmla="*/ 1441633 w 1441633"/>
                <a:gd name="connsiteY3" fmla="*/ 0 h 501650"/>
                <a:gd name="connsiteX4" fmla="*/ 1441633 w 1441633"/>
                <a:gd name="connsiteY4" fmla="*/ 501650 h 501650"/>
                <a:gd name="connsiteX5" fmla="*/ 12883 w 1441633"/>
                <a:gd name="connsiteY5" fmla="*/ 501650 h 501650"/>
                <a:gd name="connsiteX6" fmla="*/ 183 w 1441633"/>
                <a:gd name="connsiteY6" fmla="*/ 22225 h 5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1633" h="501650">
                  <a:moveTo>
                    <a:pt x="183" y="22225"/>
                  </a:moveTo>
                  <a:lnTo>
                    <a:pt x="1274946" y="17462"/>
                  </a:lnTo>
                  <a:lnTo>
                    <a:pt x="1301933" y="0"/>
                  </a:lnTo>
                  <a:lnTo>
                    <a:pt x="1441633" y="0"/>
                  </a:lnTo>
                  <a:lnTo>
                    <a:pt x="1441633" y="501650"/>
                  </a:lnTo>
                  <a:lnTo>
                    <a:pt x="12883" y="501650"/>
                  </a:lnTo>
                  <a:cubicBezTo>
                    <a:pt x="15000" y="345017"/>
                    <a:pt x="-1934" y="178858"/>
                    <a:pt x="183" y="2222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451C0F1-353D-9E79-5E9E-050F7B126E26}"/>
                </a:ext>
              </a:extLst>
            </p:cNvPr>
            <p:cNvSpPr/>
            <p:nvPr/>
          </p:nvSpPr>
          <p:spPr>
            <a:xfrm>
              <a:off x="1660524" y="2439195"/>
              <a:ext cx="2243137" cy="735012"/>
            </a:xfrm>
            <a:custGeom>
              <a:avLst/>
              <a:gdLst>
                <a:gd name="connsiteX0" fmla="*/ 1168400 w 2190750"/>
                <a:gd name="connsiteY0" fmla="*/ 679450 h 793750"/>
                <a:gd name="connsiteX1" fmla="*/ 469900 w 2190750"/>
                <a:gd name="connsiteY1" fmla="*/ 679450 h 793750"/>
                <a:gd name="connsiteX2" fmla="*/ 469900 w 2190750"/>
                <a:gd name="connsiteY2" fmla="*/ 57150 h 793750"/>
                <a:gd name="connsiteX3" fmla="*/ 2133600 w 2190750"/>
                <a:gd name="connsiteY3" fmla="*/ 57150 h 793750"/>
                <a:gd name="connsiteX4" fmla="*/ 2190750 w 2190750"/>
                <a:gd name="connsiteY4" fmla="*/ 0 h 793750"/>
                <a:gd name="connsiteX5" fmla="*/ 0 w 2190750"/>
                <a:gd name="connsiteY5" fmla="*/ 0 h 793750"/>
                <a:gd name="connsiteX6" fmla="*/ 0 w 2190750"/>
                <a:gd name="connsiteY6" fmla="*/ 793750 h 793750"/>
                <a:gd name="connsiteX7" fmla="*/ 1168400 w 2190750"/>
                <a:gd name="connsiteY7" fmla="*/ 679450 h 793750"/>
                <a:gd name="connsiteX0" fmla="*/ 1168400 w 2255043"/>
                <a:gd name="connsiteY0" fmla="*/ 679450 h 793750"/>
                <a:gd name="connsiteX1" fmla="*/ 469900 w 2255043"/>
                <a:gd name="connsiteY1" fmla="*/ 679450 h 793750"/>
                <a:gd name="connsiteX2" fmla="*/ 469900 w 2255043"/>
                <a:gd name="connsiteY2" fmla="*/ 57150 h 793750"/>
                <a:gd name="connsiteX3" fmla="*/ 2133600 w 2255043"/>
                <a:gd name="connsiteY3" fmla="*/ 57150 h 793750"/>
                <a:gd name="connsiteX4" fmla="*/ 2255043 w 2255043"/>
                <a:gd name="connsiteY4" fmla="*/ 28575 h 793750"/>
                <a:gd name="connsiteX5" fmla="*/ 0 w 2255043"/>
                <a:gd name="connsiteY5" fmla="*/ 0 h 793750"/>
                <a:gd name="connsiteX6" fmla="*/ 0 w 2255043"/>
                <a:gd name="connsiteY6" fmla="*/ 793750 h 793750"/>
                <a:gd name="connsiteX7" fmla="*/ 1168400 w 2255043"/>
                <a:gd name="connsiteY7" fmla="*/ 679450 h 793750"/>
                <a:gd name="connsiteX0" fmla="*/ 1177925 w 2264568"/>
                <a:gd name="connsiteY0" fmla="*/ 650875 h 765175"/>
                <a:gd name="connsiteX1" fmla="*/ 479425 w 2264568"/>
                <a:gd name="connsiteY1" fmla="*/ 650875 h 765175"/>
                <a:gd name="connsiteX2" fmla="*/ 479425 w 2264568"/>
                <a:gd name="connsiteY2" fmla="*/ 28575 h 765175"/>
                <a:gd name="connsiteX3" fmla="*/ 2143125 w 2264568"/>
                <a:gd name="connsiteY3" fmla="*/ 28575 h 765175"/>
                <a:gd name="connsiteX4" fmla="*/ 2264568 w 2264568"/>
                <a:gd name="connsiteY4" fmla="*/ 0 h 765175"/>
                <a:gd name="connsiteX5" fmla="*/ 0 w 2264568"/>
                <a:gd name="connsiteY5" fmla="*/ 16669 h 765175"/>
                <a:gd name="connsiteX6" fmla="*/ 9525 w 2264568"/>
                <a:gd name="connsiteY6" fmla="*/ 765175 h 765175"/>
                <a:gd name="connsiteX7" fmla="*/ 1177925 w 2264568"/>
                <a:gd name="connsiteY7" fmla="*/ 650875 h 765175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43125 w 2262187"/>
                <a:gd name="connsiteY3" fmla="*/ 21431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78844 w 2262187"/>
                <a:gd name="connsiteY3" fmla="*/ 14288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487364 w 2262187"/>
                <a:gd name="connsiteY7" fmla="*/ 706437 h 758031"/>
                <a:gd name="connsiteX8" fmla="*/ 1177925 w 2262187"/>
                <a:gd name="connsiteY8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77925 w 2262187"/>
                <a:gd name="connsiteY8" fmla="*/ 643731 h 758031"/>
                <a:gd name="connsiteX0" fmla="*/ 1156494 w 2262187"/>
                <a:gd name="connsiteY0" fmla="*/ 658018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56494 w 2262187"/>
                <a:gd name="connsiteY8" fmla="*/ 658018 h 758031"/>
                <a:gd name="connsiteX0" fmla="*/ 1156494 w 2262187"/>
                <a:gd name="connsiteY0" fmla="*/ 658018 h 693737"/>
                <a:gd name="connsiteX1" fmla="*/ 479425 w 2262187"/>
                <a:gd name="connsiteY1" fmla="*/ 643731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56494 w 2262187"/>
                <a:gd name="connsiteY0" fmla="*/ 658018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87451 w 2262187"/>
                <a:gd name="connsiteY0" fmla="*/ 665161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87451 w 2262187"/>
                <a:gd name="connsiteY8" fmla="*/ 665161 h 693737"/>
                <a:gd name="connsiteX0" fmla="*/ 1194595 w 2262187"/>
                <a:gd name="connsiteY0" fmla="*/ 677067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94595 w 2262187"/>
                <a:gd name="connsiteY8" fmla="*/ 677067 h 693737"/>
                <a:gd name="connsiteX0" fmla="*/ 1194595 w 2269331"/>
                <a:gd name="connsiteY0" fmla="*/ 715167 h 731837"/>
                <a:gd name="connsiteX1" fmla="*/ 467518 w 2269331"/>
                <a:gd name="connsiteY1" fmla="*/ 712787 h 731837"/>
                <a:gd name="connsiteX2" fmla="*/ 479425 w 2269331"/>
                <a:gd name="connsiteY2" fmla="*/ 59531 h 731837"/>
                <a:gd name="connsiteX3" fmla="*/ 2188369 w 2269331"/>
                <a:gd name="connsiteY3" fmla="*/ 47625 h 731837"/>
                <a:gd name="connsiteX4" fmla="*/ 2269331 w 2269331"/>
                <a:gd name="connsiteY4" fmla="*/ 0 h 731837"/>
                <a:gd name="connsiteX5" fmla="*/ 0 w 2269331"/>
                <a:gd name="connsiteY5" fmla="*/ 47625 h 731837"/>
                <a:gd name="connsiteX6" fmla="*/ 35719 w 2269331"/>
                <a:gd name="connsiteY6" fmla="*/ 731837 h 731837"/>
                <a:gd name="connsiteX7" fmla="*/ 1137445 w 2269331"/>
                <a:gd name="connsiteY7" fmla="*/ 723106 h 731837"/>
                <a:gd name="connsiteX8" fmla="*/ 1194595 w 2269331"/>
                <a:gd name="connsiteY8" fmla="*/ 715167 h 731837"/>
                <a:gd name="connsiteX0" fmla="*/ 1194595 w 2269331"/>
                <a:gd name="connsiteY0" fmla="*/ 715167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194595 w 2269331"/>
                <a:gd name="connsiteY8" fmla="*/ 715167 h 744537"/>
                <a:gd name="connsiteX0" fmla="*/ 1204120 w 2269331"/>
                <a:gd name="connsiteY0" fmla="*/ 703261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204120 w 2269331"/>
                <a:gd name="connsiteY0" fmla="*/ 703261 h 744537"/>
                <a:gd name="connsiteX1" fmla="*/ 467518 w 2269331"/>
                <a:gd name="connsiteY1" fmla="*/ 696118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185070 w 2250281"/>
                <a:gd name="connsiteY0" fmla="*/ 703261 h 744537"/>
                <a:gd name="connsiteX1" fmla="*/ 448468 w 2250281"/>
                <a:gd name="connsiteY1" fmla="*/ 696118 h 744537"/>
                <a:gd name="connsiteX2" fmla="*/ 460375 w 2250281"/>
                <a:gd name="connsiteY2" fmla="*/ 59531 h 744537"/>
                <a:gd name="connsiteX3" fmla="*/ 2169319 w 2250281"/>
                <a:gd name="connsiteY3" fmla="*/ 47625 h 744537"/>
                <a:gd name="connsiteX4" fmla="*/ 2250281 w 2250281"/>
                <a:gd name="connsiteY4" fmla="*/ 0 h 744537"/>
                <a:gd name="connsiteX5" fmla="*/ 0 w 2250281"/>
                <a:gd name="connsiteY5" fmla="*/ 28575 h 744537"/>
                <a:gd name="connsiteX6" fmla="*/ 16669 w 2250281"/>
                <a:gd name="connsiteY6" fmla="*/ 731837 h 744537"/>
                <a:gd name="connsiteX7" fmla="*/ 1139826 w 2250281"/>
                <a:gd name="connsiteY7" fmla="*/ 744537 h 744537"/>
                <a:gd name="connsiteX8" fmla="*/ 1185070 w 2250281"/>
                <a:gd name="connsiteY8" fmla="*/ 703261 h 744537"/>
                <a:gd name="connsiteX0" fmla="*/ 1185070 w 2243137"/>
                <a:gd name="connsiteY0" fmla="*/ 693736 h 735012"/>
                <a:gd name="connsiteX1" fmla="*/ 448468 w 2243137"/>
                <a:gd name="connsiteY1" fmla="*/ 686593 h 735012"/>
                <a:gd name="connsiteX2" fmla="*/ 460375 w 2243137"/>
                <a:gd name="connsiteY2" fmla="*/ 50006 h 735012"/>
                <a:gd name="connsiteX3" fmla="*/ 2169319 w 2243137"/>
                <a:gd name="connsiteY3" fmla="*/ 38100 h 735012"/>
                <a:gd name="connsiteX4" fmla="*/ 2243137 w 2243137"/>
                <a:gd name="connsiteY4" fmla="*/ 0 h 735012"/>
                <a:gd name="connsiteX5" fmla="*/ 0 w 2243137"/>
                <a:gd name="connsiteY5" fmla="*/ 19050 h 735012"/>
                <a:gd name="connsiteX6" fmla="*/ 16669 w 2243137"/>
                <a:gd name="connsiteY6" fmla="*/ 722312 h 735012"/>
                <a:gd name="connsiteX7" fmla="*/ 1139826 w 2243137"/>
                <a:gd name="connsiteY7" fmla="*/ 735012 h 735012"/>
                <a:gd name="connsiteX8" fmla="*/ 1185070 w 2243137"/>
                <a:gd name="connsiteY8" fmla="*/ 693736 h 73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3137" h="735012">
                  <a:moveTo>
                    <a:pt x="1185070" y="693736"/>
                  </a:moveTo>
                  <a:lnTo>
                    <a:pt x="448468" y="686593"/>
                  </a:lnTo>
                  <a:lnTo>
                    <a:pt x="460375" y="50006"/>
                  </a:lnTo>
                  <a:lnTo>
                    <a:pt x="2169319" y="38100"/>
                  </a:lnTo>
                  <a:lnTo>
                    <a:pt x="2243137" y="0"/>
                  </a:lnTo>
                  <a:lnTo>
                    <a:pt x="0" y="19050"/>
                  </a:lnTo>
                  <a:lnTo>
                    <a:pt x="16669" y="722312"/>
                  </a:lnTo>
                  <a:lnTo>
                    <a:pt x="1139826" y="735012"/>
                  </a:lnTo>
                  <a:lnTo>
                    <a:pt x="1185070" y="6937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DB2F450-7999-45BF-A039-A6B5AC160EB4}"/>
                </a:ext>
              </a:extLst>
            </p:cNvPr>
            <p:cNvSpPr/>
            <p:nvPr/>
          </p:nvSpPr>
          <p:spPr>
            <a:xfrm>
              <a:off x="5553076" y="1766378"/>
              <a:ext cx="1190623" cy="914909"/>
            </a:xfrm>
            <a:custGeom>
              <a:avLst/>
              <a:gdLst>
                <a:gd name="connsiteX0" fmla="*/ 819150 w 1212850"/>
                <a:gd name="connsiteY0" fmla="*/ 0 h 895350"/>
                <a:gd name="connsiteX1" fmla="*/ 0 w 1212850"/>
                <a:gd name="connsiteY1" fmla="*/ 895350 h 895350"/>
                <a:gd name="connsiteX2" fmla="*/ 844550 w 1212850"/>
                <a:gd name="connsiteY2" fmla="*/ 895350 h 895350"/>
                <a:gd name="connsiteX3" fmla="*/ 1212850 w 1212850"/>
                <a:gd name="connsiteY3" fmla="*/ 12700 h 895350"/>
                <a:gd name="connsiteX4" fmla="*/ 819150 w 1212850"/>
                <a:gd name="connsiteY4" fmla="*/ 0 h 895350"/>
                <a:gd name="connsiteX0" fmla="*/ 75820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58203 w 1151903"/>
                <a:gd name="connsiteY4" fmla="*/ 0 h 895350"/>
                <a:gd name="connsiteX0" fmla="*/ 77039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70393 w 1151903"/>
                <a:gd name="connsiteY4" fmla="*/ 0 h 895350"/>
                <a:gd name="connsiteX0" fmla="*/ 797819 w 1179329"/>
                <a:gd name="connsiteY0" fmla="*/ 0 h 895350"/>
                <a:gd name="connsiteX1" fmla="*/ 0 w 1179329"/>
                <a:gd name="connsiteY1" fmla="*/ 884692 h 895350"/>
                <a:gd name="connsiteX2" fmla="*/ 811029 w 1179329"/>
                <a:gd name="connsiteY2" fmla="*/ 895350 h 895350"/>
                <a:gd name="connsiteX3" fmla="*/ 1179329 w 1179329"/>
                <a:gd name="connsiteY3" fmla="*/ 12700 h 895350"/>
                <a:gd name="connsiteX4" fmla="*/ 797819 w 1179329"/>
                <a:gd name="connsiteY4" fmla="*/ 0 h 895350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817885 w 1179329"/>
                <a:gd name="connsiteY2" fmla="*/ 883930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97819 w 1179329"/>
                <a:gd name="connsiteY0" fmla="*/ 0 h 892714"/>
                <a:gd name="connsiteX1" fmla="*/ 0 w 1179329"/>
                <a:gd name="connsiteY1" fmla="*/ 884692 h 892714"/>
                <a:gd name="connsiteX2" fmla="*/ 776746 w 1179329"/>
                <a:gd name="connsiteY2" fmla="*/ 892714 h 892714"/>
                <a:gd name="connsiteX3" fmla="*/ 1179329 w 1179329"/>
                <a:gd name="connsiteY3" fmla="*/ 12700 h 892714"/>
                <a:gd name="connsiteX4" fmla="*/ 797819 w 1179329"/>
                <a:gd name="connsiteY4" fmla="*/ 0 h 892714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776746 w 1179329"/>
                <a:gd name="connsiteY2" fmla="*/ 879538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61251 w 1142761"/>
                <a:gd name="connsiteY0" fmla="*/ 0 h 879538"/>
                <a:gd name="connsiteX1" fmla="*/ 0 w 1142761"/>
                <a:gd name="connsiteY1" fmla="*/ 843702 h 879538"/>
                <a:gd name="connsiteX2" fmla="*/ 740178 w 1142761"/>
                <a:gd name="connsiteY2" fmla="*/ 879538 h 879538"/>
                <a:gd name="connsiteX3" fmla="*/ 1142761 w 1142761"/>
                <a:gd name="connsiteY3" fmla="*/ 12700 h 879538"/>
                <a:gd name="connsiteX4" fmla="*/ 761251 w 1142761"/>
                <a:gd name="connsiteY4" fmla="*/ 0 h 879538"/>
                <a:gd name="connsiteX0" fmla="*/ 761251 w 1142761"/>
                <a:gd name="connsiteY0" fmla="*/ 0 h 843702"/>
                <a:gd name="connsiteX1" fmla="*/ 0 w 1142761"/>
                <a:gd name="connsiteY1" fmla="*/ 843702 h 843702"/>
                <a:gd name="connsiteX2" fmla="*/ 758462 w 1142761"/>
                <a:gd name="connsiteY2" fmla="*/ 832692 h 843702"/>
                <a:gd name="connsiteX3" fmla="*/ 1142761 w 1142761"/>
                <a:gd name="connsiteY3" fmla="*/ 12700 h 843702"/>
                <a:gd name="connsiteX4" fmla="*/ 761251 w 1142761"/>
                <a:gd name="connsiteY4" fmla="*/ 0 h 84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761" h="843702">
                  <a:moveTo>
                    <a:pt x="761251" y="0"/>
                  </a:moveTo>
                  <a:lnTo>
                    <a:pt x="0" y="843702"/>
                  </a:lnTo>
                  <a:lnTo>
                    <a:pt x="758462" y="832692"/>
                  </a:lnTo>
                  <a:lnTo>
                    <a:pt x="1142761" y="12700"/>
                  </a:lnTo>
                  <a:lnTo>
                    <a:pt x="761251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A8180BB1-63EC-AA99-7624-250E35574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3850" y="2682873"/>
              <a:ext cx="1682750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26E4675-F52C-6502-09DC-16B0A81A4AB7}"/>
                </a:ext>
              </a:extLst>
            </p:cNvPr>
            <p:cNvCxnSpPr>
              <a:cxnSpLocks/>
            </p:cNvCxnSpPr>
            <p:nvPr/>
          </p:nvCxnSpPr>
          <p:spPr>
            <a:xfrm>
              <a:off x="3457575" y="1149350"/>
              <a:ext cx="0" cy="19431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E179CA5-D0EA-D584-4B05-0D96639A7891}"/>
                </a:ext>
              </a:extLst>
            </p:cNvPr>
            <p:cNvCxnSpPr>
              <a:cxnSpLocks/>
              <a:endCxn id="196" idx="1"/>
            </p:cNvCxnSpPr>
            <p:nvPr/>
          </p:nvCxnSpPr>
          <p:spPr>
            <a:xfrm>
              <a:off x="5514976" y="1149350"/>
              <a:ext cx="3810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036D8F0-3A2A-A3FF-D735-1D53AAE5C5C9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CD023B0-82C2-24C0-382C-7DEB41719677}"/>
                </a:ext>
              </a:extLst>
            </p:cNvPr>
            <p:cNvCxnSpPr>
              <a:cxnSpLocks/>
            </p:cNvCxnSpPr>
            <p:nvPr/>
          </p:nvCxnSpPr>
          <p:spPr>
            <a:xfrm>
              <a:off x="636746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AF8A04D6-522F-9BCC-0CB4-3E9734049605}"/>
                    </a:ext>
                  </a:extLst>
                </p:cNvPr>
                <p:cNvSpPr txBox="1"/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AF8A04D6-522F-9BCC-0CB4-3E9734049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B76954EB-308C-5B50-F7F8-CBFC3D9FE7C2}"/>
                    </a:ext>
                  </a:extLst>
                </p:cNvPr>
                <p:cNvSpPr txBox="1"/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B76954EB-308C-5B50-F7F8-CBFC3D9FE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blipFill>
                  <a:blip r:embed="rId4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7B87AABC-BBA2-BFB1-2387-7850248DB5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7575" y="1308524"/>
              <a:ext cx="20574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77E32480-212D-4754-322D-9FF442CF42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308524"/>
              <a:ext cx="85248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A02FC73C-7369-C725-8FF1-6ADB415D25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8414" y="1607969"/>
              <a:ext cx="39052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BBD15519-058B-7E26-BF12-AFCA09816728}"/>
                    </a:ext>
                  </a:extLst>
                </p:cNvPr>
                <p:cNvSpPr txBox="1"/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BBD15519-058B-7E26-BF12-AFCA098167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EF6489DF-7BEC-E3EF-798F-9271CA92F6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607969"/>
              <a:ext cx="83343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59C361-177D-979D-8377-260BB9CBBB8A}"/>
                    </a:ext>
                  </a:extLst>
                </p:cNvPr>
                <p:cNvSpPr txBox="1"/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59C361-177D-979D-8377-260BB9CBBB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blipFill>
                  <a:blip r:embed="rId6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CCD09CDE-9F1A-7AF2-F7B6-95265C58BD34}"/>
                    </a:ext>
                  </a:extLst>
                </p:cNvPr>
                <p:cNvSpPr txBox="1"/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CCD09CDE-9F1A-7AF2-F7B6-95265C58BD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D78C180-C037-018C-F872-1DDA31BDB178}"/>
                </a:ext>
              </a:extLst>
            </p:cNvPr>
            <p:cNvCxnSpPr>
              <a:cxnSpLocks/>
            </p:cNvCxnSpPr>
            <p:nvPr/>
          </p:nvCxnSpPr>
          <p:spPr>
            <a:xfrm>
              <a:off x="2301875" y="709613"/>
              <a:ext cx="0" cy="217170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018AF07-D5C2-F4C3-84E3-3133A6AF4D7B}"/>
                </a:ext>
              </a:extLst>
            </p:cNvPr>
            <p:cNvCxnSpPr>
              <a:cxnSpLocks/>
            </p:cNvCxnSpPr>
            <p:nvPr/>
          </p:nvCxnSpPr>
          <p:spPr>
            <a:xfrm>
              <a:off x="6750845" y="709613"/>
              <a:ext cx="0" cy="197167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60DBB9C4-FBB0-CB8D-09D3-052853BA5C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1875" y="917823"/>
              <a:ext cx="4437063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76701AB3-9629-E9D5-4CE6-293DE8A8FE82}"/>
                    </a:ext>
                  </a:extLst>
                </p:cNvPr>
                <p:cNvSpPr txBox="1"/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76701AB3-9629-E9D5-4CE6-293DE8A8FE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41C755B-0C4B-5FF0-CA07-C7D0BCF42FEE}"/>
                </a:ext>
              </a:extLst>
            </p:cNvPr>
            <p:cNvCxnSpPr>
              <a:cxnSpLocks/>
            </p:cNvCxnSpPr>
            <p:nvPr/>
          </p:nvCxnSpPr>
          <p:spPr>
            <a:xfrm>
              <a:off x="6889750" y="1766378"/>
              <a:ext cx="0" cy="914909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6792C3CC-FACC-3A41-F821-85EFCE1ABEDB}"/>
                    </a:ext>
                  </a:extLst>
                </p:cNvPr>
                <p:cNvSpPr txBox="1"/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6792C3CC-FACC-3A41-F821-85EFCE1AB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7DB88DC-2A90-5410-767A-84D8E8C01005}"/>
              </a:ext>
            </a:extLst>
          </p:cNvPr>
          <p:cNvGrpSpPr/>
          <p:nvPr/>
        </p:nvGrpSpPr>
        <p:grpSpPr>
          <a:xfrm>
            <a:off x="150017" y="4285541"/>
            <a:ext cx="8450390" cy="2713631"/>
            <a:chOff x="1627060" y="1953619"/>
            <a:chExt cx="8450390" cy="2713631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6BA58ADA-E69B-EE04-EEEE-8B8420DA3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710" y="2251710"/>
              <a:ext cx="6926580" cy="2354580"/>
            </a:xfrm>
            <a:prstGeom prst="rect">
              <a:avLst/>
            </a:prstGeom>
          </p:spPr>
        </p:pic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8E88F01A-1C11-907C-0845-0BFFBC19E62E}"/>
                </a:ext>
              </a:extLst>
            </p:cNvPr>
            <p:cNvCxnSpPr>
              <a:cxnSpLocks/>
            </p:cNvCxnSpPr>
            <p:nvPr/>
          </p:nvCxnSpPr>
          <p:spPr>
            <a:xfrm>
              <a:off x="2756977" y="3707122"/>
              <a:ext cx="3038986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B0AB54C6-ADC7-7774-579B-AD41A06CE1C8}"/>
                    </a:ext>
                  </a:extLst>
                </p:cNvPr>
                <p:cNvSpPr txBox="1"/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B0AB54C6-ADC7-7774-579B-AD41A06CE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blipFill>
                  <a:blip r:embed="rId11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E9B808D-A945-8A21-7331-82A3767B2AF4}"/>
                </a:ext>
              </a:extLst>
            </p:cNvPr>
            <p:cNvCxnSpPr>
              <a:cxnSpLocks/>
            </p:cNvCxnSpPr>
            <p:nvPr/>
          </p:nvCxnSpPr>
          <p:spPr>
            <a:xfrm>
              <a:off x="4446092" y="3300412"/>
              <a:ext cx="1649908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9A499090-5208-5899-3A80-02BFDBCEEA3B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3300412"/>
              <a:ext cx="0" cy="410888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97AD2FA1-6684-E61D-659C-074525C23B4E}"/>
                    </a:ext>
                  </a:extLst>
                </p:cNvPr>
                <p:cNvSpPr txBox="1"/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97AD2FA1-6684-E61D-659C-074525C23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blipFill>
                  <a:blip r:embed="rId12"/>
                  <a:stretch>
                    <a:fillRect r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F0E4540-EA9F-EB3D-C3BE-47219C8D961A}"/>
                </a:ext>
              </a:extLst>
            </p:cNvPr>
            <p:cNvSpPr/>
            <p:nvPr/>
          </p:nvSpPr>
          <p:spPr>
            <a:xfrm rot="5400000" flipV="1">
              <a:off x="4256242" y="3237251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CAF65F7-D974-9825-E5F6-E70D688B4DB8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237145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57CE90FA-2834-D2BD-DF1D-E91A3FA57A10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2371450"/>
              <a:ext cx="0" cy="183515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90D6678B-585B-5393-34A1-099A12A7B133}"/>
                    </a:ext>
                  </a:extLst>
                </p:cNvPr>
                <p:cNvSpPr txBox="1"/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−3"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90D6678B-585B-5393-34A1-099A12A7B1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Right Triangle 169">
              <a:extLst>
                <a:ext uri="{FF2B5EF4-FFF2-40B4-BE49-F238E27FC236}">
                  <a16:creationId xmlns:a16="http://schemas.microsoft.com/office/drawing/2014/main" id="{CA5844CB-6E4A-675B-8C7C-8C812FAF04ED}"/>
                </a:ext>
              </a:extLst>
            </p:cNvPr>
            <p:cNvSpPr/>
            <p:nvPr/>
          </p:nvSpPr>
          <p:spPr>
            <a:xfrm>
              <a:off x="2764631" y="3471855"/>
              <a:ext cx="3238499" cy="292902"/>
            </a:xfrm>
            <a:prstGeom prst="rtTriangl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2066429-CC31-D672-E73F-25C5E4C9706D}"/>
                </a:ext>
              </a:extLst>
            </p:cNvPr>
            <p:cNvGrpSpPr/>
            <p:nvPr/>
          </p:nvGrpSpPr>
          <p:grpSpPr>
            <a:xfrm rot="16200000">
              <a:off x="4076795" y="3441123"/>
              <a:ext cx="377075" cy="351718"/>
              <a:chOff x="2081853" y="3167990"/>
              <a:chExt cx="377075" cy="351718"/>
            </a:xfrm>
          </p:grpSpPr>
          <p:sp>
            <p:nvSpPr>
              <p:cNvPr id="189" name="Arc 188">
                <a:extLst>
                  <a:ext uri="{FF2B5EF4-FFF2-40B4-BE49-F238E27FC236}">
                    <a16:creationId xmlns:a16="http://schemas.microsoft.com/office/drawing/2014/main" id="{1FF9F6D9-BFBE-8A31-5956-FBB4B23A1E64}"/>
                  </a:ext>
                </a:extLst>
              </p:cNvPr>
              <p:cNvSpPr/>
              <p:nvPr/>
            </p:nvSpPr>
            <p:spPr>
              <a:xfrm rot="19800000">
                <a:off x="2081853" y="3322915"/>
                <a:ext cx="196793" cy="196793"/>
              </a:xfrm>
              <a:prstGeom prst="arc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3E5C6343-0016-1D0B-97E6-190670C07FEC}"/>
                  </a:ext>
                </a:extLst>
              </p:cNvPr>
              <p:cNvSpPr/>
              <p:nvPr/>
            </p:nvSpPr>
            <p:spPr>
              <a:xfrm rot="10800000" flipV="1">
                <a:off x="2230328" y="3167990"/>
                <a:ext cx="228600" cy="144719"/>
              </a:xfrm>
              <a:custGeom>
                <a:avLst/>
                <a:gdLst>
                  <a:gd name="connsiteX0" fmla="*/ 0 w 228600"/>
                  <a:gd name="connsiteY0" fmla="*/ 16131 h 144719"/>
                  <a:gd name="connsiteX1" fmla="*/ 185737 w 228600"/>
                  <a:gd name="connsiteY1" fmla="*/ 11369 h 144719"/>
                  <a:gd name="connsiteX2" fmla="*/ 228600 w 228600"/>
                  <a:gd name="connsiteY2" fmla="*/ 144719 h 144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600" h="144719">
                    <a:moveTo>
                      <a:pt x="0" y="16131"/>
                    </a:moveTo>
                    <a:cubicBezTo>
                      <a:pt x="73818" y="3034"/>
                      <a:pt x="147637" y="-10062"/>
                      <a:pt x="185737" y="11369"/>
                    </a:cubicBezTo>
                    <a:cubicBezTo>
                      <a:pt x="223837" y="32800"/>
                      <a:pt x="189706" y="104238"/>
                      <a:pt x="228600" y="144719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1B842ACE-6A89-7080-0D4C-5B0387663FEC}"/>
                </a:ext>
              </a:extLst>
            </p:cNvPr>
            <p:cNvCxnSpPr>
              <a:cxnSpLocks/>
            </p:cNvCxnSpPr>
            <p:nvPr/>
          </p:nvCxnSpPr>
          <p:spPr>
            <a:xfrm>
              <a:off x="2666601" y="3471855"/>
              <a:ext cx="0" cy="292902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3DB4357-9361-AFB5-9054-78C6ECEF1005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764757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F1EC6A3-58B7-A36F-267E-E2B145C50CA4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471855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B12380F-45F4-3A4F-E447-3785991F529B}"/>
                </a:ext>
              </a:extLst>
            </p:cNvPr>
            <p:cNvCxnSpPr>
              <a:cxnSpLocks/>
            </p:cNvCxnSpPr>
            <p:nvPr/>
          </p:nvCxnSpPr>
          <p:spPr>
            <a:xfrm>
              <a:off x="2764631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E657F8E-3727-A765-2D10-84BA380F0776}"/>
                </a:ext>
              </a:extLst>
            </p:cNvPr>
            <p:cNvCxnSpPr>
              <a:cxnSpLocks/>
            </p:cNvCxnSpPr>
            <p:nvPr/>
          </p:nvCxnSpPr>
          <p:spPr>
            <a:xfrm>
              <a:off x="6003130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89561655-99B2-3748-A160-4E25184E6E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4631" y="3852321"/>
              <a:ext cx="3238499" cy="33286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08E5643B-A3BE-E7BA-5E96-66671EDBC539}"/>
                    </a:ext>
                  </a:extLst>
                </p:cNvPr>
                <p:cNvSpPr txBox="1"/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08E5643B-A3BE-E7BA-5E96-66671EDBC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blipFill>
                  <a:blip r:embed="rId14"/>
                  <a:stretch>
                    <a:fillRect r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CFE2B78-7C69-E28B-94F0-2886D2644BCA}"/>
                    </a:ext>
                  </a:extLst>
                </p:cNvPr>
                <p:cNvSpPr txBox="1"/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CFE2B78-7C69-E28B-94F0-2886D2644B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blipFill>
                  <a:blip r:embed="rId15"/>
                  <a:stretch>
                    <a:fillRect r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61CEEBF-2E6C-0BCC-752E-8EEC209EA814}"/>
                </a:ext>
              </a:extLst>
            </p:cNvPr>
            <p:cNvCxnSpPr>
              <a:cxnSpLocks/>
            </p:cNvCxnSpPr>
            <p:nvPr/>
          </p:nvCxnSpPr>
          <p:spPr>
            <a:xfrm>
              <a:off x="2569799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295EB8E-0A41-2137-EDC6-60C764A82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22035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407AD473-B0A4-06E5-94B3-212370EE7AD1}"/>
                </a:ext>
              </a:extLst>
            </p:cNvPr>
            <p:cNvCxnSpPr>
              <a:cxnSpLocks/>
              <a:stCxn id="160" idx="0"/>
            </p:cNvCxnSpPr>
            <p:nvPr/>
          </p:nvCxnSpPr>
          <p:spPr>
            <a:xfrm flipH="1">
              <a:off x="2629520" y="2251710"/>
              <a:ext cx="34664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C8BD3E1E-2F79-1BA0-B842-7671128EB826}"/>
                    </a:ext>
                  </a:extLst>
                </p:cNvPr>
                <p:cNvSpPr txBox="1"/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29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−7"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C8BD3E1E-2F79-1BA0-B842-7671128EB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3A14221-FF98-78EC-47C3-418FC0CABD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2035" y="2050240"/>
              <a:ext cx="0" cy="234696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F3BD6C-8185-D70F-3752-D9EE990CA05A}"/>
                </a:ext>
              </a:extLst>
            </p:cNvPr>
            <p:cNvSpPr/>
            <p:nvPr/>
          </p:nvSpPr>
          <p:spPr>
            <a:xfrm>
              <a:off x="5054600" y="2006600"/>
              <a:ext cx="5022850" cy="2660650"/>
            </a:xfrm>
            <a:custGeom>
              <a:avLst/>
              <a:gdLst>
                <a:gd name="connsiteX0" fmla="*/ 0 w 3898900"/>
                <a:gd name="connsiteY0" fmla="*/ 0 h 2660650"/>
                <a:gd name="connsiteX1" fmla="*/ 0 w 3898900"/>
                <a:gd name="connsiteY1" fmla="*/ 2343150 h 2660650"/>
                <a:gd name="connsiteX2" fmla="*/ 165100 w 3898900"/>
                <a:gd name="connsiteY2" fmla="*/ 2343150 h 2660650"/>
                <a:gd name="connsiteX3" fmla="*/ 165100 w 3898900"/>
                <a:gd name="connsiteY3" fmla="*/ 2660650 h 2660650"/>
                <a:gd name="connsiteX4" fmla="*/ 3898900 w 3898900"/>
                <a:gd name="connsiteY4" fmla="*/ 2660650 h 2660650"/>
                <a:gd name="connsiteX5" fmla="*/ 3898900 w 3898900"/>
                <a:gd name="connsiteY5" fmla="*/ 82550 h 2660650"/>
                <a:gd name="connsiteX6" fmla="*/ 0 w 3898900"/>
                <a:gd name="connsiteY6" fmla="*/ 0 h 2660650"/>
                <a:gd name="connsiteX0" fmla="*/ 1111250 w 5010150"/>
                <a:gd name="connsiteY0" fmla="*/ 0 h 2660650"/>
                <a:gd name="connsiteX1" fmla="*/ 1111250 w 5010150"/>
                <a:gd name="connsiteY1" fmla="*/ 2343150 h 2660650"/>
                <a:gd name="connsiteX2" fmla="*/ 0 w 5010150"/>
                <a:gd name="connsiteY2" fmla="*/ 2355850 h 2660650"/>
                <a:gd name="connsiteX3" fmla="*/ 1276350 w 5010150"/>
                <a:gd name="connsiteY3" fmla="*/ 2660650 h 2660650"/>
                <a:gd name="connsiteX4" fmla="*/ 5010150 w 5010150"/>
                <a:gd name="connsiteY4" fmla="*/ 2660650 h 2660650"/>
                <a:gd name="connsiteX5" fmla="*/ 5010150 w 5010150"/>
                <a:gd name="connsiteY5" fmla="*/ 82550 h 2660650"/>
                <a:gd name="connsiteX6" fmla="*/ 1111250 w 50101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12700 w 5022850"/>
                <a:gd name="connsiteY2" fmla="*/ 2355850 h 2660650"/>
                <a:gd name="connsiteX3" fmla="*/ 0 w 5022850"/>
                <a:gd name="connsiteY3" fmla="*/ 2647950 h 2660650"/>
                <a:gd name="connsiteX4" fmla="*/ 5022850 w 5022850"/>
                <a:gd name="connsiteY4" fmla="*/ 2660650 h 2660650"/>
                <a:gd name="connsiteX5" fmla="*/ 5022850 w 5022850"/>
                <a:gd name="connsiteY5" fmla="*/ 82550 h 2660650"/>
                <a:gd name="connsiteX6" fmla="*/ 1123950 w 50228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12700 w 5022850"/>
                <a:gd name="connsiteY3" fmla="*/ 2355850 h 2660650"/>
                <a:gd name="connsiteX4" fmla="*/ 0 w 5022850"/>
                <a:gd name="connsiteY4" fmla="*/ 2647950 h 2660650"/>
                <a:gd name="connsiteX5" fmla="*/ 5022850 w 5022850"/>
                <a:gd name="connsiteY5" fmla="*/ 2660650 h 2660650"/>
                <a:gd name="connsiteX6" fmla="*/ 5022850 w 5022850"/>
                <a:gd name="connsiteY6" fmla="*/ 82550 h 2660650"/>
                <a:gd name="connsiteX7" fmla="*/ 1123950 w 5022850"/>
                <a:gd name="connsiteY7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228600 w 5022850"/>
                <a:gd name="connsiteY3" fmla="*/ 234950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18440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22850" h="2660650">
                  <a:moveTo>
                    <a:pt x="1123950" y="0"/>
                  </a:moveTo>
                  <a:lnTo>
                    <a:pt x="1123950" y="2343150"/>
                  </a:lnTo>
                  <a:lnTo>
                    <a:pt x="704850" y="2355850"/>
                  </a:lnTo>
                  <a:lnTo>
                    <a:pt x="717550" y="2178050"/>
                  </a:lnTo>
                  <a:lnTo>
                    <a:pt x="12700" y="2184400"/>
                  </a:lnTo>
                  <a:lnTo>
                    <a:pt x="0" y="2647950"/>
                  </a:lnTo>
                  <a:lnTo>
                    <a:pt x="5022850" y="2660650"/>
                  </a:lnTo>
                  <a:lnTo>
                    <a:pt x="5022850" y="82550"/>
                  </a:lnTo>
                  <a:lnTo>
                    <a:pt x="11239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1504795F-612B-32A9-5EA3-5AA943DAF213}"/>
                    </a:ext>
                  </a:extLst>
                </p:cNvPr>
                <p:cNvSpPr txBox="1"/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017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1504795F-612B-32A9-5EA3-5AA943DAF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blipFill>
                  <a:blip r:embed="rId17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98D2F15E-7CB5-FEA3-8C04-EB68B2703E59}"/>
                    </a:ext>
                  </a:extLst>
                </p:cNvPr>
                <p:cNvSpPr txBox="1"/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98D2F15E-7CB5-FEA3-8C04-EB68B2703E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blipFill>
                  <a:blip r:embed="rId1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81E1BC1-30CA-F046-9F77-1A9D7F4E9D12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420660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E2FE6D9-751F-A662-4242-CFF056A1344C}"/>
              </a:ext>
            </a:extLst>
          </p:cNvPr>
          <p:cNvGrpSpPr/>
          <p:nvPr/>
        </p:nvGrpSpPr>
        <p:grpSpPr>
          <a:xfrm>
            <a:off x="4896826" y="0"/>
            <a:ext cx="6371271" cy="7497898"/>
            <a:chOff x="505963" y="251641"/>
            <a:chExt cx="6371271" cy="7497898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ED70AEB-361F-7782-DEC3-5773F977A8CF}"/>
                </a:ext>
              </a:extLst>
            </p:cNvPr>
            <p:cNvSpPr/>
            <p:nvPr/>
          </p:nvSpPr>
          <p:spPr>
            <a:xfrm>
              <a:off x="920318" y="1280639"/>
              <a:ext cx="5956916" cy="6391922"/>
            </a:xfrm>
            <a:custGeom>
              <a:avLst/>
              <a:gdLst>
                <a:gd name="connsiteX0" fmla="*/ 0 w 5956916"/>
                <a:gd name="connsiteY0" fmla="*/ 0 h 6391922"/>
                <a:gd name="connsiteX1" fmla="*/ 0 w 5956916"/>
                <a:gd name="connsiteY1" fmla="*/ 6391922 h 6391922"/>
                <a:gd name="connsiteX2" fmla="*/ 3302493 w 5956916"/>
                <a:gd name="connsiteY2" fmla="*/ 6391922 h 6391922"/>
                <a:gd name="connsiteX3" fmla="*/ 3302493 w 5956916"/>
                <a:gd name="connsiteY3" fmla="*/ 4545367 h 6391922"/>
                <a:gd name="connsiteX4" fmla="*/ 5956916 w 5956916"/>
                <a:gd name="connsiteY4" fmla="*/ 4545367 h 6391922"/>
                <a:gd name="connsiteX5" fmla="*/ 5956916 w 5956916"/>
                <a:gd name="connsiteY5" fmla="*/ 1757778 h 6391922"/>
                <a:gd name="connsiteX6" fmla="*/ 4101483 w 5956916"/>
                <a:gd name="connsiteY6" fmla="*/ 1757778 h 6391922"/>
                <a:gd name="connsiteX7" fmla="*/ 4101483 w 5956916"/>
                <a:gd name="connsiteY7" fmla="*/ 896644 h 6391922"/>
                <a:gd name="connsiteX8" fmla="*/ 3124940 w 5956916"/>
                <a:gd name="connsiteY8" fmla="*/ 896644 h 6391922"/>
                <a:gd name="connsiteX9" fmla="*/ 3124940 w 5956916"/>
                <a:gd name="connsiteY9" fmla="*/ 17755 h 6391922"/>
                <a:gd name="connsiteX10" fmla="*/ 0 w 5956916"/>
                <a:gd name="connsiteY10" fmla="*/ 0 h 639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56916" h="6391922">
                  <a:moveTo>
                    <a:pt x="0" y="0"/>
                  </a:moveTo>
                  <a:lnTo>
                    <a:pt x="0" y="6391922"/>
                  </a:lnTo>
                  <a:lnTo>
                    <a:pt x="3302493" y="6391922"/>
                  </a:lnTo>
                  <a:lnTo>
                    <a:pt x="3302493" y="4545367"/>
                  </a:lnTo>
                  <a:lnTo>
                    <a:pt x="5956916" y="4545367"/>
                  </a:lnTo>
                  <a:lnTo>
                    <a:pt x="5956916" y="1757778"/>
                  </a:lnTo>
                  <a:lnTo>
                    <a:pt x="4101483" y="1757778"/>
                  </a:lnTo>
                  <a:lnTo>
                    <a:pt x="4101483" y="896644"/>
                  </a:lnTo>
                  <a:lnTo>
                    <a:pt x="3124940" y="896644"/>
                  </a:lnTo>
                  <a:lnTo>
                    <a:pt x="3124940" y="1775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9477ED2-C48F-2078-F1B6-5A46206B7AE0}"/>
                </a:ext>
              </a:extLst>
            </p:cNvPr>
            <p:cNvSpPr/>
            <p:nvPr/>
          </p:nvSpPr>
          <p:spPr>
            <a:xfrm>
              <a:off x="792480" y="4607596"/>
              <a:ext cx="5196840" cy="3141943"/>
            </a:xfrm>
            <a:custGeom>
              <a:avLst/>
              <a:gdLst>
                <a:gd name="connsiteX0" fmla="*/ 129540 w 5196840"/>
                <a:gd name="connsiteY0" fmla="*/ 91440 h 3230880"/>
                <a:gd name="connsiteX1" fmla="*/ 716280 w 5196840"/>
                <a:gd name="connsiteY1" fmla="*/ 91440 h 3230880"/>
                <a:gd name="connsiteX2" fmla="*/ 716280 w 5196840"/>
                <a:gd name="connsiteY2" fmla="*/ 0 h 3230880"/>
                <a:gd name="connsiteX3" fmla="*/ 4739640 w 5196840"/>
                <a:gd name="connsiteY3" fmla="*/ 0 h 3230880"/>
                <a:gd name="connsiteX4" fmla="*/ 4739640 w 5196840"/>
                <a:gd name="connsiteY4" fmla="*/ 68580 h 3230880"/>
                <a:gd name="connsiteX5" fmla="*/ 5196840 w 5196840"/>
                <a:gd name="connsiteY5" fmla="*/ 68580 h 3230880"/>
                <a:gd name="connsiteX6" fmla="*/ 5196840 w 5196840"/>
                <a:gd name="connsiteY6" fmla="*/ 3230880 h 3230880"/>
                <a:gd name="connsiteX7" fmla="*/ 0 w 5196840"/>
                <a:gd name="connsiteY7" fmla="*/ 3230880 h 3230880"/>
                <a:gd name="connsiteX8" fmla="*/ 0 w 5196840"/>
                <a:gd name="connsiteY8" fmla="*/ 99060 h 3230880"/>
                <a:gd name="connsiteX9" fmla="*/ 129540 w 5196840"/>
                <a:gd name="connsiteY9" fmla="*/ 91440 h 323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96840" h="3230880">
                  <a:moveTo>
                    <a:pt x="129540" y="91440"/>
                  </a:moveTo>
                  <a:lnTo>
                    <a:pt x="716280" y="91440"/>
                  </a:lnTo>
                  <a:lnTo>
                    <a:pt x="716280" y="0"/>
                  </a:lnTo>
                  <a:lnTo>
                    <a:pt x="4739640" y="0"/>
                  </a:lnTo>
                  <a:lnTo>
                    <a:pt x="4739640" y="68580"/>
                  </a:lnTo>
                  <a:lnTo>
                    <a:pt x="5196840" y="68580"/>
                  </a:lnTo>
                  <a:lnTo>
                    <a:pt x="5196840" y="3230880"/>
                  </a:lnTo>
                  <a:lnTo>
                    <a:pt x="0" y="3230880"/>
                  </a:lnTo>
                  <a:lnTo>
                    <a:pt x="0" y="99060"/>
                  </a:lnTo>
                  <a:lnTo>
                    <a:pt x="129540" y="9144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190D795-5A96-BA62-7978-5282DAF7F05D}"/>
                </a:ext>
              </a:extLst>
            </p:cNvPr>
            <p:cNvSpPr/>
            <p:nvPr/>
          </p:nvSpPr>
          <p:spPr>
            <a:xfrm>
              <a:off x="2562225" y="3684361"/>
              <a:ext cx="914400" cy="520700"/>
            </a:xfrm>
            <a:custGeom>
              <a:avLst/>
              <a:gdLst>
                <a:gd name="connsiteX0" fmla="*/ 0 w 914400"/>
                <a:gd name="connsiteY0" fmla="*/ 520700 h 520700"/>
                <a:gd name="connsiteX1" fmla="*/ 336550 w 914400"/>
                <a:gd name="connsiteY1" fmla="*/ 0 h 520700"/>
                <a:gd name="connsiteX2" fmla="*/ 892175 w 914400"/>
                <a:gd name="connsiteY2" fmla="*/ 0 h 520700"/>
                <a:gd name="connsiteX3" fmla="*/ 914400 w 914400"/>
                <a:gd name="connsiteY3" fmla="*/ 498475 h 520700"/>
                <a:gd name="connsiteX4" fmla="*/ 0 w 914400"/>
                <a:gd name="connsiteY4" fmla="*/ 52070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20700">
                  <a:moveTo>
                    <a:pt x="0" y="520700"/>
                  </a:moveTo>
                  <a:lnTo>
                    <a:pt x="336550" y="0"/>
                  </a:lnTo>
                  <a:lnTo>
                    <a:pt x="892175" y="0"/>
                  </a:lnTo>
                  <a:lnTo>
                    <a:pt x="914400" y="498475"/>
                  </a:lnTo>
                  <a:lnTo>
                    <a:pt x="0" y="52070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B39454F-22F8-FDB8-D8B3-E0860411F611}"/>
                </a:ext>
              </a:extLst>
            </p:cNvPr>
            <p:cNvSpPr/>
            <p:nvPr/>
          </p:nvSpPr>
          <p:spPr>
            <a:xfrm>
              <a:off x="2895600" y="1455511"/>
              <a:ext cx="561975" cy="2228850"/>
            </a:xfrm>
            <a:custGeom>
              <a:avLst/>
              <a:gdLst>
                <a:gd name="connsiteX0" fmla="*/ 73025 w 561975"/>
                <a:gd name="connsiteY0" fmla="*/ 9525 h 2228850"/>
                <a:gd name="connsiteX1" fmla="*/ 0 w 561975"/>
                <a:gd name="connsiteY1" fmla="*/ 2228850 h 2228850"/>
                <a:gd name="connsiteX2" fmla="*/ 561975 w 561975"/>
                <a:gd name="connsiteY2" fmla="*/ 2222500 h 2228850"/>
                <a:gd name="connsiteX3" fmla="*/ 431800 w 561975"/>
                <a:gd name="connsiteY3" fmla="*/ 0 h 2228850"/>
                <a:gd name="connsiteX4" fmla="*/ 73025 w 561975"/>
                <a:gd name="connsiteY4" fmla="*/ 9525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975" h="2228850">
                  <a:moveTo>
                    <a:pt x="73025" y="9525"/>
                  </a:moveTo>
                  <a:lnTo>
                    <a:pt x="0" y="2228850"/>
                  </a:lnTo>
                  <a:lnTo>
                    <a:pt x="561975" y="2222500"/>
                  </a:lnTo>
                  <a:lnTo>
                    <a:pt x="431800" y="0"/>
                  </a:lnTo>
                  <a:lnTo>
                    <a:pt x="73025" y="9525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4FD8088-31B6-1B58-D718-190535233A40}"/>
                </a:ext>
              </a:extLst>
            </p:cNvPr>
            <p:cNvSpPr/>
            <p:nvPr/>
          </p:nvSpPr>
          <p:spPr>
            <a:xfrm>
              <a:off x="4586288" y="3308124"/>
              <a:ext cx="461962" cy="1200150"/>
            </a:xfrm>
            <a:custGeom>
              <a:avLst/>
              <a:gdLst>
                <a:gd name="connsiteX0" fmla="*/ 142875 w 461962"/>
                <a:gd name="connsiteY0" fmla="*/ 0 h 1200150"/>
                <a:gd name="connsiteX1" fmla="*/ 0 w 461962"/>
                <a:gd name="connsiteY1" fmla="*/ 1200150 h 1200150"/>
                <a:gd name="connsiteX2" fmla="*/ 461962 w 461962"/>
                <a:gd name="connsiteY2" fmla="*/ 1200150 h 1200150"/>
                <a:gd name="connsiteX3" fmla="*/ 366712 w 461962"/>
                <a:gd name="connsiteY3" fmla="*/ 4762 h 1200150"/>
                <a:gd name="connsiteX4" fmla="*/ 142875 w 461962"/>
                <a:gd name="connsiteY4" fmla="*/ 0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200150">
                  <a:moveTo>
                    <a:pt x="142875" y="0"/>
                  </a:moveTo>
                  <a:lnTo>
                    <a:pt x="0" y="1200150"/>
                  </a:lnTo>
                  <a:lnTo>
                    <a:pt x="461962" y="1200150"/>
                  </a:lnTo>
                  <a:lnTo>
                    <a:pt x="366712" y="4762"/>
                  </a:lnTo>
                  <a:lnTo>
                    <a:pt x="142875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D536F17-EC21-F7EB-94D2-EA8DC011BDA5}"/>
                </a:ext>
              </a:extLst>
            </p:cNvPr>
            <p:cNvCxnSpPr>
              <a:cxnSpLocks/>
              <a:stCxn id="111" idx="1"/>
            </p:cNvCxnSpPr>
            <p:nvPr/>
          </p:nvCxnSpPr>
          <p:spPr>
            <a:xfrm flipV="1">
              <a:off x="4586288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3274877-0933-1A3A-ED32-3D8576C9B010}"/>
                </a:ext>
              </a:extLst>
            </p:cNvPr>
            <p:cNvCxnSpPr>
              <a:cxnSpLocks/>
              <a:stCxn id="111" idx="2"/>
            </p:cNvCxnSpPr>
            <p:nvPr/>
          </p:nvCxnSpPr>
          <p:spPr>
            <a:xfrm flipV="1">
              <a:off x="5048250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5A2D606-BB89-D2D5-6C49-C653633BCF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2338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C77AA65-CF01-BCBC-B513-0E882B0EE7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6105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2C231D5-66A5-3B33-B408-0C9A088BDE39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7" y="1223450"/>
              <a:ext cx="0" cy="29816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EA876EB-76E4-0F4C-6216-592B92D18132}"/>
                </a:ext>
              </a:extLst>
            </p:cNvPr>
            <p:cNvCxnSpPr>
              <a:cxnSpLocks/>
            </p:cNvCxnSpPr>
            <p:nvPr/>
          </p:nvCxnSpPr>
          <p:spPr>
            <a:xfrm>
              <a:off x="347662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E394E43-0F2F-5C30-02D1-ED6BFB94FA05}"/>
                </a:ext>
              </a:extLst>
            </p:cNvPr>
            <p:cNvCxnSpPr>
              <a:cxnSpLocks/>
            </p:cNvCxnSpPr>
            <p:nvPr/>
          </p:nvCxnSpPr>
          <p:spPr>
            <a:xfrm>
              <a:off x="2981325" y="1223963"/>
              <a:ext cx="0" cy="298109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22A69D0-1A06-9218-7276-446BE44C9793}"/>
                </a:ext>
              </a:extLst>
            </p:cNvPr>
            <p:cNvCxnSpPr>
              <a:cxnSpLocks/>
            </p:cNvCxnSpPr>
            <p:nvPr/>
          </p:nvCxnSpPr>
          <p:spPr>
            <a:xfrm>
              <a:off x="2900362" y="971550"/>
              <a:ext cx="0" cy="32335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C3993EE-BFE4-7E91-F0B1-104EB28A2A59}"/>
                </a:ext>
              </a:extLst>
            </p:cNvPr>
            <p:cNvCxnSpPr>
              <a:cxnSpLocks/>
            </p:cNvCxnSpPr>
            <p:nvPr/>
          </p:nvCxnSpPr>
          <p:spPr>
            <a:xfrm>
              <a:off x="2562225" y="814388"/>
              <a:ext cx="0" cy="339067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F7766E9-0C58-ABC2-6BFC-7B012901FA12}"/>
                </a:ext>
              </a:extLst>
            </p:cNvPr>
            <p:cNvCxnSpPr>
              <a:cxnSpLocks/>
            </p:cNvCxnSpPr>
            <p:nvPr/>
          </p:nvCxnSpPr>
          <p:spPr>
            <a:xfrm>
              <a:off x="343217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8E12AC99-B448-D814-F1E4-0812FF94AF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2225" y="3912961"/>
              <a:ext cx="2024063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108F5CE-7964-0C29-678A-08ADE1749767}"/>
                    </a:ext>
                  </a:extLst>
                </p:cNvPr>
                <p:cNvSpPr txBox="1"/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108F5CE-7964-0C29-678A-08ADE17497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blipFill>
                  <a:blip r:embed="rId20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3939A32-F633-5CAB-4ABB-3B4EFF386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539453"/>
              <a:ext cx="4619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00127238-BCAE-CD7E-44A7-299B184B0EF5}"/>
                    </a:ext>
                  </a:extLst>
                </p:cNvPr>
                <p:cNvSpPr txBox="1"/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00127238-BCAE-CD7E-44A7-299B184B0E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7ADB3796-DF2A-8981-7BE3-04D5F2AC67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5696" y="2889104"/>
              <a:ext cx="187052" cy="306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B8C8CDC-CC95-C30B-03E5-93FB07EABE44}"/>
                    </a:ext>
                  </a:extLst>
                </p:cNvPr>
                <p:cNvSpPr txBox="1"/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B8C8CDC-CC95-C30B-03E5-93FB07EAB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EE46675-B048-137A-1C61-201F0DA1C5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969786"/>
              <a:ext cx="14459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96D35BA2-D328-9658-1769-F51BA192F57B}"/>
                    </a:ext>
                  </a:extLst>
                </p:cNvPr>
                <p:cNvSpPr txBox="1"/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96D35BA2-D328-9658-1769-F51BA192F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blipFill>
                  <a:blip r:embed="rId23"/>
                  <a:stretch>
                    <a:fillRect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36C21D3-C24A-A522-BFCD-EB68785BB85B}"/>
                </a:ext>
              </a:extLst>
            </p:cNvPr>
            <p:cNvSpPr/>
            <p:nvPr/>
          </p:nvSpPr>
          <p:spPr>
            <a:xfrm rot="11002756" flipH="1" flipV="1">
              <a:off x="4434301" y="2783567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B342864F-53FE-99C1-3E67-1497CFA0B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6149" y="831322"/>
              <a:ext cx="920476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418866E-809E-296C-FFAA-CEB0E4301B9D}"/>
                    </a:ext>
                  </a:extLst>
                </p:cNvPr>
                <p:cNvSpPr txBox="1"/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418866E-809E-296C-FFAA-CEB0E4301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blipFill>
                  <a:blip r:embed="rId24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139540B-610E-F0FC-048D-8D2D73E7B3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5600" y="1108499"/>
              <a:ext cx="514350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7787284-4F70-64EF-110D-27D7C2C8AC91}"/>
                    </a:ext>
                  </a:extLst>
                </p:cNvPr>
                <p:cNvSpPr txBox="1"/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7787284-4F70-64EF-110D-27D7C2C8AC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blipFill>
                  <a:blip r:embed="rId25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28636752-C51E-00E4-0058-C7FA0057CB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1325" y="1356149"/>
              <a:ext cx="3476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9477A561-8ED5-67D1-DB72-CB3AA90762DA}"/>
                    </a:ext>
                  </a:extLst>
                </p:cNvPr>
                <p:cNvSpPr txBox="1"/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9477A561-8ED5-67D1-DB72-CB3AA9076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blipFill>
                  <a:blip r:embed="rId2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630F53C-BF76-7187-70BF-AA76ABB823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4899" y="1108499"/>
              <a:ext cx="3507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A856673-83E8-E2B5-069C-9A0F7A578C6C}"/>
                    </a:ext>
                  </a:extLst>
                </p:cNvPr>
                <p:cNvSpPr txBox="1"/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A856673-83E8-E2B5-069C-9A0F7A578C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blipFill>
                  <a:blip r:embed="rId27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4DFAB74-CC9E-C663-3EBC-36EB7D608147}"/>
                    </a:ext>
                  </a:extLst>
                </p:cNvPr>
                <p:cNvSpPr txBox="1"/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4DFAB74-CC9E-C663-3EBC-36EB7D608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blipFill>
                  <a:blip r:embed="rId28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8D0C1480-DEC7-B735-9230-497817F537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7846" y="1356149"/>
              <a:ext cx="39808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5E0E734-ECE7-21E7-B3BE-90F132AFB770}"/>
                </a:ext>
              </a:extLst>
            </p:cNvPr>
            <p:cNvCxnSpPr>
              <a:cxnSpLocks/>
            </p:cNvCxnSpPr>
            <p:nvPr/>
          </p:nvCxnSpPr>
          <p:spPr>
            <a:xfrm>
              <a:off x="164147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1E8E836-610C-923E-BA5E-A4C357643028}"/>
                </a:ext>
              </a:extLst>
            </p:cNvPr>
            <p:cNvCxnSpPr>
              <a:cxnSpLocks/>
            </p:cNvCxnSpPr>
            <p:nvPr/>
          </p:nvCxnSpPr>
          <p:spPr>
            <a:xfrm>
              <a:off x="517715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503D27A1-C819-1FB0-6305-F47590BAEF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1475" y="544542"/>
              <a:ext cx="35356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753B6F1-6381-54CE-19A0-6F81A6115C01}"/>
                    </a:ext>
                  </a:extLst>
                </p:cNvPr>
                <p:cNvSpPr txBox="1"/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753B6F1-6381-54CE-19A0-6F81A6115C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4453028-3D13-976C-4545-D219545B59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0660" y="4532086"/>
              <a:ext cx="38938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DEFE444-6527-9319-0540-B91C58FB179A}"/>
                </a:ext>
              </a:extLst>
            </p:cNvPr>
            <p:cNvSpPr/>
            <p:nvPr/>
          </p:nvSpPr>
          <p:spPr>
            <a:xfrm>
              <a:off x="2556149" y="4186241"/>
              <a:ext cx="920475" cy="3443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A077076-0ACC-F5BB-295B-92940806A83A}"/>
                    </a:ext>
                  </a:extLst>
                </p:cNvPr>
                <p:cNvSpPr txBox="1"/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3106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A077076-0ACC-F5BB-295B-92940806A8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blipFill>
                  <a:blip r:embed="rId29"/>
                  <a:stretch>
                    <a:fillRect r="-794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F72F1EE-F236-F6B2-DD47-C122D787D9B9}"/>
                    </a:ext>
                  </a:extLst>
                </p:cNvPr>
                <p:cNvSpPr txBox="1"/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181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F72F1EE-F236-F6B2-DD47-C122D787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blipFill>
                  <a:blip r:embed="rId30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5AA0AE60-22B3-7DF9-62F3-E31765AC8D6F}"/>
                    </a:ext>
                  </a:extLst>
                </p:cNvPr>
                <p:cNvSpPr txBox="1"/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397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5AA0AE60-22B3-7DF9-62F3-E31765AC8D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blipFill>
                  <a:blip r:embed="rId31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FCBC184-2E4D-96B0-2524-4D83B5A829AC}"/>
                </a:ext>
              </a:extLst>
            </p:cNvPr>
            <p:cNvCxnSpPr>
              <a:cxnSpLocks/>
            </p:cNvCxnSpPr>
            <p:nvPr/>
          </p:nvCxnSpPr>
          <p:spPr>
            <a:xfrm>
              <a:off x="1631348" y="3684361"/>
              <a:ext cx="1845276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3D915952-BC75-6F76-8BFC-895B547FE1D8}"/>
                    </a:ext>
                  </a:extLst>
                </p:cNvPr>
                <p:cNvSpPr txBox="1"/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3D915952-BC75-6F76-8BFC-895B547FE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980E37FD-37F5-B84B-C719-9E2407BBD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3459" y="3684361"/>
              <a:ext cx="8379" cy="84625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A6331BB-AEEC-7F08-233A-6434399FE190}"/>
                    </a:ext>
                  </a:extLst>
                </p:cNvPr>
                <p:cNvSpPr txBox="1"/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A6331BB-AEEC-7F08-233A-6434399FE1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7E500182-2634-78A2-2AD7-C617DB6E62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486" y="4186241"/>
              <a:ext cx="0" cy="34437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106F69FE-BAC5-C4CB-D05D-9F41575180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7075" y="1474662"/>
              <a:ext cx="0" cy="305595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9CB0C29-66E2-7D6E-8C08-49A824F25330}"/>
                    </a:ext>
                  </a:extLst>
                </p:cNvPr>
                <p:cNvSpPr txBox="1"/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9CB0C29-66E2-7D6E-8C08-49A824F25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A227C4EC-FF63-9A6D-D82E-F6BFA6E15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528" y="3308124"/>
              <a:ext cx="0" cy="1222491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AA4220E-4E68-FD4E-4D7C-3E0C6E8F6019}"/>
                    </a:ext>
                  </a:extLst>
                </p:cNvPr>
                <p:cNvSpPr txBox="1"/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AA4220E-4E68-FD4E-4D7C-3E0C6E8F60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F15E7F9-8D34-7351-5A75-C8B3985DCB15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300732" y="4597349"/>
            <a:ext cx="4541683" cy="201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7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C8D653-DE9D-A9C7-0503-F424E08B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34" y="487073"/>
            <a:ext cx="6212646" cy="483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0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7E3E96-6469-CD9C-DB96-921B5838E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365" y="1524952"/>
            <a:ext cx="6605270" cy="38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D2C539-8ACC-F976-4A82-4F7C70B4DE5A}"/>
              </a:ext>
            </a:extLst>
          </p:cNvPr>
          <p:cNvGrpSpPr/>
          <p:nvPr/>
        </p:nvGrpSpPr>
        <p:grpSpPr>
          <a:xfrm>
            <a:off x="505963" y="251641"/>
            <a:ext cx="6371271" cy="7497898"/>
            <a:chOff x="505963" y="251641"/>
            <a:chExt cx="6371271" cy="74978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D7119F5-8CC9-230A-53BA-EADFF5F0421F}"/>
                </a:ext>
              </a:extLst>
            </p:cNvPr>
            <p:cNvSpPr/>
            <p:nvPr/>
          </p:nvSpPr>
          <p:spPr>
            <a:xfrm>
              <a:off x="920318" y="1280639"/>
              <a:ext cx="5956916" cy="6391922"/>
            </a:xfrm>
            <a:custGeom>
              <a:avLst/>
              <a:gdLst>
                <a:gd name="connsiteX0" fmla="*/ 0 w 5956916"/>
                <a:gd name="connsiteY0" fmla="*/ 0 h 6391922"/>
                <a:gd name="connsiteX1" fmla="*/ 0 w 5956916"/>
                <a:gd name="connsiteY1" fmla="*/ 6391922 h 6391922"/>
                <a:gd name="connsiteX2" fmla="*/ 3302493 w 5956916"/>
                <a:gd name="connsiteY2" fmla="*/ 6391922 h 6391922"/>
                <a:gd name="connsiteX3" fmla="*/ 3302493 w 5956916"/>
                <a:gd name="connsiteY3" fmla="*/ 4545367 h 6391922"/>
                <a:gd name="connsiteX4" fmla="*/ 5956916 w 5956916"/>
                <a:gd name="connsiteY4" fmla="*/ 4545367 h 6391922"/>
                <a:gd name="connsiteX5" fmla="*/ 5956916 w 5956916"/>
                <a:gd name="connsiteY5" fmla="*/ 1757778 h 6391922"/>
                <a:gd name="connsiteX6" fmla="*/ 4101483 w 5956916"/>
                <a:gd name="connsiteY6" fmla="*/ 1757778 h 6391922"/>
                <a:gd name="connsiteX7" fmla="*/ 4101483 w 5956916"/>
                <a:gd name="connsiteY7" fmla="*/ 896644 h 6391922"/>
                <a:gd name="connsiteX8" fmla="*/ 3124940 w 5956916"/>
                <a:gd name="connsiteY8" fmla="*/ 896644 h 6391922"/>
                <a:gd name="connsiteX9" fmla="*/ 3124940 w 5956916"/>
                <a:gd name="connsiteY9" fmla="*/ 17755 h 6391922"/>
                <a:gd name="connsiteX10" fmla="*/ 0 w 5956916"/>
                <a:gd name="connsiteY10" fmla="*/ 0 h 639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56916" h="6391922">
                  <a:moveTo>
                    <a:pt x="0" y="0"/>
                  </a:moveTo>
                  <a:lnTo>
                    <a:pt x="0" y="6391922"/>
                  </a:lnTo>
                  <a:lnTo>
                    <a:pt x="3302493" y="6391922"/>
                  </a:lnTo>
                  <a:lnTo>
                    <a:pt x="3302493" y="4545367"/>
                  </a:lnTo>
                  <a:lnTo>
                    <a:pt x="5956916" y="4545367"/>
                  </a:lnTo>
                  <a:lnTo>
                    <a:pt x="5956916" y="1757778"/>
                  </a:lnTo>
                  <a:lnTo>
                    <a:pt x="4101483" y="1757778"/>
                  </a:lnTo>
                  <a:lnTo>
                    <a:pt x="4101483" y="896644"/>
                  </a:lnTo>
                  <a:lnTo>
                    <a:pt x="3124940" y="896644"/>
                  </a:lnTo>
                  <a:lnTo>
                    <a:pt x="3124940" y="1775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9EE393C-C943-D9AD-6CD7-91A63E540192}"/>
                </a:ext>
              </a:extLst>
            </p:cNvPr>
            <p:cNvSpPr/>
            <p:nvPr/>
          </p:nvSpPr>
          <p:spPr>
            <a:xfrm>
              <a:off x="792480" y="4607596"/>
              <a:ext cx="5196840" cy="3141943"/>
            </a:xfrm>
            <a:custGeom>
              <a:avLst/>
              <a:gdLst>
                <a:gd name="connsiteX0" fmla="*/ 129540 w 5196840"/>
                <a:gd name="connsiteY0" fmla="*/ 91440 h 3230880"/>
                <a:gd name="connsiteX1" fmla="*/ 716280 w 5196840"/>
                <a:gd name="connsiteY1" fmla="*/ 91440 h 3230880"/>
                <a:gd name="connsiteX2" fmla="*/ 716280 w 5196840"/>
                <a:gd name="connsiteY2" fmla="*/ 0 h 3230880"/>
                <a:gd name="connsiteX3" fmla="*/ 4739640 w 5196840"/>
                <a:gd name="connsiteY3" fmla="*/ 0 h 3230880"/>
                <a:gd name="connsiteX4" fmla="*/ 4739640 w 5196840"/>
                <a:gd name="connsiteY4" fmla="*/ 68580 h 3230880"/>
                <a:gd name="connsiteX5" fmla="*/ 5196840 w 5196840"/>
                <a:gd name="connsiteY5" fmla="*/ 68580 h 3230880"/>
                <a:gd name="connsiteX6" fmla="*/ 5196840 w 5196840"/>
                <a:gd name="connsiteY6" fmla="*/ 3230880 h 3230880"/>
                <a:gd name="connsiteX7" fmla="*/ 0 w 5196840"/>
                <a:gd name="connsiteY7" fmla="*/ 3230880 h 3230880"/>
                <a:gd name="connsiteX8" fmla="*/ 0 w 5196840"/>
                <a:gd name="connsiteY8" fmla="*/ 99060 h 3230880"/>
                <a:gd name="connsiteX9" fmla="*/ 129540 w 5196840"/>
                <a:gd name="connsiteY9" fmla="*/ 91440 h 323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96840" h="3230880">
                  <a:moveTo>
                    <a:pt x="129540" y="91440"/>
                  </a:moveTo>
                  <a:lnTo>
                    <a:pt x="716280" y="91440"/>
                  </a:lnTo>
                  <a:lnTo>
                    <a:pt x="716280" y="0"/>
                  </a:lnTo>
                  <a:lnTo>
                    <a:pt x="4739640" y="0"/>
                  </a:lnTo>
                  <a:lnTo>
                    <a:pt x="4739640" y="68580"/>
                  </a:lnTo>
                  <a:lnTo>
                    <a:pt x="5196840" y="68580"/>
                  </a:lnTo>
                  <a:lnTo>
                    <a:pt x="5196840" y="3230880"/>
                  </a:lnTo>
                  <a:lnTo>
                    <a:pt x="0" y="3230880"/>
                  </a:lnTo>
                  <a:lnTo>
                    <a:pt x="0" y="99060"/>
                  </a:lnTo>
                  <a:lnTo>
                    <a:pt x="129540" y="9144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9968A95-77EC-CF1E-6770-A2CAC62F8D90}"/>
                </a:ext>
              </a:extLst>
            </p:cNvPr>
            <p:cNvSpPr/>
            <p:nvPr/>
          </p:nvSpPr>
          <p:spPr>
            <a:xfrm>
              <a:off x="2562225" y="3684361"/>
              <a:ext cx="914400" cy="520700"/>
            </a:xfrm>
            <a:custGeom>
              <a:avLst/>
              <a:gdLst>
                <a:gd name="connsiteX0" fmla="*/ 0 w 914400"/>
                <a:gd name="connsiteY0" fmla="*/ 520700 h 520700"/>
                <a:gd name="connsiteX1" fmla="*/ 336550 w 914400"/>
                <a:gd name="connsiteY1" fmla="*/ 0 h 520700"/>
                <a:gd name="connsiteX2" fmla="*/ 892175 w 914400"/>
                <a:gd name="connsiteY2" fmla="*/ 0 h 520700"/>
                <a:gd name="connsiteX3" fmla="*/ 914400 w 914400"/>
                <a:gd name="connsiteY3" fmla="*/ 498475 h 520700"/>
                <a:gd name="connsiteX4" fmla="*/ 0 w 914400"/>
                <a:gd name="connsiteY4" fmla="*/ 52070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20700">
                  <a:moveTo>
                    <a:pt x="0" y="520700"/>
                  </a:moveTo>
                  <a:lnTo>
                    <a:pt x="336550" y="0"/>
                  </a:lnTo>
                  <a:lnTo>
                    <a:pt x="892175" y="0"/>
                  </a:lnTo>
                  <a:lnTo>
                    <a:pt x="914400" y="498475"/>
                  </a:lnTo>
                  <a:lnTo>
                    <a:pt x="0" y="52070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92C8ACF-2A92-EE18-0D90-A2E127D02CAD}"/>
                </a:ext>
              </a:extLst>
            </p:cNvPr>
            <p:cNvSpPr/>
            <p:nvPr/>
          </p:nvSpPr>
          <p:spPr>
            <a:xfrm>
              <a:off x="2895600" y="1455511"/>
              <a:ext cx="561975" cy="2228850"/>
            </a:xfrm>
            <a:custGeom>
              <a:avLst/>
              <a:gdLst>
                <a:gd name="connsiteX0" fmla="*/ 73025 w 561975"/>
                <a:gd name="connsiteY0" fmla="*/ 9525 h 2228850"/>
                <a:gd name="connsiteX1" fmla="*/ 0 w 561975"/>
                <a:gd name="connsiteY1" fmla="*/ 2228850 h 2228850"/>
                <a:gd name="connsiteX2" fmla="*/ 561975 w 561975"/>
                <a:gd name="connsiteY2" fmla="*/ 2222500 h 2228850"/>
                <a:gd name="connsiteX3" fmla="*/ 431800 w 561975"/>
                <a:gd name="connsiteY3" fmla="*/ 0 h 2228850"/>
                <a:gd name="connsiteX4" fmla="*/ 73025 w 561975"/>
                <a:gd name="connsiteY4" fmla="*/ 9525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975" h="2228850">
                  <a:moveTo>
                    <a:pt x="73025" y="9525"/>
                  </a:moveTo>
                  <a:lnTo>
                    <a:pt x="0" y="2228850"/>
                  </a:lnTo>
                  <a:lnTo>
                    <a:pt x="561975" y="2222500"/>
                  </a:lnTo>
                  <a:lnTo>
                    <a:pt x="431800" y="0"/>
                  </a:lnTo>
                  <a:lnTo>
                    <a:pt x="73025" y="9525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4234E67-5481-C5B9-C54A-5473E683BC39}"/>
                </a:ext>
              </a:extLst>
            </p:cNvPr>
            <p:cNvSpPr/>
            <p:nvPr/>
          </p:nvSpPr>
          <p:spPr>
            <a:xfrm>
              <a:off x="4586288" y="3308124"/>
              <a:ext cx="461962" cy="1200150"/>
            </a:xfrm>
            <a:custGeom>
              <a:avLst/>
              <a:gdLst>
                <a:gd name="connsiteX0" fmla="*/ 142875 w 461962"/>
                <a:gd name="connsiteY0" fmla="*/ 0 h 1200150"/>
                <a:gd name="connsiteX1" fmla="*/ 0 w 461962"/>
                <a:gd name="connsiteY1" fmla="*/ 1200150 h 1200150"/>
                <a:gd name="connsiteX2" fmla="*/ 461962 w 461962"/>
                <a:gd name="connsiteY2" fmla="*/ 1200150 h 1200150"/>
                <a:gd name="connsiteX3" fmla="*/ 366712 w 461962"/>
                <a:gd name="connsiteY3" fmla="*/ 4762 h 1200150"/>
                <a:gd name="connsiteX4" fmla="*/ 142875 w 461962"/>
                <a:gd name="connsiteY4" fmla="*/ 0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200150">
                  <a:moveTo>
                    <a:pt x="142875" y="0"/>
                  </a:moveTo>
                  <a:lnTo>
                    <a:pt x="0" y="1200150"/>
                  </a:lnTo>
                  <a:lnTo>
                    <a:pt x="461962" y="1200150"/>
                  </a:lnTo>
                  <a:lnTo>
                    <a:pt x="366712" y="4762"/>
                  </a:lnTo>
                  <a:lnTo>
                    <a:pt x="142875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97D8957-5617-1108-211E-67AF37B7C363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V="1">
              <a:off x="4586288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215A1AD-EF89-1357-0AF3-AC74100D38B5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V="1">
              <a:off x="5048250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4D28574-7CE6-934D-DEDE-16DC1A92F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2338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06B9D6F-93C6-9B5C-B4EB-6EF753131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6105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9423914-0821-499D-CB0F-6E29CFDDE1A6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7" y="1223450"/>
              <a:ext cx="0" cy="29816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264C6C9-0924-34E2-D728-BF025628986D}"/>
                </a:ext>
              </a:extLst>
            </p:cNvPr>
            <p:cNvCxnSpPr>
              <a:cxnSpLocks/>
            </p:cNvCxnSpPr>
            <p:nvPr/>
          </p:nvCxnSpPr>
          <p:spPr>
            <a:xfrm>
              <a:off x="347662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E418D9D-113F-DFB8-7FC4-EFF1C3F35DFB}"/>
                </a:ext>
              </a:extLst>
            </p:cNvPr>
            <p:cNvCxnSpPr>
              <a:cxnSpLocks/>
            </p:cNvCxnSpPr>
            <p:nvPr/>
          </p:nvCxnSpPr>
          <p:spPr>
            <a:xfrm>
              <a:off x="2981325" y="1223963"/>
              <a:ext cx="0" cy="298109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734CD36-E9EF-52C4-D638-F3F543FA97EE}"/>
                </a:ext>
              </a:extLst>
            </p:cNvPr>
            <p:cNvCxnSpPr>
              <a:cxnSpLocks/>
            </p:cNvCxnSpPr>
            <p:nvPr/>
          </p:nvCxnSpPr>
          <p:spPr>
            <a:xfrm>
              <a:off x="2900362" y="971550"/>
              <a:ext cx="0" cy="32335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FCD4262-676C-29B4-B894-47D0D44E7544}"/>
                </a:ext>
              </a:extLst>
            </p:cNvPr>
            <p:cNvCxnSpPr>
              <a:cxnSpLocks/>
            </p:cNvCxnSpPr>
            <p:nvPr/>
          </p:nvCxnSpPr>
          <p:spPr>
            <a:xfrm>
              <a:off x="2562225" y="814388"/>
              <a:ext cx="0" cy="339067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705073D-5BFB-62E2-3311-3262C3466697}"/>
                </a:ext>
              </a:extLst>
            </p:cNvPr>
            <p:cNvCxnSpPr>
              <a:cxnSpLocks/>
            </p:cNvCxnSpPr>
            <p:nvPr/>
          </p:nvCxnSpPr>
          <p:spPr>
            <a:xfrm>
              <a:off x="343217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5B9C7CD-32AA-0F08-8D0F-7C8B2964AD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2225" y="3912961"/>
              <a:ext cx="2024063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4778845-1CD8-5921-1629-0B45433C41DC}"/>
                    </a:ext>
                  </a:extLst>
                </p:cNvPr>
                <p:cNvSpPr txBox="1"/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4778845-1CD8-5921-1629-0B45433C41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blipFill>
                  <a:blip r:embed="rId3"/>
                  <a:stretch>
                    <a:fillRect r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94C63E0-9BCC-1023-3355-C549C50762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539453"/>
              <a:ext cx="4619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417D4EB-804D-D3A8-7CE9-B7FED0CDB1FB}"/>
                    </a:ext>
                  </a:extLst>
                </p:cNvPr>
                <p:cNvSpPr txBox="1"/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417D4EB-804D-D3A8-7CE9-B7FED0CDB1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FFE258E-6D10-4C15-3030-CFD8863971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5696" y="2889104"/>
              <a:ext cx="187052" cy="306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C1D12BC-27B6-85B2-4C0D-A8F9366EE93E}"/>
                    </a:ext>
                  </a:extLst>
                </p:cNvPr>
                <p:cNvSpPr txBox="1"/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C1D12BC-27B6-85B2-4C0D-A8F9366EE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597E8CC-F594-053B-03F3-CDC88CE210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969786"/>
              <a:ext cx="14459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6A3F1E8-51CC-2E42-FC05-FA5036E9A2C2}"/>
                    </a:ext>
                  </a:extLst>
                </p:cNvPr>
                <p:cNvSpPr txBox="1"/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6A3F1E8-51CC-2E42-FC05-FA5036E9A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blipFill>
                  <a:blip r:embed="rId6"/>
                  <a:stretch>
                    <a:fillRect r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FE8B8F4-0801-4ADB-F812-0BA1F8AE6067}"/>
                </a:ext>
              </a:extLst>
            </p:cNvPr>
            <p:cNvSpPr/>
            <p:nvPr/>
          </p:nvSpPr>
          <p:spPr>
            <a:xfrm rot="11002756" flipH="1" flipV="1">
              <a:off x="4434301" y="2783567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4A06065-4DD9-A207-FF04-27DE8D1F3B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6149" y="831322"/>
              <a:ext cx="920476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1726157-D80F-C22B-E785-B08E8E1D8D7F}"/>
                    </a:ext>
                  </a:extLst>
                </p:cNvPr>
                <p:cNvSpPr txBox="1"/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1726157-D80F-C22B-E785-B08E8E1D8D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blipFill>
                  <a:blip r:embed="rId7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34E12F0-3AED-F75D-2388-446E9754B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5600" y="1108499"/>
              <a:ext cx="514350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5DCD364-3613-6126-16AD-60374752E314}"/>
                    </a:ext>
                  </a:extLst>
                </p:cNvPr>
                <p:cNvSpPr txBox="1"/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5DCD364-3613-6126-16AD-60374752E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blipFill>
                  <a:blip r:embed="rId8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15B5B027-4682-AA20-DB26-C07B6EBE49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1325" y="1356149"/>
              <a:ext cx="3476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C4FF456A-E611-F427-D8AB-0FEAE45578AB}"/>
                    </a:ext>
                  </a:extLst>
                </p:cNvPr>
                <p:cNvSpPr txBox="1"/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C4FF456A-E611-F427-D8AB-0FEAE45578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blipFill>
                  <a:blip r:embed="rId9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0AB285C8-6432-BD13-97F9-837BB278A8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4899" y="1108499"/>
              <a:ext cx="3507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08C47EA-05FF-80D9-EC9D-F1D6F4CC828A}"/>
                    </a:ext>
                  </a:extLst>
                </p:cNvPr>
                <p:cNvSpPr txBox="1"/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08C47EA-05FF-80D9-EC9D-F1D6F4CC8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blipFill>
                  <a:blip r:embed="rId10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9A36096A-C887-7B6A-61C1-E94D12E982FA}"/>
                    </a:ext>
                  </a:extLst>
                </p:cNvPr>
                <p:cNvSpPr txBox="1"/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9A36096A-C887-7B6A-61C1-E94D12E98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blipFill>
                  <a:blip r:embed="rId11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49C4D8B6-0281-49DC-A088-39F258B8C4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7846" y="1356149"/>
              <a:ext cx="39808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98D4F5F-178E-1FB9-70A6-A01E2B02F262}"/>
                </a:ext>
              </a:extLst>
            </p:cNvPr>
            <p:cNvCxnSpPr>
              <a:cxnSpLocks/>
            </p:cNvCxnSpPr>
            <p:nvPr/>
          </p:nvCxnSpPr>
          <p:spPr>
            <a:xfrm>
              <a:off x="164147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FC581EF-300E-182E-46F9-8D50FE79AD16}"/>
                </a:ext>
              </a:extLst>
            </p:cNvPr>
            <p:cNvCxnSpPr>
              <a:cxnSpLocks/>
            </p:cNvCxnSpPr>
            <p:nvPr/>
          </p:nvCxnSpPr>
          <p:spPr>
            <a:xfrm>
              <a:off x="517715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9A27454E-FF6A-40E8-9C72-B6988BEF4C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1475" y="544542"/>
              <a:ext cx="35356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0F91AF76-26FF-A704-38EF-DD9B1E239C5F}"/>
                    </a:ext>
                  </a:extLst>
                </p:cNvPr>
                <p:cNvSpPr txBox="1"/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0F91AF76-26FF-A704-38EF-DD9B1E239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59CC40B-BF55-33ED-68BD-A175E761E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0660" y="4532086"/>
              <a:ext cx="38938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C46CD9-570E-FE17-3BF7-A7F46183047F}"/>
                </a:ext>
              </a:extLst>
            </p:cNvPr>
            <p:cNvSpPr/>
            <p:nvPr/>
          </p:nvSpPr>
          <p:spPr>
            <a:xfrm>
              <a:off x="2556149" y="4186241"/>
              <a:ext cx="920475" cy="3443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005E6F5-D6B2-931A-051C-A8A072C3B070}"/>
                    </a:ext>
                  </a:extLst>
                </p:cNvPr>
                <p:cNvSpPr txBox="1"/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3106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005E6F5-D6B2-931A-051C-A8A072C3B0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blipFill>
                  <a:blip r:embed="rId13"/>
                  <a:stretch>
                    <a:fillRect r="-7285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B8DCEA0-0524-5BC0-ECB0-1E383E03F421}"/>
                    </a:ext>
                  </a:extLst>
                </p:cNvPr>
                <p:cNvSpPr txBox="1"/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181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B8DCEA0-0524-5BC0-ECB0-1E383E03F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4584DC7-F888-D0E5-C52F-D840C3DFC295}"/>
                    </a:ext>
                  </a:extLst>
                </p:cNvPr>
                <p:cNvSpPr txBox="1"/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397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4584DC7-F888-D0E5-C52F-D840C3DFC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blipFill>
                  <a:blip r:embed="rId1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0D5E2BD-FDF7-A257-55F5-6095BA5DC53E}"/>
                </a:ext>
              </a:extLst>
            </p:cNvPr>
            <p:cNvCxnSpPr>
              <a:cxnSpLocks/>
            </p:cNvCxnSpPr>
            <p:nvPr/>
          </p:nvCxnSpPr>
          <p:spPr>
            <a:xfrm>
              <a:off x="1631348" y="3684361"/>
              <a:ext cx="1845276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4431998-9F13-0466-10C4-526B9C30E364}"/>
                    </a:ext>
                  </a:extLst>
                </p:cNvPr>
                <p:cNvSpPr txBox="1"/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4431998-9F13-0466-10C4-526B9C30E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EC6AD89-91CD-FDD9-E94C-7F72A289E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3459" y="3684361"/>
              <a:ext cx="8379" cy="84625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516F204-C089-F5C4-3D4E-BECD66B71F39}"/>
                    </a:ext>
                  </a:extLst>
                </p:cNvPr>
                <p:cNvSpPr txBox="1"/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516F204-C089-F5C4-3D4E-BECD66B71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EC3A1F3-9942-DC43-21C6-86719E567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486" y="4186241"/>
              <a:ext cx="0" cy="34437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CE2280-153B-9581-608D-37C5BB755E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7075" y="1474662"/>
              <a:ext cx="0" cy="305595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FFCE2AD-2204-1949-9E51-954BF6A9F056}"/>
                    </a:ext>
                  </a:extLst>
                </p:cNvPr>
                <p:cNvSpPr txBox="1"/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FFCE2AD-2204-1949-9E51-954BF6A9F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19D5C3-42D8-CDC5-A455-DBC9E72B09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528" y="3308124"/>
              <a:ext cx="0" cy="1222491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991290E-6C63-A7F3-EF45-306A62C3DB9A}"/>
                    </a:ext>
                  </a:extLst>
                </p:cNvPr>
                <p:cNvSpPr txBox="1"/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991290E-6C63-A7F3-EF45-306A62C3D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530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438C19B-CEE8-92ED-28D9-7E4D4AC98764}"/>
              </a:ext>
            </a:extLst>
          </p:cNvPr>
          <p:cNvGrpSpPr/>
          <p:nvPr/>
        </p:nvGrpSpPr>
        <p:grpSpPr>
          <a:xfrm>
            <a:off x="1627060" y="1953619"/>
            <a:ext cx="8450390" cy="2713631"/>
            <a:chOff x="1627060" y="1953619"/>
            <a:chExt cx="8450390" cy="27136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9628099-E599-3CB9-FB9E-E93B2D9D6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710" y="2251710"/>
              <a:ext cx="6926580" cy="235458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A24BA2C-7C79-493A-F069-7E1149F7D55A}"/>
                </a:ext>
              </a:extLst>
            </p:cNvPr>
            <p:cNvCxnSpPr>
              <a:cxnSpLocks/>
            </p:cNvCxnSpPr>
            <p:nvPr/>
          </p:nvCxnSpPr>
          <p:spPr>
            <a:xfrm>
              <a:off x="2756977" y="3707122"/>
              <a:ext cx="3038986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687C1DE-DAEC-17E7-013E-E68FB8119241}"/>
                    </a:ext>
                  </a:extLst>
                </p:cNvPr>
                <p:cNvSpPr txBox="1"/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687C1DE-DAEC-17E7-013E-E68FB8119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blipFill>
                  <a:blip r:embed="rId3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EDFD484-535A-744C-4CA4-5596A6CC3459}"/>
                </a:ext>
              </a:extLst>
            </p:cNvPr>
            <p:cNvCxnSpPr>
              <a:cxnSpLocks/>
            </p:cNvCxnSpPr>
            <p:nvPr/>
          </p:nvCxnSpPr>
          <p:spPr>
            <a:xfrm>
              <a:off x="4446092" y="3300412"/>
              <a:ext cx="1649908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8D0FB51-3455-46BF-19B3-2A4126AB8485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3300412"/>
              <a:ext cx="0" cy="410888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EDDA89D-A1DF-EA7E-D49D-56D0521F32AB}"/>
                    </a:ext>
                  </a:extLst>
                </p:cNvPr>
                <p:cNvSpPr txBox="1"/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EDDA89D-A1DF-EA7E-D49D-56D0521F32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blipFill>
                  <a:blip r:embed="rId4"/>
                  <a:stretch>
                    <a:fillRect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19BDEEF-915A-ACC2-9716-2E9F55A348C0}"/>
                </a:ext>
              </a:extLst>
            </p:cNvPr>
            <p:cNvSpPr/>
            <p:nvPr/>
          </p:nvSpPr>
          <p:spPr>
            <a:xfrm rot="5400000" flipV="1">
              <a:off x="4256242" y="3237251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D04C3BB-4975-0572-25B5-3D8532FA41B0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237145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2743186-FF1B-EB6C-295C-038ECD2F98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2371450"/>
              <a:ext cx="0" cy="183515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DB718C3-42BF-2E5F-6A46-470727051F1C}"/>
                    </a:ext>
                  </a:extLst>
                </p:cNvPr>
                <p:cNvSpPr txBox="1"/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−3"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DB718C3-42BF-2E5F-6A46-470727051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ight Triangle 28">
              <a:extLst>
                <a:ext uri="{FF2B5EF4-FFF2-40B4-BE49-F238E27FC236}">
                  <a16:creationId xmlns:a16="http://schemas.microsoft.com/office/drawing/2014/main" id="{39508E38-751A-C268-FAE4-2C21FE5F2E65}"/>
                </a:ext>
              </a:extLst>
            </p:cNvPr>
            <p:cNvSpPr/>
            <p:nvPr/>
          </p:nvSpPr>
          <p:spPr>
            <a:xfrm>
              <a:off x="2764631" y="3471855"/>
              <a:ext cx="3238499" cy="292902"/>
            </a:xfrm>
            <a:prstGeom prst="rtTriangl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80C408-9D78-239A-3FE9-AB02E93002A6}"/>
                </a:ext>
              </a:extLst>
            </p:cNvPr>
            <p:cNvGrpSpPr/>
            <p:nvPr/>
          </p:nvGrpSpPr>
          <p:grpSpPr>
            <a:xfrm rot="16200000">
              <a:off x="4076795" y="3441123"/>
              <a:ext cx="377075" cy="351718"/>
              <a:chOff x="2081853" y="3167990"/>
              <a:chExt cx="377075" cy="351718"/>
            </a:xfrm>
          </p:grpSpPr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700AC7D4-A34A-9FDF-0050-E1FBE5CD349D}"/>
                  </a:ext>
                </a:extLst>
              </p:cNvPr>
              <p:cNvSpPr/>
              <p:nvPr/>
            </p:nvSpPr>
            <p:spPr>
              <a:xfrm rot="19800000">
                <a:off x="2081853" y="3322915"/>
                <a:ext cx="196793" cy="196793"/>
              </a:xfrm>
              <a:prstGeom prst="arc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38D3772-7461-0DDD-2A11-2C9555E5FA02}"/>
                  </a:ext>
                </a:extLst>
              </p:cNvPr>
              <p:cNvSpPr/>
              <p:nvPr/>
            </p:nvSpPr>
            <p:spPr>
              <a:xfrm rot="10800000" flipV="1">
                <a:off x="2230328" y="3167990"/>
                <a:ext cx="228600" cy="144719"/>
              </a:xfrm>
              <a:custGeom>
                <a:avLst/>
                <a:gdLst>
                  <a:gd name="connsiteX0" fmla="*/ 0 w 228600"/>
                  <a:gd name="connsiteY0" fmla="*/ 16131 h 144719"/>
                  <a:gd name="connsiteX1" fmla="*/ 185737 w 228600"/>
                  <a:gd name="connsiteY1" fmla="*/ 11369 h 144719"/>
                  <a:gd name="connsiteX2" fmla="*/ 228600 w 228600"/>
                  <a:gd name="connsiteY2" fmla="*/ 144719 h 144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600" h="144719">
                    <a:moveTo>
                      <a:pt x="0" y="16131"/>
                    </a:moveTo>
                    <a:cubicBezTo>
                      <a:pt x="73818" y="3034"/>
                      <a:pt x="147637" y="-10062"/>
                      <a:pt x="185737" y="11369"/>
                    </a:cubicBezTo>
                    <a:cubicBezTo>
                      <a:pt x="223837" y="32800"/>
                      <a:pt x="189706" y="104238"/>
                      <a:pt x="228600" y="144719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4368568-F1F7-D509-26A9-8BD7266906D8}"/>
                </a:ext>
              </a:extLst>
            </p:cNvPr>
            <p:cNvCxnSpPr>
              <a:cxnSpLocks/>
            </p:cNvCxnSpPr>
            <p:nvPr/>
          </p:nvCxnSpPr>
          <p:spPr>
            <a:xfrm>
              <a:off x="2666601" y="3471855"/>
              <a:ext cx="0" cy="292902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6C794F7-7863-F183-D64B-47918274AA87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764757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0D48297-44BF-1268-E98D-449742E34A79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471855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8415A32-5906-C907-C2B6-029F08FC4181}"/>
                </a:ext>
              </a:extLst>
            </p:cNvPr>
            <p:cNvCxnSpPr>
              <a:cxnSpLocks/>
            </p:cNvCxnSpPr>
            <p:nvPr/>
          </p:nvCxnSpPr>
          <p:spPr>
            <a:xfrm>
              <a:off x="2764631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5961836-32FE-BC46-A2CA-9BFA624E311E}"/>
                </a:ext>
              </a:extLst>
            </p:cNvPr>
            <p:cNvCxnSpPr>
              <a:cxnSpLocks/>
            </p:cNvCxnSpPr>
            <p:nvPr/>
          </p:nvCxnSpPr>
          <p:spPr>
            <a:xfrm>
              <a:off x="6003130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7A52FD-9F86-1B2C-20A3-CA8DD919C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4631" y="3852321"/>
              <a:ext cx="3238499" cy="33286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066A21E-CB29-A2A7-5080-37E03860846D}"/>
                    </a:ext>
                  </a:extLst>
                </p:cNvPr>
                <p:cNvSpPr txBox="1"/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066A21E-CB29-A2A7-5080-37E038608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975209D-7789-1A34-77DB-CF380A0F3CE8}"/>
                    </a:ext>
                  </a:extLst>
                </p:cNvPr>
                <p:cNvSpPr txBox="1"/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975209D-7789-1A34-77DB-CF380A0F3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A88105F-EBE4-F485-A6A0-0E78D42FE681}"/>
                </a:ext>
              </a:extLst>
            </p:cNvPr>
            <p:cNvCxnSpPr>
              <a:cxnSpLocks/>
            </p:cNvCxnSpPr>
            <p:nvPr/>
          </p:nvCxnSpPr>
          <p:spPr>
            <a:xfrm>
              <a:off x="2569799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8994739-1E62-9341-DC37-3F5BAA17574D}"/>
                </a:ext>
              </a:extLst>
            </p:cNvPr>
            <p:cNvCxnSpPr>
              <a:cxnSpLocks/>
            </p:cNvCxnSpPr>
            <p:nvPr/>
          </p:nvCxnSpPr>
          <p:spPr>
            <a:xfrm>
              <a:off x="6122035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871FB6-837A-5BF1-5E54-FE7DEAFCE1DE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>
              <a:off x="2629520" y="2251710"/>
              <a:ext cx="34664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BB4B03-3F5E-F14C-1C48-CB465C8A5168}"/>
                    </a:ext>
                  </a:extLst>
                </p:cNvPr>
                <p:cNvSpPr txBox="1"/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29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−7"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BB4B03-3F5E-F14C-1C48-CB465C8A51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261E630-A350-3A38-9F72-D9181127B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2035" y="2050240"/>
              <a:ext cx="0" cy="234696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120EBC5-FF78-69D3-74C8-75EBEEE487A2}"/>
                </a:ext>
              </a:extLst>
            </p:cNvPr>
            <p:cNvSpPr/>
            <p:nvPr/>
          </p:nvSpPr>
          <p:spPr>
            <a:xfrm>
              <a:off x="5054600" y="2006600"/>
              <a:ext cx="5022850" cy="2660650"/>
            </a:xfrm>
            <a:custGeom>
              <a:avLst/>
              <a:gdLst>
                <a:gd name="connsiteX0" fmla="*/ 0 w 3898900"/>
                <a:gd name="connsiteY0" fmla="*/ 0 h 2660650"/>
                <a:gd name="connsiteX1" fmla="*/ 0 w 3898900"/>
                <a:gd name="connsiteY1" fmla="*/ 2343150 h 2660650"/>
                <a:gd name="connsiteX2" fmla="*/ 165100 w 3898900"/>
                <a:gd name="connsiteY2" fmla="*/ 2343150 h 2660650"/>
                <a:gd name="connsiteX3" fmla="*/ 165100 w 3898900"/>
                <a:gd name="connsiteY3" fmla="*/ 2660650 h 2660650"/>
                <a:gd name="connsiteX4" fmla="*/ 3898900 w 3898900"/>
                <a:gd name="connsiteY4" fmla="*/ 2660650 h 2660650"/>
                <a:gd name="connsiteX5" fmla="*/ 3898900 w 3898900"/>
                <a:gd name="connsiteY5" fmla="*/ 82550 h 2660650"/>
                <a:gd name="connsiteX6" fmla="*/ 0 w 3898900"/>
                <a:gd name="connsiteY6" fmla="*/ 0 h 2660650"/>
                <a:gd name="connsiteX0" fmla="*/ 1111250 w 5010150"/>
                <a:gd name="connsiteY0" fmla="*/ 0 h 2660650"/>
                <a:gd name="connsiteX1" fmla="*/ 1111250 w 5010150"/>
                <a:gd name="connsiteY1" fmla="*/ 2343150 h 2660650"/>
                <a:gd name="connsiteX2" fmla="*/ 0 w 5010150"/>
                <a:gd name="connsiteY2" fmla="*/ 2355850 h 2660650"/>
                <a:gd name="connsiteX3" fmla="*/ 1276350 w 5010150"/>
                <a:gd name="connsiteY3" fmla="*/ 2660650 h 2660650"/>
                <a:gd name="connsiteX4" fmla="*/ 5010150 w 5010150"/>
                <a:gd name="connsiteY4" fmla="*/ 2660650 h 2660650"/>
                <a:gd name="connsiteX5" fmla="*/ 5010150 w 5010150"/>
                <a:gd name="connsiteY5" fmla="*/ 82550 h 2660650"/>
                <a:gd name="connsiteX6" fmla="*/ 1111250 w 50101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12700 w 5022850"/>
                <a:gd name="connsiteY2" fmla="*/ 2355850 h 2660650"/>
                <a:gd name="connsiteX3" fmla="*/ 0 w 5022850"/>
                <a:gd name="connsiteY3" fmla="*/ 2647950 h 2660650"/>
                <a:gd name="connsiteX4" fmla="*/ 5022850 w 5022850"/>
                <a:gd name="connsiteY4" fmla="*/ 2660650 h 2660650"/>
                <a:gd name="connsiteX5" fmla="*/ 5022850 w 5022850"/>
                <a:gd name="connsiteY5" fmla="*/ 82550 h 2660650"/>
                <a:gd name="connsiteX6" fmla="*/ 1123950 w 50228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12700 w 5022850"/>
                <a:gd name="connsiteY3" fmla="*/ 2355850 h 2660650"/>
                <a:gd name="connsiteX4" fmla="*/ 0 w 5022850"/>
                <a:gd name="connsiteY4" fmla="*/ 2647950 h 2660650"/>
                <a:gd name="connsiteX5" fmla="*/ 5022850 w 5022850"/>
                <a:gd name="connsiteY5" fmla="*/ 2660650 h 2660650"/>
                <a:gd name="connsiteX6" fmla="*/ 5022850 w 5022850"/>
                <a:gd name="connsiteY6" fmla="*/ 82550 h 2660650"/>
                <a:gd name="connsiteX7" fmla="*/ 1123950 w 5022850"/>
                <a:gd name="connsiteY7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228600 w 5022850"/>
                <a:gd name="connsiteY3" fmla="*/ 234950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18440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22850" h="2660650">
                  <a:moveTo>
                    <a:pt x="1123950" y="0"/>
                  </a:moveTo>
                  <a:lnTo>
                    <a:pt x="1123950" y="2343150"/>
                  </a:lnTo>
                  <a:lnTo>
                    <a:pt x="704850" y="2355850"/>
                  </a:lnTo>
                  <a:lnTo>
                    <a:pt x="717550" y="2178050"/>
                  </a:lnTo>
                  <a:lnTo>
                    <a:pt x="12700" y="2184400"/>
                  </a:lnTo>
                  <a:lnTo>
                    <a:pt x="0" y="2647950"/>
                  </a:lnTo>
                  <a:lnTo>
                    <a:pt x="5022850" y="2660650"/>
                  </a:lnTo>
                  <a:lnTo>
                    <a:pt x="5022850" y="82550"/>
                  </a:lnTo>
                  <a:lnTo>
                    <a:pt x="11239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26D6771-AC59-8A42-22FD-0041559E7460}"/>
                    </a:ext>
                  </a:extLst>
                </p:cNvPr>
                <p:cNvSpPr txBox="1"/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017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26D6771-AC59-8A42-22FD-0041559E74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4BAB6FA-007B-4686-167B-C34CC0226931}"/>
                    </a:ext>
                  </a:extLst>
                </p:cNvPr>
                <p:cNvSpPr txBox="1"/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4BAB6FA-007B-4686-167B-C34CC0226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EE53E0AB-297C-5EC3-3D15-B8F30760D50D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420660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404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EACCB14-E698-C70A-48BD-5AB459FC4D33}"/>
              </a:ext>
            </a:extLst>
          </p:cNvPr>
          <p:cNvGrpSpPr/>
          <p:nvPr/>
        </p:nvGrpSpPr>
        <p:grpSpPr>
          <a:xfrm>
            <a:off x="1320800" y="609393"/>
            <a:ext cx="6604001" cy="3797188"/>
            <a:chOff x="1320800" y="609393"/>
            <a:chExt cx="6604001" cy="379718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6A8A4CA-01E8-5622-6823-BA27262A9603}"/>
                </a:ext>
              </a:extLst>
            </p:cNvPr>
            <p:cNvGrpSpPr/>
            <p:nvPr/>
          </p:nvGrpSpPr>
          <p:grpSpPr>
            <a:xfrm>
              <a:off x="1320800" y="1044891"/>
              <a:ext cx="6482482" cy="3361690"/>
              <a:chOff x="1320800" y="1079500"/>
              <a:chExt cx="6482482" cy="336169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F85953C-1EDC-768B-6A88-CECAF4EA0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6762" y="1667510"/>
                <a:ext cx="6446520" cy="2773680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776F888-2292-46A5-B8BC-1D203A6CF4E5}"/>
                  </a:ext>
                </a:extLst>
              </p:cNvPr>
              <p:cNvSpPr/>
              <p:nvPr/>
            </p:nvSpPr>
            <p:spPr>
              <a:xfrm>
                <a:off x="1320800" y="1079500"/>
                <a:ext cx="3270249" cy="984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C73378C-422E-6DFE-7CF5-2EA110405410}"/>
                </a:ext>
              </a:extLst>
            </p:cNvPr>
            <p:cNvSpPr/>
            <p:nvPr/>
          </p:nvSpPr>
          <p:spPr>
            <a:xfrm>
              <a:off x="2216150" y="1733550"/>
              <a:ext cx="4673600" cy="2641600"/>
            </a:xfrm>
            <a:custGeom>
              <a:avLst/>
              <a:gdLst>
                <a:gd name="connsiteX0" fmla="*/ 4616450 w 4673600"/>
                <a:gd name="connsiteY0" fmla="*/ 19050 h 2641600"/>
                <a:gd name="connsiteX1" fmla="*/ 4616450 w 4673600"/>
                <a:gd name="connsiteY1" fmla="*/ 2635250 h 2641600"/>
                <a:gd name="connsiteX2" fmla="*/ 4673600 w 4673600"/>
                <a:gd name="connsiteY2" fmla="*/ 2641600 h 2641600"/>
                <a:gd name="connsiteX3" fmla="*/ 0 w 4673600"/>
                <a:gd name="connsiteY3" fmla="*/ 2641600 h 2641600"/>
                <a:gd name="connsiteX4" fmla="*/ 0 w 4673600"/>
                <a:gd name="connsiteY4" fmla="*/ 1174750 h 2641600"/>
                <a:gd name="connsiteX5" fmla="*/ 82550 w 4673600"/>
                <a:gd name="connsiteY5" fmla="*/ 1174750 h 2641600"/>
                <a:gd name="connsiteX6" fmla="*/ 146050 w 4673600"/>
                <a:gd name="connsiteY6" fmla="*/ 1219200 h 2641600"/>
                <a:gd name="connsiteX7" fmla="*/ 146050 w 4673600"/>
                <a:gd name="connsiteY7" fmla="*/ 2374900 h 2641600"/>
                <a:gd name="connsiteX8" fmla="*/ 4540250 w 4673600"/>
                <a:gd name="connsiteY8" fmla="*/ 2374900 h 2641600"/>
                <a:gd name="connsiteX9" fmla="*/ 4540250 w 4673600"/>
                <a:gd name="connsiteY9" fmla="*/ 0 h 2641600"/>
                <a:gd name="connsiteX10" fmla="*/ 4616450 w 4673600"/>
                <a:gd name="connsiteY10" fmla="*/ 19050 h 264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73600" h="2641600">
                  <a:moveTo>
                    <a:pt x="4616450" y="19050"/>
                  </a:moveTo>
                  <a:lnTo>
                    <a:pt x="4616450" y="2635250"/>
                  </a:lnTo>
                  <a:lnTo>
                    <a:pt x="4673600" y="2641600"/>
                  </a:lnTo>
                  <a:lnTo>
                    <a:pt x="0" y="2641600"/>
                  </a:lnTo>
                  <a:lnTo>
                    <a:pt x="0" y="1174750"/>
                  </a:lnTo>
                  <a:lnTo>
                    <a:pt x="82550" y="1174750"/>
                  </a:lnTo>
                  <a:lnTo>
                    <a:pt x="146050" y="1219200"/>
                  </a:lnTo>
                  <a:lnTo>
                    <a:pt x="146050" y="2374900"/>
                  </a:lnTo>
                  <a:lnTo>
                    <a:pt x="4540250" y="2374900"/>
                  </a:lnTo>
                  <a:lnTo>
                    <a:pt x="4540250" y="0"/>
                  </a:lnTo>
                  <a:lnTo>
                    <a:pt x="4616450" y="190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1980DCC-0B48-E161-A8ED-570C16BAC599}"/>
                </a:ext>
              </a:extLst>
            </p:cNvPr>
            <p:cNvSpPr/>
            <p:nvPr/>
          </p:nvSpPr>
          <p:spPr>
            <a:xfrm>
              <a:off x="2889066" y="3517900"/>
              <a:ext cx="1441633" cy="501650"/>
            </a:xfrm>
            <a:custGeom>
              <a:avLst/>
              <a:gdLst>
                <a:gd name="connsiteX0" fmla="*/ 6350 w 1428750"/>
                <a:gd name="connsiteY0" fmla="*/ 31750 h 501650"/>
                <a:gd name="connsiteX1" fmla="*/ 1257300 w 1428750"/>
                <a:gd name="connsiteY1" fmla="*/ 31750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6350 w 1428750"/>
                <a:gd name="connsiteY0" fmla="*/ 31750 h 501650"/>
                <a:gd name="connsiteX1" fmla="*/ 1262063 w 1428750"/>
                <a:gd name="connsiteY1" fmla="*/ 17462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183 w 1441633"/>
                <a:gd name="connsiteY0" fmla="*/ 22225 h 501650"/>
                <a:gd name="connsiteX1" fmla="*/ 1274946 w 1441633"/>
                <a:gd name="connsiteY1" fmla="*/ 17462 h 501650"/>
                <a:gd name="connsiteX2" fmla="*/ 1301933 w 1441633"/>
                <a:gd name="connsiteY2" fmla="*/ 0 h 501650"/>
                <a:gd name="connsiteX3" fmla="*/ 1441633 w 1441633"/>
                <a:gd name="connsiteY3" fmla="*/ 0 h 501650"/>
                <a:gd name="connsiteX4" fmla="*/ 1441633 w 1441633"/>
                <a:gd name="connsiteY4" fmla="*/ 501650 h 501650"/>
                <a:gd name="connsiteX5" fmla="*/ 12883 w 1441633"/>
                <a:gd name="connsiteY5" fmla="*/ 501650 h 501650"/>
                <a:gd name="connsiteX6" fmla="*/ 183 w 1441633"/>
                <a:gd name="connsiteY6" fmla="*/ 22225 h 5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1633" h="501650">
                  <a:moveTo>
                    <a:pt x="183" y="22225"/>
                  </a:moveTo>
                  <a:lnTo>
                    <a:pt x="1274946" y="17462"/>
                  </a:lnTo>
                  <a:lnTo>
                    <a:pt x="1301933" y="0"/>
                  </a:lnTo>
                  <a:lnTo>
                    <a:pt x="1441633" y="0"/>
                  </a:lnTo>
                  <a:lnTo>
                    <a:pt x="1441633" y="501650"/>
                  </a:lnTo>
                  <a:lnTo>
                    <a:pt x="12883" y="501650"/>
                  </a:lnTo>
                  <a:cubicBezTo>
                    <a:pt x="15000" y="345017"/>
                    <a:pt x="-1934" y="178858"/>
                    <a:pt x="183" y="2222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D473F31-F1CB-6A1C-DBAF-E1D15E5D0AC0}"/>
                </a:ext>
              </a:extLst>
            </p:cNvPr>
            <p:cNvSpPr/>
            <p:nvPr/>
          </p:nvSpPr>
          <p:spPr>
            <a:xfrm>
              <a:off x="1660524" y="2439195"/>
              <a:ext cx="2243137" cy="735012"/>
            </a:xfrm>
            <a:custGeom>
              <a:avLst/>
              <a:gdLst>
                <a:gd name="connsiteX0" fmla="*/ 1168400 w 2190750"/>
                <a:gd name="connsiteY0" fmla="*/ 679450 h 793750"/>
                <a:gd name="connsiteX1" fmla="*/ 469900 w 2190750"/>
                <a:gd name="connsiteY1" fmla="*/ 679450 h 793750"/>
                <a:gd name="connsiteX2" fmla="*/ 469900 w 2190750"/>
                <a:gd name="connsiteY2" fmla="*/ 57150 h 793750"/>
                <a:gd name="connsiteX3" fmla="*/ 2133600 w 2190750"/>
                <a:gd name="connsiteY3" fmla="*/ 57150 h 793750"/>
                <a:gd name="connsiteX4" fmla="*/ 2190750 w 2190750"/>
                <a:gd name="connsiteY4" fmla="*/ 0 h 793750"/>
                <a:gd name="connsiteX5" fmla="*/ 0 w 2190750"/>
                <a:gd name="connsiteY5" fmla="*/ 0 h 793750"/>
                <a:gd name="connsiteX6" fmla="*/ 0 w 2190750"/>
                <a:gd name="connsiteY6" fmla="*/ 793750 h 793750"/>
                <a:gd name="connsiteX7" fmla="*/ 1168400 w 2190750"/>
                <a:gd name="connsiteY7" fmla="*/ 679450 h 793750"/>
                <a:gd name="connsiteX0" fmla="*/ 1168400 w 2255043"/>
                <a:gd name="connsiteY0" fmla="*/ 679450 h 793750"/>
                <a:gd name="connsiteX1" fmla="*/ 469900 w 2255043"/>
                <a:gd name="connsiteY1" fmla="*/ 679450 h 793750"/>
                <a:gd name="connsiteX2" fmla="*/ 469900 w 2255043"/>
                <a:gd name="connsiteY2" fmla="*/ 57150 h 793750"/>
                <a:gd name="connsiteX3" fmla="*/ 2133600 w 2255043"/>
                <a:gd name="connsiteY3" fmla="*/ 57150 h 793750"/>
                <a:gd name="connsiteX4" fmla="*/ 2255043 w 2255043"/>
                <a:gd name="connsiteY4" fmla="*/ 28575 h 793750"/>
                <a:gd name="connsiteX5" fmla="*/ 0 w 2255043"/>
                <a:gd name="connsiteY5" fmla="*/ 0 h 793750"/>
                <a:gd name="connsiteX6" fmla="*/ 0 w 2255043"/>
                <a:gd name="connsiteY6" fmla="*/ 793750 h 793750"/>
                <a:gd name="connsiteX7" fmla="*/ 1168400 w 2255043"/>
                <a:gd name="connsiteY7" fmla="*/ 679450 h 793750"/>
                <a:gd name="connsiteX0" fmla="*/ 1177925 w 2264568"/>
                <a:gd name="connsiteY0" fmla="*/ 650875 h 765175"/>
                <a:gd name="connsiteX1" fmla="*/ 479425 w 2264568"/>
                <a:gd name="connsiteY1" fmla="*/ 650875 h 765175"/>
                <a:gd name="connsiteX2" fmla="*/ 479425 w 2264568"/>
                <a:gd name="connsiteY2" fmla="*/ 28575 h 765175"/>
                <a:gd name="connsiteX3" fmla="*/ 2143125 w 2264568"/>
                <a:gd name="connsiteY3" fmla="*/ 28575 h 765175"/>
                <a:gd name="connsiteX4" fmla="*/ 2264568 w 2264568"/>
                <a:gd name="connsiteY4" fmla="*/ 0 h 765175"/>
                <a:gd name="connsiteX5" fmla="*/ 0 w 2264568"/>
                <a:gd name="connsiteY5" fmla="*/ 16669 h 765175"/>
                <a:gd name="connsiteX6" fmla="*/ 9525 w 2264568"/>
                <a:gd name="connsiteY6" fmla="*/ 765175 h 765175"/>
                <a:gd name="connsiteX7" fmla="*/ 1177925 w 2264568"/>
                <a:gd name="connsiteY7" fmla="*/ 650875 h 765175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43125 w 2262187"/>
                <a:gd name="connsiteY3" fmla="*/ 21431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78844 w 2262187"/>
                <a:gd name="connsiteY3" fmla="*/ 14288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487364 w 2262187"/>
                <a:gd name="connsiteY7" fmla="*/ 706437 h 758031"/>
                <a:gd name="connsiteX8" fmla="*/ 1177925 w 2262187"/>
                <a:gd name="connsiteY8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77925 w 2262187"/>
                <a:gd name="connsiteY8" fmla="*/ 643731 h 758031"/>
                <a:gd name="connsiteX0" fmla="*/ 1156494 w 2262187"/>
                <a:gd name="connsiteY0" fmla="*/ 658018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56494 w 2262187"/>
                <a:gd name="connsiteY8" fmla="*/ 658018 h 758031"/>
                <a:gd name="connsiteX0" fmla="*/ 1156494 w 2262187"/>
                <a:gd name="connsiteY0" fmla="*/ 658018 h 693737"/>
                <a:gd name="connsiteX1" fmla="*/ 479425 w 2262187"/>
                <a:gd name="connsiteY1" fmla="*/ 643731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56494 w 2262187"/>
                <a:gd name="connsiteY0" fmla="*/ 658018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87451 w 2262187"/>
                <a:gd name="connsiteY0" fmla="*/ 665161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87451 w 2262187"/>
                <a:gd name="connsiteY8" fmla="*/ 665161 h 693737"/>
                <a:gd name="connsiteX0" fmla="*/ 1194595 w 2262187"/>
                <a:gd name="connsiteY0" fmla="*/ 677067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94595 w 2262187"/>
                <a:gd name="connsiteY8" fmla="*/ 677067 h 693737"/>
                <a:gd name="connsiteX0" fmla="*/ 1194595 w 2269331"/>
                <a:gd name="connsiteY0" fmla="*/ 715167 h 731837"/>
                <a:gd name="connsiteX1" fmla="*/ 467518 w 2269331"/>
                <a:gd name="connsiteY1" fmla="*/ 712787 h 731837"/>
                <a:gd name="connsiteX2" fmla="*/ 479425 w 2269331"/>
                <a:gd name="connsiteY2" fmla="*/ 59531 h 731837"/>
                <a:gd name="connsiteX3" fmla="*/ 2188369 w 2269331"/>
                <a:gd name="connsiteY3" fmla="*/ 47625 h 731837"/>
                <a:gd name="connsiteX4" fmla="*/ 2269331 w 2269331"/>
                <a:gd name="connsiteY4" fmla="*/ 0 h 731837"/>
                <a:gd name="connsiteX5" fmla="*/ 0 w 2269331"/>
                <a:gd name="connsiteY5" fmla="*/ 47625 h 731837"/>
                <a:gd name="connsiteX6" fmla="*/ 35719 w 2269331"/>
                <a:gd name="connsiteY6" fmla="*/ 731837 h 731837"/>
                <a:gd name="connsiteX7" fmla="*/ 1137445 w 2269331"/>
                <a:gd name="connsiteY7" fmla="*/ 723106 h 731837"/>
                <a:gd name="connsiteX8" fmla="*/ 1194595 w 2269331"/>
                <a:gd name="connsiteY8" fmla="*/ 715167 h 731837"/>
                <a:gd name="connsiteX0" fmla="*/ 1194595 w 2269331"/>
                <a:gd name="connsiteY0" fmla="*/ 715167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194595 w 2269331"/>
                <a:gd name="connsiteY8" fmla="*/ 715167 h 744537"/>
                <a:gd name="connsiteX0" fmla="*/ 1204120 w 2269331"/>
                <a:gd name="connsiteY0" fmla="*/ 703261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204120 w 2269331"/>
                <a:gd name="connsiteY0" fmla="*/ 703261 h 744537"/>
                <a:gd name="connsiteX1" fmla="*/ 467518 w 2269331"/>
                <a:gd name="connsiteY1" fmla="*/ 696118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185070 w 2250281"/>
                <a:gd name="connsiteY0" fmla="*/ 703261 h 744537"/>
                <a:gd name="connsiteX1" fmla="*/ 448468 w 2250281"/>
                <a:gd name="connsiteY1" fmla="*/ 696118 h 744537"/>
                <a:gd name="connsiteX2" fmla="*/ 460375 w 2250281"/>
                <a:gd name="connsiteY2" fmla="*/ 59531 h 744537"/>
                <a:gd name="connsiteX3" fmla="*/ 2169319 w 2250281"/>
                <a:gd name="connsiteY3" fmla="*/ 47625 h 744537"/>
                <a:gd name="connsiteX4" fmla="*/ 2250281 w 2250281"/>
                <a:gd name="connsiteY4" fmla="*/ 0 h 744537"/>
                <a:gd name="connsiteX5" fmla="*/ 0 w 2250281"/>
                <a:gd name="connsiteY5" fmla="*/ 28575 h 744537"/>
                <a:gd name="connsiteX6" fmla="*/ 16669 w 2250281"/>
                <a:gd name="connsiteY6" fmla="*/ 731837 h 744537"/>
                <a:gd name="connsiteX7" fmla="*/ 1139826 w 2250281"/>
                <a:gd name="connsiteY7" fmla="*/ 744537 h 744537"/>
                <a:gd name="connsiteX8" fmla="*/ 1185070 w 2250281"/>
                <a:gd name="connsiteY8" fmla="*/ 703261 h 744537"/>
                <a:gd name="connsiteX0" fmla="*/ 1185070 w 2243137"/>
                <a:gd name="connsiteY0" fmla="*/ 693736 h 735012"/>
                <a:gd name="connsiteX1" fmla="*/ 448468 w 2243137"/>
                <a:gd name="connsiteY1" fmla="*/ 686593 h 735012"/>
                <a:gd name="connsiteX2" fmla="*/ 460375 w 2243137"/>
                <a:gd name="connsiteY2" fmla="*/ 50006 h 735012"/>
                <a:gd name="connsiteX3" fmla="*/ 2169319 w 2243137"/>
                <a:gd name="connsiteY3" fmla="*/ 38100 h 735012"/>
                <a:gd name="connsiteX4" fmla="*/ 2243137 w 2243137"/>
                <a:gd name="connsiteY4" fmla="*/ 0 h 735012"/>
                <a:gd name="connsiteX5" fmla="*/ 0 w 2243137"/>
                <a:gd name="connsiteY5" fmla="*/ 19050 h 735012"/>
                <a:gd name="connsiteX6" fmla="*/ 16669 w 2243137"/>
                <a:gd name="connsiteY6" fmla="*/ 722312 h 735012"/>
                <a:gd name="connsiteX7" fmla="*/ 1139826 w 2243137"/>
                <a:gd name="connsiteY7" fmla="*/ 735012 h 735012"/>
                <a:gd name="connsiteX8" fmla="*/ 1185070 w 2243137"/>
                <a:gd name="connsiteY8" fmla="*/ 693736 h 73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3137" h="735012">
                  <a:moveTo>
                    <a:pt x="1185070" y="693736"/>
                  </a:moveTo>
                  <a:lnTo>
                    <a:pt x="448468" y="686593"/>
                  </a:lnTo>
                  <a:lnTo>
                    <a:pt x="460375" y="50006"/>
                  </a:lnTo>
                  <a:lnTo>
                    <a:pt x="2169319" y="38100"/>
                  </a:lnTo>
                  <a:lnTo>
                    <a:pt x="2243137" y="0"/>
                  </a:lnTo>
                  <a:lnTo>
                    <a:pt x="0" y="19050"/>
                  </a:lnTo>
                  <a:lnTo>
                    <a:pt x="16669" y="722312"/>
                  </a:lnTo>
                  <a:lnTo>
                    <a:pt x="1139826" y="735012"/>
                  </a:lnTo>
                  <a:lnTo>
                    <a:pt x="1185070" y="6937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1814C83-5126-2983-264A-CDFA454EAC4E}"/>
                </a:ext>
              </a:extLst>
            </p:cNvPr>
            <p:cNvSpPr/>
            <p:nvPr/>
          </p:nvSpPr>
          <p:spPr>
            <a:xfrm>
              <a:off x="5553076" y="1766378"/>
              <a:ext cx="1190623" cy="914909"/>
            </a:xfrm>
            <a:custGeom>
              <a:avLst/>
              <a:gdLst>
                <a:gd name="connsiteX0" fmla="*/ 819150 w 1212850"/>
                <a:gd name="connsiteY0" fmla="*/ 0 h 895350"/>
                <a:gd name="connsiteX1" fmla="*/ 0 w 1212850"/>
                <a:gd name="connsiteY1" fmla="*/ 895350 h 895350"/>
                <a:gd name="connsiteX2" fmla="*/ 844550 w 1212850"/>
                <a:gd name="connsiteY2" fmla="*/ 895350 h 895350"/>
                <a:gd name="connsiteX3" fmla="*/ 1212850 w 1212850"/>
                <a:gd name="connsiteY3" fmla="*/ 12700 h 895350"/>
                <a:gd name="connsiteX4" fmla="*/ 819150 w 1212850"/>
                <a:gd name="connsiteY4" fmla="*/ 0 h 895350"/>
                <a:gd name="connsiteX0" fmla="*/ 75820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58203 w 1151903"/>
                <a:gd name="connsiteY4" fmla="*/ 0 h 895350"/>
                <a:gd name="connsiteX0" fmla="*/ 77039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70393 w 1151903"/>
                <a:gd name="connsiteY4" fmla="*/ 0 h 895350"/>
                <a:gd name="connsiteX0" fmla="*/ 797819 w 1179329"/>
                <a:gd name="connsiteY0" fmla="*/ 0 h 895350"/>
                <a:gd name="connsiteX1" fmla="*/ 0 w 1179329"/>
                <a:gd name="connsiteY1" fmla="*/ 884692 h 895350"/>
                <a:gd name="connsiteX2" fmla="*/ 811029 w 1179329"/>
                <a:gd name="connsiteY2" fmla="*/ 895350 h 895350"/>
                <a:gd name="connsiteX3" fmla="*/ 1179329 w 1179329"/>
                <a:gd name="connsiteY3" fmla="*/ 12700 h 895350"/>
                <a:gd name="connsiteX4" fmla="*/ 797819 w 1179329"/>
                <a:gd name="connsiteY4" fmla="*/ 0 h 895350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817885 w 1179329"/>
                <a:gd name="connsiteY2" fmla="*/ 883930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97819 w 1179329"/>
                <a:gd name="connsiteY0" fmla="*/ 0 h 892714"/>
                <a:gd name="connsiteX1" fmla="*/ 0 w 1179329"/>
                <a:gd name="connsiteY1" fmla="*/ 884692 h 892714"/>
                <a:gd name="connsiteX2" fmla="*/ 776746 w 1179329"/>
                <a:gd name="connsiteY2" fmla="*/ 892714 h 892714"/>
                <a:gd name="connsiteX3" fmla="*/ 1179329 w 1179329"/>
                <a:gd name="connsiteY3" fmla="*/ 12700 h 892714"/>
                <a:gd name="connsiteX4" fmla="*/ 797819 w 1179329"/>
                <a:gd name="connsiteY4" fmla="*/ 0 h 892714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776746 w 1179329"/>
                <a:gd name="connsiteY2" fmla="*/ 879538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61251 w 1142761"/>
                <a:gd name="connsiteY0" fmla="*/ 0 h 879538"/>
                <a:gd name="connsiteX1" fmla="*/ 0 w 1142761"/>
                <a:gd name="connsiteY1" fmla="*/ 843702 h 879538"/>
                <a:gd name="connsiteX2" fmla="*/ 740178 w 1142761"/>
                <a:gd name="connsiteY2" fmla="*/ 879538 h 879538"/>
                <a:gd name="connsiteX3" fmla="*/ 1142761 w 1142761"/>
                <a:gd name="connsiteY3" fmla="*/ 12700 h 879538"/>
                <a:gd name="connsiteX4" fmla="*/ 761251 w 1142761"/>
                <a:gd name="connsiteY4" fmla="*/ 0 h 879538"/>
                <a:gd name="connsiteX0" fmla="*/ 761251 w 1142761"/>
                <a:gd name="connsiteY0" fmla="*/ 0 h 843702"/>
                <a:gd name="connsiteX1" fmla="*/ 0 w 1142761"/>
                <a:gd name="connsiteY1" fmla="*/ 843702 h 843702"/>
                <a:gd name="connsiteX2" fmla="*/ 758462 w 1142761"/>
                <a:gd name="connsiteY2" fmla="*/ 832692 h 843702"/>
                <a:gd name="connsiteX3" fmla="*/ 1142761 w 1142761"/>
                <a:gd name="connsiteY3" fmla="*/ 12700 h 843702"/>
                <a:gd name="connsiteX4" fmla="*/ 761251 w 1142761"/>
                <a:gd name="connsiteY4" fmla="*/ 0 h 84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761" h="843702">
                  <a:moveTo>
                    <a:pt x="761251" y="0"/>
                  </a:moveTo>
                  <a:lnTo>
                    <a:pt x="0" y="843702"/>
                  </a:lnTo>
                  <a:lnTo>
                    <a:pt x="758462" y="832692"/>
                  </a:lnTo>
                  <a:lnTo>
                    <a:pt x="1142761" y="12700"/>
                  </a:lnTo>
                  <a:lnTo>
                    <a:pt x="761251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E84EDC-9E86-36DF-61F4-237FE42A0F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3850" y="2682873"/>
              <a:ext cx="1682750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4DF5C7D-3E38-7561-6FD1-92A4BC6F07BC}"/>
                </a:ext>
              </a:extLst>
            </p:cNvPr>
            <p:cNvCxnSpPr>
              <a:cxnSpLocks/>
            </p:cNvCxnSpPr>
            <p:nvPr/>
          </p:nvCxnSpPr>
          <p:spPr>
            <a:xfrm>
              <a:off x="3457575" y="1149350"/>
              <a:ext cx="0" cy="19431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E636953-8331-0ACF-F165-55B8C6307D18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5514976" y="1149350"/>
              <a:ext cx="3810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5A380D2-E144-0372-2A43-EACD2BCA89EF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FCC208-6733-6B51-B432-EE297D4BFD9F}"/>
                </a:ext>
              </a:extLst>
            </p:cNvPr>
            <p:cNvCxnSpPr>
              <a:cxnSpLocks/>
            </p:cNvCxnSpPr>
            <p:nvPr/>
          </p:nvCxnSpPr>
          <p:spPr>
            <a:xfrm>
              <a:off x="636746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323BD79-6C8D-9874-564C-98D11C23E769}"/>
                    </a:ext>
                  </a:extLst>
                </p:cNvPr>
                <p:cNvSpPr txBox="1"/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323BD79-6C8D-9874-564C-98D11C23E7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BF30D33-3565-39C2-396E-FD261989D494}"/>
                    </a:ext>
                  </a:extLst>
                </p:cNvPr>
                <p:cNvSpPr txBox="1"/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BF30D33-3565-39C2-396E-FD261989D4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blipFill>
                  <a:blip r:embed="rId4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4E3552-A739-FB68-8F58-7CA2DA3E8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7575" y="1308524"/>
              <a:ext cx="20574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0B04CF5-A905-92EA-6527-ABA6D53F73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308524"/>
              <a:ext cx="85248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586201-B44B-BD1A-91C7-7F5BD034E3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8414" y="1607969"/>
              <a:ext cx="39052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D64392-B7CC-7BFE-5A50-4FABC8A0E295}"/>
                    </a:ext>
                  </a:extLst>
                </p:cNvPr>
                <p:cNvSpPr txBox="1"/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D64392-B7CC-7BFE-5A50-4FABC8A0E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DC904ED-0BD2-F09B-1978-08FC2EBE7E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607969"/>
              <a:ext cx="83343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EA3F9D7-80CF-383D-481B-38F694101707}"/>
                    </a:ext>
                  </a:extLst>
                </p:cNvPr>
                <p:cNvSpPr txBox="1"/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EA3F9D7-80CF-383D-481B-38F694101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blipFill>
                  <a:blip r:embed="rId6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6F8E91-C369-41AA-C2A1-B9E2CEA6288B}"/>
                    </a:ext>
                  </a:extLst>
                </p:cNvPr>
                <p:cNvSpPr txBox="1"/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6F8E91-C369-41AA-C2A1-B9E2CEA62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09574D-BEAF-0C99-519E-C1E72FD30759}"/>
                </a:ext>
              </a:extLst>
            </p:cNvPr>
            <p:cNvCxnSpPr>
              <a:cxnSpLocks/>
            </p:cNvCxnSpPr>
            <p:nvPr/>
          </p:nvCxnSpPr>
          <p:spPr>
            <a:xfrm>
              <a:off x="2301875" y="709613"/>
              <a:ext cx="0" cy="217170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43B1776-9CC1-F6DC-2848-F8BBE82A9178}"/>
                </a:ext>
              </a:extLst>
            </p:cNvPr>
            <p:cNvCxnSpPr>
              <a:cxnSpLocks/>
            </p:cNvCxnSpPr>
            <p:nvPr/>
          </p:nvCxnSpPr>
          <p:spPr>
            <a:xfrm>
              <a:off x="6750845" y="709613"/>
              <a:ext cx="0" cy="197167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1750ED8-375B-53D9-20AC-6884BD7F14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1875" y="917823"/>
              <a:ext cx="4437063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1A8FF09-CE3E-C44B-BC1B-D39E10CB85BC}"/>
                    </a:ext>
                  </a:extLst>
                </p:cNvPr>
                <p:cNvSpPr txBox="1"/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1A8FF09-CE3E-C44B-BC1B-D39E10CB85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49E9182-7037-52DA-EB51-478E1C3D8C3A}"/>
                </a:ext>
              </a:extLst>
            </p:cNvPr>
            <p:cNvCxnSpPr>
              <a:cxnSpLocks/>
            </p:cNvCxnSpPr>
            <p:nvPr/>
          </p:nvCxnSpPr>
          <p:spPr>
            <a:xfrm>
              <a:off x="6889750" y="1766378"/>
              <a:ext cx="0" cy="914909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45916ED-BC48-CD31-D6A5-3CDB8D146296}"/>
                    </a:ext>
                  </a:extLst>
                </p:cNvPr>
                <p:cNvSpPr txBox="1"/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45916ED-BC48-CD31-D6A5-3CDB8D1462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104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955D96-9DC8-4A27-7939-411045D7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28" y="4542069"/>
            <a:ext cx="7705725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BB94AD-2B01-F711-F05E-D4B4C960B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5" y="2053598"/>
            <a:ext cx="4743450" cy="2314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EA7671-9235-7C40-FDF5-08385EC28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37" y="1552313"/>
            <a:ext cx="12287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3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211A64-1A60-C87E-12EB-6F0E3F25E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77" y="4402559"/>
            <a:ext cx="4992910" cy="2157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E3F976-2274-B5E7-CBD9-F062F883C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4" y="1963023"/>
            <a:ext cx="3222136" cy="2044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0C9119-E5F0-C191-42BA-9DD3337EC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51" y="241375"/>
            <a:ext cx="5532497" cy="13269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966FC3-49A5-B74F-115F-B9E4A6F3A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99" y="363041"/>
            <a:ext cx="57340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0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2B70B6-2FB9-4E35-B428-FB6ACD4FD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4" y="1049426"/>
            <a:ext cx="10001250" cy="2705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8A9736-0FE1-D02E-74D5-1B5A022FD70B}"/>
              </a:ext>
            </a:extLst>
          </p:cNvPr>
          <p:cNvSpPr txBox="1"/>
          <p:nvPr/>
        </p:nvSpPr>
        <p:spPr>
          <a:xfrm>
            <a:off x="1225899" y="1294145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Nasa MS(1) - 0313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A7514E-A7F4-E9AD-305A-4592AA240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4" y="3754526"/>
            <a:ext cx="10001250" cy="2619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7C5166-826D-C6D3-B395-E3F581FD6645}"/>
              </a:ext>
            </a:extLst>
          </p:cNvPr>
          <p:cNvSpPr txBox="1"/>
          <p:nvPr/>
        </p:nvSpPr>
        <p:spPr>
          <a:xfrm>
            <a:off x="1348153" y="3941961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NACA 0013</a:t>
            </a:r>
          </a:p>
        </p:txBody>
      </p:sp>
    </p:spTree>
    <p:extLst>
      <p:ext uri="{BB962C8B-B14F-4D97-AF65-F5344CB8AC3E}">
        <p14:creationId xmlns:p14="http://schemas.microsoft.com/office/powerpoint/2010/main" val="203726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2E14CC-2017-59AC-F7A3-C32C5A86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486025"/>
            <a:ext cx="9991725" cy="1885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02A471-00FC-6404-A352-7D9BE3BE2876}"/>
              </a:ext>
            </a:extLst>
          </p:cNvPr>
          <p:cNvSpPr txBox="1"/>
          <p:nvPr/>
        </p:nvSpPr>
        <p:spPr>
          <a:xfrm>
            <a:off x="1245996" y="2486025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NACA with flaps</a:t>
            </a:r>
          </a:p>
        </p:txBody>
      </p:sp>
    </p:spTree>
    <p:extLst>
      <p:ext uri="{BB962C8B-B14F-4D97-AF65-F5344CB8AC3E}">
        <p14:creationId xmlns:p14="http://schemas.microsoft.com/office/powerpoint/2010/main" val="137754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6DBC1B-F4CD-3B6B-3C1A-44A529D1F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862137"/>
            <a:ext cx="11163300" cy="3133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82ED06-2E4C-D805-5B36-27CB24B2E529}"/>
                  </a:ext>
                </a:extLst>
              </p:cNvPr>
              <p:cNvSpPr txBox="1"/>
              <p:nvPr/>
            </p:nvSpPr>
            <p:spPr>
              <a:xfrm>
                <a:off x="819969" y="2028825"/>
                <a:ext cx="2160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82ED06-2E4C-D805-5B36-27CB24B2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69" y="2028825"/>
                <a:ext cx="2160396" cy="369332"/>
              </a:xfrm>
              <a:prstGeom prst="rect">
                <a:avLst/>
              </a:prstGeom>
              <a:blipFill>
                <a:blip r:embed="rId3"/>
                <a:stretch>
                  <a:fillRect l="-254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8FB0067-67F7-1258-A4DB-BAB5B1DFDFE2}"/>
              </a:ext>
            </a:extLst>
          </p:cNvPr>
          <p:cNvSpPr txBox="1"/>
          <p:nvPr/>
        </p:nvSpPr>
        <p:spPr>
          <a:xfrm>
            <a:off x="3285984" y="2028825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NASA 0313</a:t>
            </a:r>
          </a:p>
        </p:txBody>
      </p:sp>
    </p:spTree>
    <p:extLst>
      <p:ext uri="{BB962C8B-B14F-4D97-AF65-F5344CB8AC3E}">
        <p14:creationId xmlns:p14="http://schemas.microsoft.com/office/powerpoint/2010/main" val="289297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142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Αντώνης</dc:creator>
  <cp:lastModifiedBy>Αντώνης</cp:lastModifiedBy>
  <cp:revision>21</cp:revision>
  <dcterms:created xsi:type="dcterms:W3CDTF">2023-01-02T14:46:00Z</dcterms:created>
  <dcterms:modified xsi:type="dcterms:W3CDTF">2023-02-09T22:20:40Z</dcterms:modified>
</cp:coreProperties>
</file>