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852" autoAdjust="0"/>
  </p:normalViewPr>
  <p:slideViewPr>
    <p:cSldViewPr snapToGrid="0">
      <p:cViewPr>
        <p:scale>
          <a:sx n="200" d="100"/>
          <a:sy n="200" d="100"/>
        </p:scale>
        <p:origin x="-485" y="-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blipFill>
                <a:blip r:embed="rId6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EE393C-C943-D9AD-6CD7-91A63E540192}"/>
              </a:ext>
            </a:extLst>
          </p:cNvPr>
          <p:cNvSpPr/>
          <p:nvPr/>
        </p:nvSpPr>
        <p:spPr>
          <a:xfrm>
            <a:off x="792480" y="4607596"/>
            <a:ext cx="5196840" cy="3141943"/>
          </a:xfrm>
          <a:custGeom>
            <a:avLst/>
            <a:gdLst>
              <a:gd name="connsiteX0" fmla="*/ 129540 w 5196840"/>
              <a:gd name="connsiteY0" fmla="*/ 91440 h 3230880"/>
              <a:gd name="connsiteX1" fmla="*/ 716280 w 5196840"/>
              <a:gd name="connsiteY1" fmla="*/ 91440 h 3230880"/>
              <a:gd name="connsiteX2" fmla="*/ 716280 w 5196840"/>
              <a:gd name="connsiteY2" fmla="*/ 0 h 3230880"/>
              <a:gd name="connsiteX3" fmla="*/ 4739640 w 5196840"/>
              <a:gd name="connsiteY3" fmla="*/ 0 h 3230880"/>
              <a:gd name="connsiteX4" fmla="*/ 4739640 w 5196840"/>
              <a:gd name="connsiteY4" fmla="*/ 68580 h 3230880"/>
              <a:gd name="connsiteX5" fmla="*/ 5196840 w 5196840"/>
              <a:gd name="connsiteY5" fmla="*/ 68580 h 3230880"/>
              <a:gd name="connsiteX6" fmla="*/ 5196840 w 5196840"/>
              <a:gd name="connsiteY6" fmla="*/ 3230880 h 3230880"/>
              <a:gd name="connsiteX7" fmla="*/ 0 w 5196840"/>
              <a:gd name="connsiteY7" fmla="*/ 3230880 h 3230880"/>
              <a:gd name="connsiteX8" fmla="*/ 0 w 5196840"/>
              <a:gd name="connsiteY8" fmla="*/ 99060 h 3230880"/>
              <a:gd name="connsiteX9" fmla="*/ 129540 w 5196840"/>
              <a:gd name="connsiteY9" fmla="*/ 9144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6840" h="3230880">
                <a:moveTo>
                  <a:pt x="129540" y="91440"/>
                </a:moveTo>
                <a:lnTo>
                  <a:pt x="716280" y="91440"/>
                </a:lnTo>
                <a:lnTo>
                  <a:pt x="716280" y="0"/>
                </a:lnTo>
                <a:lnTo>
                  <a:pt x="4739640" y="0"/>
                </a:lnTo>
                <a:lnTo>
                  <a:pt x="4739640" y="68580"/>
                </a:lnTo>
                <a:lnTo>
                  <a:pt x="5196840" y="68580"/>
                </a:lnTo>
                <a:lnTo>
                  <a:pt x="5196840" y="3230880"/>
                </a:lnTo>
                <a:lnTo>
                  <a:pt x="0" y="3230880"/>
                </a:lnTo>
                <a:lnTo>
                  <a:pt x="0" y="99060"/>
                </a:lnTo>
                <a:lnTo>
                  <a:pt x="129540" y="91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CC40B-BF55-33ED-68BD-A175E761EB9E}"/>
              </a:ext>
            </a:extLst>
          </p:cNvPr>
          <p:cNvCxnSpPr>
            <a:cxnSpLocks/>
          </p:cNvCxnSpPr>
          <p:nvPr/>
        </p:nvCxnSpPr>
        <p:spPr>
          <a:xfrm flipH="1">
            <a:off x="1470660" y="4532086"/>
            <a:ext cx="3893820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C46CD9-570E-FE17-3BF7-A7F46183047F}"/>
              </a:ext>
            </a:extLst>
          </p:cNvPr>
          <p:cNvSpPr/>
          <p:nvPr/>
        </p:nvSpPr>
        <p:spPr>
          <a:xfrm>
            <a:off x="2556149" y="4186241"/>
            <a:ext cx="920475" cy="34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/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3106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blipFill>
                <a:blip r:embed="rId13"/>
                <a:stretch>
                  <a:fillRect r="-72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/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181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584DC7-F888-D0E5-C52F-D840C3DFC295}"/>
                  </a:ext>
                </a:extLst>
              </p:cNvPr>
              <p:cNvSpPr txBox="1"/>
              <p:nvPr/>
            </p:nvSpPr>
            <p:spPr>
              <a:xfrm>
                <a:off x="3659134" y="34154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397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584DC7-F888-D0E5-C52F-D840C3DF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34" y="3415437"/>
                <a:ext cx="920476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5E2BD-FDF7-A257-55F5-6095BA5DC53E}"/>
              </a:ext>
            </a:extLst>
          </p:cNvPr>
          <p:cNvCxnSpPr>
            <a:cxnSpLocks/>
          </p:cNvCxnSpPr>
          <p:nvPr/>
        </p:nvCxnSpPr>
        <p:spPr>
          <a:xfrm>
            <a:off x="1631348" y="3684361"/>
            <a:ext cx="184527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31998-9F13-0466-10C4-526B9C30E364}"/>
                  </a:ext>
                </a:extLst>
              </p:cNvPr>
              <p:cNvSpPr txBox="1"/>
              <p:nvPr/>
            </p:nvSpPr>
            <p:spPr>
              <a:xfrm>
                <a:off x="1226959" y="3781827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31998-9F13-0466-10C4-526B9C30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9" y="3781827"/>
                <a:ext cx="345529" cy="292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6AD89-91CD-FDD9-E94C-7F72A289E7B6}"/>
              </a:ext>
            </a:extLst>
          </p:cNvPr>
          <p:cNvCxnSpPr>
            <a:cxnSpLocks/>
          </p:cNvCxnSpPr>
          <p:nvPr/>
        </p:nvCxnSpPr>
        <p:spPr>
          <a:xfrm flipV="1">
            <a:off x="1713459" y="3684361"/>
            <a:ext cx="8379" cy="84625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16F204-C089-F5C4-3D4E-BECD66B71F39}"/>
                  </a:ext>
                </a:extLst>
              </p:cNvPr>
              <p:cNvSpPr txBox="1"/>
              <p:nvPr/>
            </p:nvSpPr>
            <p:spPr>
              <a:xfrm>
                <a:off x="3688986" y="4217332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16F204-C089-F5C4-3D4E-BECD66B7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86" y="4217332"/>
                <a:ext cx="345529" cy="292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C3A1F3-9942-DC43-21C6-86719E567E47}"/>
              </a:ext>
            </a:extLst>
          </p:cNvPr>
          <p:cNvCxnSpPr>
            <a:cxnSpLocks/>
          </p:cNvCxnSpPr>
          <p:nvPr/>
        </p:nvCxnSpPr>
        <p:spPr>
          <a:xfrm flipV="1">
            <a:off x="4175486" y="4186241"/>
            <a:ext cx="0" cy="34437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CE2280-153B-9581-608D-37C5BB755E2B}"/>
              </a:ext>
            </a:extLst>
          </p:cNvPr>
          <p:cNvCxnSpPr>
            <a:cxnSpLocks/>
          </p:cNvCxnSpPr>
          <p:nvPr/>
        </p:nvCxnSpPr>
        <p:spPr>
          <a:xfrm flipV="1">
            <a:off x="2157075" y="1474662"/>
            <a:ext cx="0" cy="305595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FCE2AD-2204-1949-9E51-954BF6A9F056}"/>
                  </a:ext>
                </a:extLst>
              </p:cNvPr>
              <p:cNvSpPr txBox="1"/>
              <p:nvPr/>
            </p:nvSpPr>
            <p:spPr>
              <a:xfrm>
                <a:off x="1661865" y="2313613"/>
                <a:ext cx="53487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FCE2AD-2204-1949-9E51-954BF6A9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65" y="2313613"/>
                <a:ext cx="534875" cy="2937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19D5C3-42D8-CDC5-A455-DBC9E72B0982}"/>
              </a:ext>
            </a:extLst>
          </p:cNvPr>
          <p:cNvCxnSpPr>
            <a:cxnSpLocks/>
          </p:cNvCxnSpPr>
          <p:nvPr/>
        </p:nvCxnSpPr>
        <p:spPr>
          <a:xfrm flipV="1">
            <a:off x="5235528" y="3308124"/>
            <a:ext cx="0" cy="1222491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91290E-6C63-A7F3-EF45-306A62C3DB9A}"/>
                  </a:ext>
                </a:extLst>
              </p:cNvPr>
              <p:cNvSpPr txBox="1"/>
              <p:nvPr/>
            </p:nvSpPr>
            <p:spPr>
              <a:xfrm>
                <a:off x="5256884" y="332715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91290E-6C63-A7F3-EF45-306A62C3D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84" y="3327159"/>
                <a:ext cx="345529" cy="292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56977" y="3707122"/>
            <a:ext cx="303898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C3BB-4975-0572-25B5-3D8532FA41B0}"/>
              </a:ext>
            </a:extLst>
          </p:cNvPr>
          <p:cNvCxnSpPr>
            <a:cxnSpLocks/>
          </p:cNvCxnSpPr>
          <p:nvPr/>
        </p:nvCxnSpPr>
        <p:spPr>
          <a:xfrm>
            <a:off x="2419350" y="237145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43186-FF1B-EB6C-295C-038ECD2F98B9}"/>
              </a:ext>
            </a:extLst>
          </p:cNvPr>
          <p:cNvCxnSpPr>
            <a:cxnSpLocks/>
          </p:cNvCxnSpPr>
          <p:nvPr/>
        </p:nvCxnSpPr>
        <p:spPr>
          <a:xfrm>
            <a:off x="2578100" y="2371450"/>
            <a:ext cx="0" cy="183515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/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9508E38-751A-C268-FAE4-2C21FE5F2E65}"/>
              </a:ext>
            </a:extLst>
          </p:cNvPr>
          <p:cNvSpPr/>
          <p:nvPr/>
        </p:nvSpPr>
        <p:spPr>
          <a:xfrm>
            <a:off x="2764631" y="3471855"/>
            <a:ext cx="3238499" cy="292902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6795" y="3441123"/>
            <a:ext cx="377075" cy="351718"/>
            <a:chOff x="2081853" y="3167990"/>
            <a:chExt cx="377075" cy="351718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 rot="10800000" flipV="1">
              <a:off x="2230328" y="3167990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68568-F1F7-D509-26A9-8BD7266906D8}"/>
              </a:ext>
            </a:extLst>
          </p:cNvPr>
          <p:cNvCxnSpPr>
            <a:cxnSpLocks/>
          </p:cNvCxnSpPr>
          <p:nvPr/>
        </p:nvCxnSpPr>
        <p:spPr>
          <a:xfrm>
            <a:off x="2666601" y="3471855"/>
            <a:ext cx="0" cy="292902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C794F7-7863-F183-D64B-47918274AA87}"/>
              </a:ext>
            </a:extLst>
          </p:cNvPr>
          <p:cNvCxnSpPr>
            <a:cxnSpLocks/>
          </p:cNvCxnSpPr>
          <p:nvPr/>
        </p:nvCxnSpPr>
        <p:spPr>
          <a:xfrm>
            <a:off x="2578100" y="3764757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D48297-44BF-1268-E98D-449742E34A79}"/>
              </a:ext>
            </a:extLst>
          </p:cNvPr>
          <p:cNvCxnSpPr>
            <a:cxnSpLocks/>
          </p:cNvCxnSpPr>
          <p:nvPr/>
        </p:nvCxnSpPr>
        <p:spPr>
          <a:xfrm>
            <a:off x="2578100" y="3471855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415A32-5906-C907-C2B6-029F08FC4181}"/>
              </a:ext>
            </a:extLst>
          </p:cNvPr>
          <p:cNvCxnSpPr>
            <a:cxnSpLocks/>
          </p:cNvCxnSpPr>
          <p:nvPr/>
        </p:nvCxnSpPr>
        <p:spPr>
          <a:xfrm>
            <a:off x="2764631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61836-32FE-BC46-A2CA-9BFA624E311E}"/>
              </a:ext>
            </a:extLst>
          </p:cNvPr>
          <p:cNvCxnSpPr>
            <a:cxnSpLocks/>
          </p:cNvCxnSpPr>
          <p:nvPr/>
        </p:nvCxnSpPr>
        <p:spPr>
          <a:xfrm>
            <a:off x="6003130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7A52FD-9F86-1B2C-20A3-CA8DD919C78C}"/>
              </a:ext>
            </a:extLst>
          </p:cNvPr>
          <p:cNvCxnSpPr>
            <a:cxnSpLocks/>
          </p:cNvCxnSpPr>
          <p:nvPr/>
        </p:nvCxnSpPr>
        <p:spPr>
          <a:xfrm flipH="1">
            <a:off x="2764631" y="3852321"/>
            <a:ext cx="3238499" cy="33286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/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/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88105F-EBE4-F485-A6A0-0E78D42FE681}"/>
              </a:ext>
            </a:extLst>
          </p:cNvPr>
          <p:cNvCxnSpPr>
            <a:cxnSpLocks/>
          </p:cNvCxnSpPr>
          <p:nvPr/>
        </p:nvCxnSpPr>
        <p:spPr>
          <a:xfrm>
            <a:off x="2569799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994739-1E62-9341-DC37-3F5BAA17574D}"/>
              </a:ext>
            </a:extLst>
          </p:cNvPr>
          <p:cNvCxnSpPr>
            <a:cxnSpLocks/>
          </p:cNvCxnSpPr>
          <p:nvPr/>
        </p:nvCxnSpPr>
        <p:spPr>
          <a:xfrm>
            <a:off x="6122035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871FB6-837A-5BF1-5E54-FE7DEAFCE1DE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2629520" y="2251710"/>
            <a:ext cx="34664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/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E630-A350-3A38-9F72-D9181127B361}"/>
              </a:ext>
            </a:extLst>
          </p:cNvPr>
          <p:cNvCxnSpPr>
            <a:cxnSpLocks/>
          </p:cNvCxnSpPr>
          <p:nvPr/>
        </p:nvCxnSpPr>
        <p:spPr>
          <a:xfrm flipV="1">
            <a:off x="6122035" y="2050240"/>
            <a:ext cx="0" cy="234696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20EBC5-FF78-69D3-74C8-75EBEEE487A2}"/>
              </a:ext>
            </a:extLst>
          </p:cNvPr>
          <p:cNvSpPr/>
          <p:nvPr/>
        </p:nvSpPr>
        <p:spPr>
          <a:xfrm>
            <a:off x="5054600" y="2006600"/>
            <a:ext cx="5022850" cy="2660650"/>
          </a:xfrm>
          <a:custGeom>
            <a:avLst/>
            <a:gdLst>
              <a:gd name="connsiteX0" fmla="*/ 0 w 3898900"/>
              <a:gd name="connsiteY0" fmla="*/ 0 h 2660650"/>
              <a:gd name="connsiteX1" fmla="*/ 0 w 3898900"/>
              <a:gd name="connsiteY1" fmla="*/ 2343150 h 2660650"/>
              <a:gd name="connsiteX2" fmla="*/ 165100 w 3898900"/>
              <a:gd name="connsiteY2" fmla="*/ 2343150 h 2660650"/>
              <a:gd name="connsiteX3" fmla="*/ 165100 w 3898900"/>
              <a:gd name="connsiteY3" fmla="*/ 2660650 h 2660650"/>
              <a:gd name="connsiteX4" fmla="*/ 3898900 w 3898900"/>
              <a:gd name="connsiteY4" fmla="*/ 2660650 h 2660650"/>
              <a:gd name="connsiteX5" fmla="*/ 3898900 w 3898900"/>
              <a:gd name="connsiteY5" fmla="*/ 82550 h 2660650"/>
              <a:gd name="connsiteX6" fmla="*/ 0 w 3898900"/>
              <a:gd name="connsiteY6" fmla="*/ 0 h 2660650"/>
              <a:gd name="connsiteX0" fmla="*/ 1111250 w 5010150"/>
              <a:gd name="connsiteY0" fmla="*/ 0 h 2660650"/>
              <a:gd name="connsiteX1" fmla="*/ 1111250 w 5010150"/>
              <a:gd name="connsiteY1" fmla="*/ 2343150 h 2660650"/>
              <a:gd name="connsiteX2" fmla="*/ 0 w 5010150"/>
              <a:gd name="connsiteY2" fmla="*/ 2355850 h 2660650"/>
              <a:gd name="connsiteX3" fmla="*/ 1276350 w 5010150"/>
              <a:gd name="connsiteY3" fmla="*/ 2660650 h 2660650"/>
              <a:gd name="connsiteX4" fmla="*/ 5010150 w 5010150"/>
              <a:gd name="connsiteY4" fmla="*/ 2660650 h 2660650"/>
              <a:gd name="connsiteX5" fmla="*/ 5010150 w 5010150"/>
              <a:gd name="connsiteY5" fmla="*/ 82550 h 2660650"/>
              <a:gd name="connsiteX6" fmla="*/ 1111250 w 50101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12700 w 5022850"/>
              <a:gd name="connsiteY2" fmla="*/ 2355850 h 2660650"/>
              <a:gd name="connsiteX3" fmla="*/ 0 w 5022850"/>
              <a:gd name="connsiteY3" fmla="*/ 2647950 h 2660650"/>
              <a:gd name="connsiteX4" fmla="*/ 5022850 w 5022850"/>
              <a:gd name="connsiteY4" fmla="*/ 2660650 h 2660650"/>
              <a:gd name="connsiteX5" fmla="*/ 5022850 w 5022850"/>
              <a:gd name="connsiteY5" fmla="*/ 82550 h 2660650"/>
              <a:gd name="connsiteX6" fmla="*/ 1123950 w 50228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12700 w 5022850"/>
              <a:gd name="connsiteY3" fmla="*/ 2355850 h 2660650"/>
              <a:gd name="connsiteX4" fmla="*/ 0 w 5022850"/>
              <a:gd name="connsiteY4" fmla="*/ 2647950 h 2660650"/>
              <a:gd name="connsiteX5" fmla="*/ 5022850 w 5022850"/>
              <a:gd name="connsiteY5" fmla="*/ 2660650 h 2660650"/>
              <a:gd name="connsiteX6" fmla="*/ 5022850 w 5022850"/>
              <a:gd name="connsiteY6" fmla="*/ 82550 h 2660650"/>
              <a:gd name="connsiteX7" fmla="*/ 1123950 w 5022850"/>
              <a:gd name="connsiteY7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228600 w 5022850"/>
              <a:gd name="connsiteY3" fmla="*/ 234950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18440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2850" h="2660650">
                <a:moveTo>
                  <a:pt x="1123950" y="0"/>
                </a:moveTo>
                <a:lnTo>
                  <a:pt x="1123950" y="2343150"/>
                </a:lnTo>
                <a:lnTo>
                  <a:pt x="704850" y="2355850"/>
                </a:lnTo>
                <a:lnTo>
                  <a:pt x="717550" y="2178050"/>
                </a:lnTo>
                <a:lnTo>
                  <a:pt x="12700" y="2184400"/>
                </a:lnTo>
                <a:lnTo>
                  <a:pt x="0" y="2647950"/>
                </a:lnTo>
                <a:lnTo>
                  <a:pt x="5022850" y="2660650"/>
                </a:lnTo>
                <a:lnTo>
                  <a:pt x="5022850" y="82550"/>
                </a:lnTo>
                <a:lnTo>
                  <a:pt x="11239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/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017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/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53E0AB-297C-5EC3-3D15-B8F30760D50D}"/>
              </a:ext>
            </a:extLst>
          </p:cNvPr>
          <p:cNvCxnSpPr>
            <a:cxnSpLocks/>
          </p:cNvCxnSpPr>
          <p:nvPr/>
        </p:nvCxnSpPr>
        <p:spPr>
          <a:xfrm>
            <a:off x="2419350" y="420660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8A4CA-01E8-5622-6823-BA27262A9603}"/>
              </a:ext>
            </a:extLst>
          </p:cNvPr>
          <p:cNvGrpSpPr/>
          <p:nvPr/>
        </p:nvGrpSpPr>
        <p:grpSpPr>
          <a:xfrm>
            <a:off x="1320800" y="1044891"/>
            <a:ext cx="6482482" cy="3361690"/>
            <a:chOff x="1320800" y="1079500"/>
            <a:chExt cx="6482482" cy="33616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85953C-1EDC-768B-6A88-CECAF4EA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62" y="1667510"/>
              <a:ext cx="6446520" cy="277368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6F888-2292-46A5-B8BC-1D203A6CF4E5}"/>
                </a:ext>
              </a:extLst>
            </p:cNvPr>
            <p:cNvSpPr/>
            <p:nvPr/>
          </p:nvSpPr>
          <p:spPr>
            <a:xfrm>
              <a:off x="1320800" y="1079500"/>
              <a:ext cx="3270249" cy="984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C73378C-422E-6DFE-7CF5-2EA110405410}"/>
              </a:ext>
            </a:extLst>
          </p:cNvPr>
          <p:cNvSpPr/>
          <p:nvPr/>
        </p:nvSpPr>
        <p:spPr>
          <a:xfrm>
            <a:off x="2216150" y="1733550"/>
            <a:ext cx="4673600" cy="2641600"/>
          </a:xfrm>
          <a:custGeom>
            <a:avLst/>
            <a:gdLst>
              <a:gd name="connsiteX0" fmla="*/ 4616450 w 4673600"/>
              <a:gd name="connsiteY0" fmla="*/ 19050 h 2641600"/>
              <a:gd name="connsiteX1" fmla="*/ 4616450 w 4673600"/>
              <a:gd name="connsiteY1" fmla="*/ 2635250 h 2641600"/>
              <a:gd name="connsiteX2" fmla="*/ 4673600 w 4673600"/>
              <a:gd name="connsiteY2" fmla="*/ 2641600 h 2641600"/>
              <a:gd name="connsiteX3" fmla="*/ 0 w 4673600"/>
              <a:gd name="connsiteY3" fmla="*/ 2641600 h 2641600"/>
              <a:gd name="connsiteX4" fmla="*/ 0 w 4673600"/>
              <a:gd name="connsiteY4" fmla="*/ 1174750 h 2641600"/>
              <a:gd name="connsiteX5" fmla="*/ 82550 w 4673600"/>
              <a:gd name="connsiteY5" fmla="*/ 1174750 h 2641600"/>
              <a:gd name="connsiteX6" fmla="*/ 146050 w 4673600"/>
              <a:gd name="connsiteY6" fmla="*/ 1219200 h 2641600"/>
              <a:gd name="connsiteX7" fmla="*/ 146050 w 4673600"/>
              <a:gd name="connsiteY7" fmla="*/ 2374900 h 2641600"/>
              <a:gd name="connsiteX8" fmla="*/ 4540250 w 4673600"/>
              <a:gd name="connsiteY8" fmla="*/ 2374900 h 2641600"/>
              <a:gd name="connsiteX9" fmla="*/ 4540250 w 4673600"/>
              <a:gd name="connsiteY9" fmla="*/ 0 h 2641600"/>
              <a:gd name="connsiteX10" fmla="*/ 4616450 w 4673600"/>
              <a:gd name="connsiteY10" fmla="*/ 1905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3600" h="2641600">
                <a:moveTo>
                  <a:pt x="4616450" y="19050"/>
                </a:moveTo>
                <a:lnTo>
                  <a:pt x="4616450" y="2635250"/>
                </a:lnTo>
                <a:lnTo>
                  <a:pt x="4673600" y="2641600"/>
                </a:lnTo>
                <a:lnTo>
                  <a:pt x="0" y="2641600"/>
                </a:lnTo>
                <a:lnTo>
                  <a:pt x="0" y="1174750"/>
                </a:lnTo>
                <a:lnTo>
                  <a:pt x="82550" y="1174750"/>
                </a:lnTo>
                <a:lnTo>
                  <a:pt x="146050" y="1219200"/>
                </a:lnTo>
                <a:lnTo>
                  <a:pt x="146050" y="2374900"/>
                </a:lnTo>
                <a:lnTo>
                  <a:pt x="4540250" y="2374900"/>
                </a:lnTo>
                <a:lnTo>
                  <a:pt x="4540250" y="0"/>
                </a:lnTo>
                <a:lnTo>
                  <a:pt x="4616450" y="190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1980DCC-0B48-E161-A8ED-570C16BAC599}"/>
              </a:ext>
            </a:extLst>
          </p:cNvPr>
          <p:cNvSpPr/>
          <p:nvPr/>
        </p:nvSpPr>
        <p:spPr>
          <a:xfrm>
            <a:off x="2889066" y="3517900"/>
            <a:ext cx="1441633" cy="501650"/>
          </a:xfrm>
          <a:custGeom>
            <a:avLst/>
            <a:gdLst>
              <a:gd name="connsiteX0" fmla="*/ 6350 w 1428750"/>
              <a:gd name="connsiteY0" fmla="*/ 31750 h 501650"/>
              <a:gd name="connsiteX1" fmla="*/ 1257300 w 1428750"/>
              <a:gd name="connsiteY1" fmla="*/ 31750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6350 w 1428750"/>
              <a:gd name="connsiteY0" fmla="*/ 31750 h 501650"/>
              <a:gd name="connsiteX1" fmla="*/ 1262063 w 1428750"/>
              <a:gd name="connsiteY1" fmla="*/ 17462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183 w 1441633"/>
              <a:gd name="connsiteY0" fmla="*/ 22225 h 501650"/>
              <a:gd name="connsiteX1" fmla="*/ 1274946 w 1441633"/>
              <a:gd name="connsiteY1" fmla="*/ 17462 h 501650"/>
              <a:gd name="connsiteX2" fmla="*/ 1301933 w 1441633"/>
              <a:gd name="connsiteY2" fmla="*/ 0 h 501650"/>
              <a:gd name="connsiteX3" fmla="*/ 1441633 w 1441633"/>
              <a:gd name="connsiteY3" fmla="*/ 0 h 501650"/>
              <a:gd name="connsiteX4" fmla="*/ 1441633 w 1441633"/>
              <a:gd name="connsiteY4" fmla="*/ 501650 h 501650"/>
              <a:gd name="connsiteX5" fmla="*/ 12883 w 1441633"/>
              <a:gd name="connsiteY5" fmla="*/ 501650 h 501650"/>
              <a:gd name="connsiteX6" fmla="*/ 183 w 1441633"/>
              <a:gd name="connsiteY6" fmla="*/ 22225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1633" h="501650">
                <a:moveTo>
                  <a:pt x="183" y="22225"/>
                </a:moveTo>
                <a:lnTo>
                  <a:pt x="1274946" y="17462"/>
                </a:lnTo>
                <a:lnTo>
                  <a:pt x="1301933" y="0"/>
                </a:lnTo>
                <a:lnTo>
                  <a:pt x="1441633" y="0"/>
                </a:lnTo>
                <a:lnTo>
                  <a:pt x="1441633" y="501650"/>
                </a:lnTo>
                <a:lnTo>
                  <a:pt x="12883" y="501650"/>
                </a:lnTo>
                <a:cubicBezTo>
                  <a:pt x="15000" y="345017"/>
                  <a:pt x="-1934" y="178858"/>
                  <a:pt x="183" y="2222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473F31-F1CB-6A1C-DBAF-E1D15E5D0AC0}"/>
              </a:ext>
            </a:extLst>
          </p:cNvPr>
          <p:cNvSpPr/>
          <p:nvPr/>
        </p:nvSpPr>
        <p:spPr>
          <a:xfrm>
            <a:off x="1660524" y="2439195"/>
            <a:ext cx="2243137" cy="735012"/>
          </a:xfrm>
          <a:custGeom>
            <a:avLst/>
            <a:gdLst>
              <a:gd name="connsiteX0" fmla="*/ 1168400 w 2190750"/>
              <a:gd name="connsiteY0" fmla="*/ 679450 h 793750"/>
              <a:gd name="connsiteX1" fmla="*/ 469900 w 2190750"/>
              <a:gd name="connsiteY1" fmla="*/ 679450 h 793750"/>
              <a:gd name="connsiteX2" fmla="*/ 469900 w 2190750"/>
              <a:gd name="connsiteY2" fmla="*/ 57150 h 793750"/>
              <a:gd name="connsiteX3" fmla="*/ 2133600 w 2190750"/>
              <a:gd name="connsiteY3" fmla="*/ 57150 h 793750"/>
              <a:gd name="connsiteX4" fmla="*/ 2190750 w 2190750"/>
              <a:gd name="connsiteY4" fmla="*/ 0 h 793750"/>
              <a:gd name="connsiteX5" fmla="*/ 0 w 2190750"/>
              <a:gd name="connsiteY5" fmla="*/ 0 h 793750"/>
              <a:gd name="connsiteX6" fmla="*/ 0 w 2190750"/>
              <a:gd name="connsiteY6" fmla="*/ 793750 h 793750"/>
              <a:gd name="connsiteX7" fmla="*/ 1168400 w 2190750"/>
              <a:gd name="connsiteY7" fmla="*/ 679450 h 793750"/>
              <a:gd name="connsiteX0" fmla="*/ 1168400 w 2255043"/>
              <a:gd name="connsiteY0" fmla="*/ 679450 h 793750"/>
              <a:gd name="connsiteX1" fmla="*/ 469900 w 2255043"/>
              <a:gd name="connsiteY1" fmla="*/ 679450 h 793750"/>
              <a:gd name="connsiteX2" fmla="*/ 469900 w 2255043"/>
              <a:gd name="connsiteY2" fmla="*/ 57150 h 793750"/>
              <a:gd name="connsiteX3" fmla="*/ 2133600 w 2255043"/>
              <a:gd name="connsiteY3" fmla="*/ 57150 h 793750"/>
              <a:gd name="connsiteX4" fmla="*/ 2255043 w 2255043"/>
              <a:gd name="connsiteY4" fmla="*/ 28575 h 793750"/>
              <a:gd name="connsiteX5" fmla="*/ 0 w 2255043"/>
              <a:gd name="connsiteY5" fmla="*/ 0 h 793750"/>
              <a:gd name="connsiteX6" fmla="*/ 0 w 2255043"/>
              <a:gd name="connsiteY6" fmla="*/ 793750 h 793750"/>
              <a:gd name="connsiteX7" fmla="*/ 1168400 w 2255043"/>
              <a:gd name="connsiteY7" fmla="*/ 679450 h 793750"/>
              <a:gd name="connsiteX0" fmla="*/ 1177925 w 2264568"/>
              <a:gd name="connsiteY0" fmla="*/ 650875 h 765175"/>
              <a:gd name="connsiteX1" fmla="*/ 479425 w 2264568"/>
              <a:gd name="connsiteY1" fmla="*/ 650875 h 765175"/>
              <a:gd name="connsiteX2" fmla="*/ 479425 w 2264568"/>
              <a:gd name="connsiteY2" fmla="*/ 28575 h 765175"/>
              <a:gd name="connsiteX3" fmla="*/ 2143125 w 2264568"/>
              <a:gd name="connsiteY3" fmla="*/ 28575 h 765175"/>
              <a:gd name="connsiteX4" fmla="*/ 2264568 w 2264568"/>
              <a:gd name="connsiteY4" fmla="*/ 0 h 765175"/>
              <a:gd name="connsiteX5" fmla="*/ 0 w 2264568"/>
              <a:gd name="connsiteY5" fmla="*/ 16669 h 765175"/>
              <a:gd name="connsiteX6" fmla="*/ 9525 w 2264568"/>
              <a:gd name="connsiteY6" fmla="*/ 765175 h 765175"/>
              <a:gd name="connsiteX7" fmla="*/ 1177925 w 2264568"/>
              <a:gd name="connsiteY7" fmla="*/ 650875 h 765175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43125 w 2262187"/>
              <a:gd name="connsiteY3" fmla="*/ 21431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78844 w 2262187"/>
              <a:gd name="connsiteY3" fmla="*/ 14288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487364 w 2262187"/>
              <a:gd name="connsiteY7" fmla="*/ 706437 h 758031"/>
              <a:gd name="connsiteX8" fmla="*/ 1177925 w 2262187"/>
              <a:gd name="connsiteY8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77925 w 2262187"/>
              <a:gd name="connsiteY8" fmla="*/ 643731 h 758031"/>
              <a:gd name="connsiteX0" fmla="*/ 1156494 w 2262187"/>
              <a:gd name="connsiteY0" fmla="*/ 658018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56494 w 2262187"/>
              <a:gd name="connsiteY8" fmla="*/ 658018 h 758031"/>
              <a:gd name="connsiteX0" fmla="*/ 1156494 w 2262187"/>
              <a:gd name="connsiteY0" fmla="*/ 658018 h 693737"/>
              <a:gd name="connsiteX1" fmla="*/ 479425 w 2262187"/>
              <a:gd name="connsiteY1" fmla="*/ 643731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56494 w 2262187"/>
              <a:gd name="connsiteY0" fmla="*/ 658018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87451 w 2262187"/>
              <a:gd name="connsiteY0" fmla="*/ 665161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87451 w 2262187"/>
              <a:gd name="connsiteY8" fmla="*/ 665161 h 693737"/>
              <a:gd name="connsiteX0" fmla="*/ 1194595 w 2262187"/>
              <a:gd name="connsiteY0" fmla="*/ 677067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94595 w 2262187"/>
              <a:gd name="connsiteY8" fmla="*/ 677067 h 693737"/>
              <a:gd name="connsiteX0" fmla="*/ 1194595 w 2269331"/>
              <a:gd name="connsiteY0" fmla="*/ 715167 h 731837"/>
              <a:gd name="connsiteX1" fmla="*/ 467518 w 2269331"/>
              <a:gd name="connsiteY1" fmla="*/ 712787 h 731837"/>
              <a:gd name="connsiteX2" fmla="*/ 479425 w 2269331"/>
              <a:gd name="connsiteY2" fmla="*/ 59531 h 731837"/>
              <a:gd name="connsiteX3" fmla="*/ 2188369 w 2269331"/>
              <a:gd name="connsiteY3" fmla="*/ 47625 h 731837"/>
              <a:gd name="connsiteX4" fmla="*/ 2269331 w 2269331"/>
              <a:gd name="connsiteY4" fmla="*/ 0 h 731837"/>
              <a:gd name="connsiteX5" fmla="*/ 0 w 2269331"/>
              <a:gd name="connsiteY5" fmla="*/ 47625 h 731837"/>
              <a:gd name="connsiteX6" fmla="*/ 35719 w 2269331"/>
              <a:gd name="connsiteY6" fmla="*/ 731837 h 731837"/>
              <a:gd name="connsiteX7" fmla="*/ 1137445 w 2269331"/>
              <a:gd name="connsiteY7" fmla="*/ 723106 h 731837"/>
              <a:gd name="connsiteX8" fmla="*/ 1194595 w 2269331"/>
              <a:gd name="connsiteY8" fmla="*/ 715167 h 731837"/>
              <a:gd name="connsiteX0" fmla="*/ 1194595 w 2269331"/>
              <a:gd name="connsiteY0" fmla="*/ 715167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194595 w 2269331"/>
              <a:gd name="connsiteY8" fmla="*/ 715167 h 744537"/>
              <a:gd name="connsiteX0" fmla="*/ 1204120 w 2269331"/>
              <a:gd name="connsiteY0" fmla="*/ 703261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204120 w 2269331"/>
              <a:gd name="connsiteY0" fmla="*/ 703261 h 744537"/>
              <a:gd name="connsiteX1" fmla="*/ 467518 w 2269331"/>
              <a:gd name="connsiteY1" fmla="*/ 696118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185070 w 2250281"/>
              <a:gd name="connsiteY0" fmla="*/ 703261 h 744537"/>
              <a:gd name="connsiteX1" fmla="*/ 448468 w 2250281"/>
              <a:gd name="connsiteY1" fmla="*/ 696118 h 744537"/>
              <a:gd name="connsiteX2" fmla="*/ 460375 w 2250281"/>
              <a:gd name="connsiteY2" fmla="*/ 59531 h 744537"/>
              <a:gd name="connsiteX3" fmla="*/ 2169319 w 2250281"/>
              <a:gd name="connsiteY3" fmla="*/ 47625 h 744537"/>
              <a:gd name="connsiteX4" fmla="*/ 2250281 w 2250281"/>
              <a:gd name="connsiteY4" fmla="*/ 0 h 744537"/>
              <a:gd name="connsiteX5" fmla="*/ 0 w 2250281"/>
              <a:gd name="connsiteY5" fmla="*/ 28575 h 744537"/>
              <a:gd name="connsiteX6" fmla="*/ 16669 w 2250281"/>
              <a:gd name="connsiteY6" fmla="*/ 731837 h 744537"/>
              <a:gd name="connsiteX7" fmla="*/ 1139826 w 2250281"/>
              <a:gd name="connsiteY7" fmla="*/ 744537 h 744537"/>
              <a:gd name="connsiteX8" fmla="*/ 1185070 w 2250281"/>
              <a:gd name="connsiteY8" fmla="*/ 703261 h 744537"/>
              <a:gd name="connsiteX0" fmla="*/ 1185070 w 2243137"/>
              <a:gd name="connsiteY0" fmla="*/ 693736 h 735012"/>
              <a:gd name="connsiteX1" fmla="*/ 448468 w 2243137"/>
              <a:gd name="connsiteY1" fmla="*/ 686593 h 735012"/>
              <a:gd name="connsiteX2" fmla="*/ 460375 w 2243137"/>
              <a:gd name="connsiteY2" fmla="*/ 50006 h 735012"/>
              <a:gd name="connsiteX3" fmla="*/ 2169319 w 2243137"/>
              <a:gd name="connsiteY3" fmla="*/ 38100 h 735012"/>
              <a:gd name="connsiteX4" fmla="*/ 2243137 w 2243137"/>
              <a:gd name="connsiteY4" fmla="*/ 0 h 735012"/>
              <a:gd name="connsiteX5" fmla="*/ 0 w 2243137"/>
              <a:gd name="connsiteY5" fmla="*/ 19050 h 735012"/>
              <a:gd name="connsiteX6" fmla="*/ 16669 w 2243137"/>
              <a:gd name="connsiteY6" fmla="*/ 722312 h 735012"/>
              <a:gd name="connsiteX7" fmla="*/ 1139826 w 2243137"/>
              <a:gd name="connsiteY7" fmla="*/ 735012 h 735012"/>
              <a:gd name="connsiteX8" fmla="*/ 1185070 w 2243137"/>
              <a:gd name="connsiteY8" fmla="*/ 693736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137" h="735012">
                <a:moveTo>
                  <a:pt x="1185070" y="693736"/>
                </a:moveTo>
                <a:lnTo>
                  <a:pt x="448468" y="686593"/>
                </a:lnTo>
                <a:lnTo>
                  <a:pt x="460375" y="50006"/>
                </a:lnTo>
                <a:lnTo>
                  <a:pt x="2169319" y="38100"/>
                </a:lnTo>
                <a:lnTo>
                  <a:pt x="2243137" y="0"/>
                </a:lnTo>
                <a:lnTo>
                  <a:pt x="0" y="19050"/>
                </a:lnTo>
                <a:lnTo>
                  <a:pt x="16669" y="722312"/>
                </a:lnTo>
                <a:lnTo>
                  <a:pt x="1139826" y="735012"/>
                </a:lnTo>
                <a:lnTo>
                  <a:pt x="1185070" y="6937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53076" y="1766378"/>
            <a:ext cx="1190623" cy="914909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  <a:gd name="connsiteX0" fmla="*/ 75820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58203 w 1151903"/>
              <a:gd name="connsiteY4" fmla="*/ 0 h 895350"/>
              <a:gd name="connsiteX0" fmla="*/ 77039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70393 w 1151903"/>
              <a:gd name="connsiteY4" fmla="*/ 0 h 895350"/>
              <a:gd name="connsiteX0" fmla="*/ 797819 w 1179329"/>
              <a:gd name="connsiteY0" fmla="*/ 0 h 895350"/>
              <a:gd name="connsiteX1" fmla="*/ 0 w 1179329"/>
              <a:gd name="connsiteY1" fmla="*/ 884692 h 895350"/>
              <a:gd name="connsiteX2" fmla="*/ 811029 w 1179329"/>
              <a:gd name="connsiteY2" fmla="*/ 895350 h 895350"/>
              <a:gd name="connsiteX3" fmla="*/ 1179329 w 1179329"/>
              <a:gd name="connsiteY3" fmla="*/ 12700 h 895350"/>
              <a:gd name="connsiteX4" fmla="*/ 797819 w 1179329"/>
              <a:gd name="connsiteY4" fmla="*/ 0 h 895350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817885 w 1179329"/>
              <a:gd name="connsiteY2" fmla="*/ 883930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97819 w 1179329"/>
              <a:gd name="connsiteY0" fmla="*/ 0 h 892714"/>
              <a:gd name="connsiteX1" fmla="*/ 0 w 1179329"/>
              <a:gd name="connsiteY1" fmla="*/ 884692 h 892714"/>
              <a:gd name="connsiteX2" fmla="*/ 776746 w 1179329"/>
              <a:gd name="connsiteY2" fmla="*/ 892714 h 892714"/>
              <a:gd name="connsiteX3" fmla="*/ 1179329 w 1179329"/>
              <a:gd name="connsiteY3" fmla="*/ 12700 h 892714"/>
              <a:gd name="connsiteX4" fmla="*/ 797819 w 1179329"/>
              <a:gd name="connsiteY4" fmla="*/ 0 h 892714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776746 w 1179329"/>
              <a:gd name="connsiteY2" fmla="*/ 879538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61251 w 1142761"/>
              <a:gd name="connsiteY0" fmla="*/ 0 h 879538"/>
              <a:gd name="connsiteX1" fmla="*/ 0 w 1142761"/>
              <a:gd name="connsiteY1" fmla="*/ 843702 h 879538"/>
              <a:gd name="connsiteX2" fmla="*/ 740178 w 1142761"/>
              <a:gd name="connsiteY2" fmla="*/ 879538 h 879538"/>
              <a:gd name="connsiteX3" fmla="*/ 1142761 w 1142761"/>
              <a:gd name="connsiteY3" fmla="*/ 12700 h 879538"/>
              <a:gd name="connsiteX4" fmla="*/ 761251 w 1142761"/>
              <a:gd name="connsiteY4" fmla="*/ 0 h 879538"/>
              <a:gd name="connsiteX0" fmla="*/ 761251 w 1142761"/>
              <a:gd name="connsiteY0" fmla="*/ 0 h 843702"/>
              <a:gd name="connsiteX1" fmla="*/ 0 w 1142761"/>
              <a:gd name="connsiteY1" fmla="*/ 843702 h 843702"/>
              <a:gd name="connsiteX2" fmla="*/ 758462 w 1142761"/>
              <a:gd name="connsiteY2" fmla="*/ 832692 h 843702"/>
              <a:gd name="connsiteX3" fmla="*/ 1142761 w 1142761"/>
              <a:gd name="connsiteY3" fmla="*/ 12700 h 843702"/>
              <a:gd name="connsiteX4" fmla="*/ 761251 w 1142761"/>
              <a:gd name="connsiteY4" fmla="*/ 0 h 8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1" h="843702">
                <a:moveTo>
                  <a:pt x="761251" y="0"/>
                </a:moveTo>
                <a:lnTo>
                  <a:pt x="0" y="843702"/>
                </a:lnTo>
                <a:lnTo>
                  <a:pt x="758462" y="832692"/>
                </a:lnTo>
                <a:lnTo>
                  <a:pt x="1142761" y="12700"/>
                </a:lnTo>
                <a:lnTo>
                  <a:pt x="761251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 flipH="1">
            <a:off x="5403850" y="2682873"/>
            <a:ext cx="16827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DF5C7D-3E38-7561-6FD1-92A4BC6F07BC}"/>
              </a:ext>
            </a:extLst>
          </p:cNvPr>
          <p:cNvCxnSpPr>
            <a:cxnSpLocks/>
          </p:cNvCxnSpPr>
          <p:nvPr/>
        </p:nvCxnSpPr>
        <p:spPr>
          <a:xfrm>
            <a:off x="3457575" y="1149350"/>
            <a:ext cx="0" cy="19431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6953-8331-0ACF-F165-55B8C6307D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14976" y="1149350"/>
            <a:ext cx="3810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380D2-E144-0372-2A43-EACD2BCA89EF}"/>
              </a:ext>
            </a:extLst>
          </p:cNvPr>
          <p:cNvCxnSpPr>
            <a:cxnSpLocks/>
          </p:cNvCxnSpPr>
          <p:nvPr/>
        </p:nvCxnSpPr>
        <p:spPr>
          <a:xfrm>
            <a:off x="634841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CC208-6733-6B51-B432-EE297D4BFD9F}"/>
              </a:ext>
            </a:extLst>
          </p:cNvPr>
          <p:cNvCxnSpPr>
            <a:cxnSpLocks/>
          </p:cNvCxnSpPr>
          <p:nvPr/>
        </p:nvCxnSpPr>
        <p:spPr>
          <a:xfrm>
            <a:off x="636746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/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/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E3552-A739-FB68-8F58-7CA2DA3E82CB}"/>
              </a:ext>
            </a:extLst>
          </p:cNvPr>
          <p:cNvCxnSpPr>
            <a:cxnSpLocks/>
          </p:cNvCxnSpPr>
          <p:nvPr/>
        </p:nvCxnSpPr>
        <p:spPr>
          <a:xfrm flipH="1">
            <a:off x="3457575" y="1308524"/>
            <a:ext cx="20574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B04CF5-A905-92EA-6527-ABA6D53F73A3}"/>
              </a:ext>
            </a:extLst>
          </p:cNvPr>
          <p:cNvCxnSpPr>
            <a:cxnSpLocks/>
          </p:cNvCxnSpPr>
          <p:nvPr/>
        </p:nvCxnSpPr>
        <p:spPr>
          <a:xfrm flipH="1">
            <a:off x="5514976" y="1308524"/>
            <a:ext cx="85248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586201-B44B-BD1A-91C7-7F5BD034E3CB}"/>
              </a:ext>
            </a:extLst>
          </p:cNvPr>
          <p:cNvCxnSpPr>
            <a:cxnSpLocks/>
          </p:cNvCxnSpPr>
          <p:nvPr/>
        </p:nvCxnSpPr>
        <p:spPr>
          <a:xfrm flipH="1">
            <a:off x="6348414" y="1607969"/>
            <a:ext cx="39052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/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C904ED-0BD2-F09B-1978-08FC2EBE7EF4}"/>
              </a:ext>
            </a:extLst>
          </p:cNvPr>
          <p:cNvCxnSpPr>
            <a:cxnSpLocks/>
          </p:cNvCxnSpPr>
          <p:nvPr/>
        </p:nvCxnSpPr>
        <p:spPr>
          <a:xfrm flipH="1">
            <a:off x="5514976" y="1607969"/>
            <a:ext cx="83343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/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/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09574D-BEAF-0C99-519E-C1E72FD30759}"/>
              </a:ext>
            </a:extLst>
          </p:cNvPr>
          <p:cNvCxnSpPr>
            <a:cxnSpLocks/>
          </p:cNvCxnSpPr>
          <p:nvPr/>
        </p:nvCxnSpPr>
        <p:spPr>
          <a:xfrm>
            <a:off x="2301875" y="709613"/>
            <a:ext cx="0" cy="21717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3B1776-9CC1-F6DC-2848-F8BBE82A9178}"/>
              </a:ext>
            </a:extLst>
          </p:cNvPr>
          <p:cNvCxnSpPr>
            <a:cxnSpLocks/>
          </p:cNvCxnSpPr>
          <p:nvPr/>
        </p:nvCxnSpPr>
        <p:spPr>
          <a:xfrm>
            <a:off x="6750845" y="709613"/>
            <a:ext cx="0" cy="197167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750ED8-375B-53D9-20AC-6884BD7F1467}"/>
              </a:ext>
            </a:extLst>
          </p:cNvPr>
          <p:cNvCxnSpPr>
            <a:cxnSpLocks/>
          </p:cNvCxnSpPr>
          <p:nvPr/>
        </p:nvCxnSpPr>
        <p:spPr>
          <a:xfrm flipH="1">
            <a:off x="2301875" y="917823"/>
            <a:ext cx="4437063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/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9E9182-7037-52DA-EB51-478E1C3D8C3A}"/>
              </a:ext>
            </a:extLst>
          </p:cNvPr>
          <p:cNvCxnSpPr>
            <a:cxnSpLocks/>
          </p:cNvCxnSpPr>
          <p:nvPr/>
        </p:nvCxnSpPr>
        <p:spPr>
          <a:xfrm>
            <a:off x="6889750" y="1766378"/>
            <a:ext cx="0" cy="91490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/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16</cp:revision>
  <dcterms:created xsi:type="dcterms:W3CDTF">2023-01-02T14:46:00Z</dcterms:created>
  <dcterms:modified xsi:type="dcterms:W3CDTF">2023-01-04T21:08:52Z</dcterms:modified>
</cp:coreProperties>
</file>