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08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F7477-69E1-0D60-452B-4AC82C485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23CE9-2A93-1E9C-7D9A-347DB779E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617F2-47A4-B042-1B6E-E629568A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8C420-AC9B-AB1C-19C6-C877CFA4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7F275-05F7-1EA2-44D6-19EDDEC4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0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0684-DE19-7D4E-49CE-B51EF8CA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DEB18-3F4B-236D-4CF5-1FDC97803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337FA-4C00-FDC3-A050-ACB38BF2A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0B899-FC22-F330-D4BE-F05E5F2A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99189-36DA-FB25-3B93-30E2ECE28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5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68E51-A521-CD86-52A0-C40665E1A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2CC56-7128-9A5E-A1FD-ED3D4FC84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2AF2C-C961-AAEB-1897-67FFFB89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8057D-A067-25AD-A6C5-B55B104A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3CA9A-E95E-8D42-6BBD-691FF026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6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1084-9253-D27C-7098-699F690E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62EA-4043-97C6-D32A-E71A81887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7E041-8DC9-BEEC-CEE4-52316AD4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C533C-6748-5A37-BDA7-63274AE0B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E77D-F1FE-5819-5ADB-01B55856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5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1635-D620-841D-5791-FEA8C98A6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1B708-9F13-F5BF-828D-F61EFCB81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078E3-661A-2F04-936C-1FB8D953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1EB4B-3274-0A6D-0E2B-539F9943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11E95-F146-A2CC-E1CB-B88AC529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2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5F48-4BC4-3A15-8261-DFDFB8EBD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4C68D-5A10-0D1F-6E0F-0585A5286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C8B40-401A-9E21-EFEB-FBA5894DF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3BCAE-2BE3-6645-E777-6A4203850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89ACB-1418-2636-7B78-912366E37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A6454-F1CC-1355-BDA0-8B423204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AC74-611B-B3BE-6BC5-56CB85B49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33078-E58C-8B33-DB21-D3AAB2736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20BD1-5357-31AF-BC4C-29A3816A2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410A44-42C8-4FC5-97C0-52E419491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22FCDD-2A47-50D0-6A62-00A55E7F0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3808B2-8809-B606-8B08-AF0E79420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35C22-49A7-F7B9-9060-EF644ED3E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E90CAC-15C5-AA5C-3D47-CD809B66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2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24AC-1D0E-8BB6-30D3-7CA90EC61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A4F279-A203-667D-00A9-938675740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DC64F-2BD9-E37B-6787-C3373601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0CB9D4-48B5-3AC3-74F3-32F82957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7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B1CED5-F0C1-CDD8-35DD-1EC4E9AB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064E2A-7906-22E2-70A5-13433D74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DB1F1-B3F4-AB5F-133E-0F8274EE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03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4AC2-54CA-90DF-E255-F3FD443A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33CD1-BD7C-486A-7B7D-3DF54D379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490B1-C21D-5920-1C36-84273B7EF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27E39-BB04-FD7A-6D86-80990AF4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4CB7F-9645-402F-4E6C-32766F47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982DF-D6FB-ACD7-1B4E-05518897E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5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EC45-77DB-A861-AE7F-C442B5AB2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357E29-8621-1B39-07F9-3FE1BAE2D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2FCF7-28D9-8501-5BDC-E70B49752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CC049-60D8-E281-95B8-40C2C8D4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7FBD2-25BB-BB2A-A4D4-5C79239F6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5DEDA-B784-4F62-0D99-3EB56A28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0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6BE9F7-7ABD-1222-FD7D-35D867F69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634F7-7A33-27FB-A94C-17A16D8E1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3417F-BEC9-7310-4A59-EFBA13FB0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24063-2F13-4A0D-BF3F-21805308491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327CD-5B4B-B46E-6566-6F22BB3C7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AE8BF-0775-23D3-BBBE-31486B5C0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8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ster of the skies — Wing design types | Aviation education, Pilots  aviation, Aircraft wing">
            <a:extLst>
              <a:ext uri="{FF2B5EF4-FFF2-40B4-BE49-F238E27FC236}">
                <a16:creationId xmlns:a16="http://schemas.microsoft.com/office/drawing/2014/main" id="{131322D0-4D90-00B5-25FE-DFC8ED0EB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680" y="2300288"/>
            <a:ext cx="6958150" cy="347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396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D7119F5-8CC9-230A-53BA-EADFF5F0421F}"/>
              </a:ext>
            </a:extLst>
          </p:cNvPr>
          <p:cNvSpPr/>
          <p:nvPr/>
        </p:nvSpPr>
        <p:spPr>
          <a:xfrm>
            <a:off x="920318" y="1280639"/>
            <a:ext cx="5956916" cy="6391922"/>
          </a:xfrm>
          <a:custGeom>
            <a:avLst/>
            <a:gdLst>
              <a:gd name="connsiteX0" fmla="*/ 0 w 5956916"/>
              <a:gd name="connsiteY0" fmla="*/ 0 h 6391922"/>
              <a:gd name="connsiteX1" fmla="*/ 0 w 5956916"/>
              <a:gd name="connsiteY1" fmla="*/ 6391922 h 6391922"/>
              <a:gd name="connsiteX2" fmla="*/ 3302493 w 5956916"/>
              <a:gd name="connsiteY2" fmla="*/ 6391922 h 6391922"/>
              <a:gd name="connsiteX3" fmla="*/ 3302493 w 5956916"/>
              <a:gd name="connsiteY3" fmla="*/ 4545367 h 6391922"/>
              <a:gd name="connsiteX4" fmla="*/ 5956916 w 5956916"/>
              <a:gd name="connsiteY4" fmla="*/ 4545367 h 6391922"/>
              <a:gd name="connsiteX5" fmla="*/ 5956916 w 5956916"/>
              <a:gd name="connsiteY5" fmla="*/ 1757778 h 6391922"/>
              <a:gd name="connsiteX6" fmla="*/ 4101483 w 5956916"/>
              <a:gd name="connsiteY6" fmla="*/ 1757778 h 6391922"/>
              <a:gd name="connsiteX7" fmla="*/ 4101483 w 5956916"/>
              <a:gd name="connsiteY7" fmla="*/ 896644 h 6391922"/>
              <a:gd name="connsiteX8" fmla="*/ 3124940 w 5956916"/>
              <a:gd name="connsiteY8" fmla="*/ 896644 h 6391922"/>
              <a:gd name="connsiteX9" fmla="*/ 3124940 w 5956916"/>
              <a:gd name="connsiteY9" fmla="*/ 17755 h 6391922"/>
              <a:gd name="connsiteX10" fmla="*/ 0 w 5956916"/>
              <a:gd name="connsiteY10" fmla="*/ 0 h 639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56916" h="6391922">
                <a:moveTo>
                  <a:pt x="0" y="0"/>
                </a:moveTo>
                <a:lnTo>
                  <a:pt x="0" y="6391922"/>
                </a:lnTo>
                <a:lnTo>
                  <a:pt x="3302493" y="6391922"/>
                </a:lnTo>
                <a:lnTo>
                  <a:pt x="3302493" y="4545367"/>
                </a:lnTo>
                <a:lnTo>
                  <a:pt x="5956916" y="4545367"/>
                </a:lnTo>
                <a:lnTo>
                  <a:pt x="5956916" y="1757778"/>
                </a:lnTo>
                <a:lnTo>
                  <a:pt x="4101483" y="1757778"/>
                </a:lnTo>
                <a:lnTo>
                  <a:pt x="4101483" y="896644"/>
                </a:lnTo>
                <a:lnTo>
                  <a:pt x="3124940" y="896644"/>
                </a:lnTo>
                <a:lnTo>
                  <a:pt x="3124940" y="17755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9968A95-77EC-CF1E-6770-A2CAC62F8D90}"/>
              </a:ext>
            </a:extLst>
          </p:cNvPr>
          <p:cNvSpPr/>
          <p:nvPr/>
        </p:nvSpPr>
        <p:spPr>
          <a:xfrm>
            <a:off x="2562225" y="3684361"/>
            <a:ext cx="914400" cy="520700"/>
          </a:xfrm>
          <a:custGeom>
            <a:avLst/>
            <a:gdLst>
              <a:gd name="connsiteX0" fmla="*/ 0 w 914400"/>
              <a:gd name="connsiteY0" fmla="*/ 520700 h 520700"/>
              <a:gd name="connsiteX1" fmla="*/ 336550 w 914400"/>
              <a:gd name="connsiteY1" fmla="*/ 0 h 520700"/>
              <a:gd name="connsiteX2" fmla="*/ 892175 w 914400"/>
              <a:gd name="connsiteY2" fmla="*/ 0 h 520700"/>
              <a:gd name="connsiteX3" fmla="*/ 914400 w 914400"/>
              <a:gd name="connsiteY3" fmla="*/ 498475 h 520700"/>
              <a:gd name="connsiteX4" fmla="*/ 0 w 914400"/>
              <a:gd name="connsiteY4" fmla="*/ 52070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520700">
                <a:moveTo>
                  <a:pt x="0" y="520700"/>
                </a:moveTo>
                <a:lnTo>
                  <a:pt x="336550" y="0"/>
                </a:lnTo>
                <a:lnTo>
                  <a:pt x="892175" y="0"/>
                </a:lnTo>
                <a:lnTo>
                  <a:pt x="914400" y="498475"/>
                </a:lnTo>
                <a:lnTo>
                  <a:pt x="0" y="520700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92C8ACF-2A92-EE18-0D90-A2E127D02CAD}"/>
              </a:ext>
            </a:extLst>
          </p:cNvPr>
          <p:cNvSpPr/>
          <p:nvPr/>
        </p:nvSpPr>
        <p:spPr>
          <a:xfrm>
            <a:off x="2895600" y="1455511"/>
            <a:ext cx="561975" cy="2228850"/>
          </a:xfrm>
          <a:custGeom>
            <a:avLst/>
            <a:gdLst>
              <a:gd name="connsiteX0" fmla="*/ 73025 w 561975"/>
              <a:gd name="connsiteY0" fmla="*/ 9525 h 2228850"/>
              <a:gd name="connsiteX1" fmla="*/ 0 w 561975"/>
              <a:gd name="connsiteY1" fmla="*/ 2228850 h 2228850"/>
              <a:gd name="connsiteX2" fmla="*/ 561975 w 561975"/>
              <a:gd name="connsiteY2" fmla="*/ 2222500 h 2228850"/>
              <a:gd name="connsiteX3" fmla="*/ 431800 w 561975"/>
              <a:gd name="connsiteY3" fmla="*/ 0 h 2228850"/>
              <a:gd name="connsiteX4" fmla="*/ 73025 w 561975"/>
              <a:gd name="connsiteY4" fmla="*/ 9525 h 222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975" h="2228850">
                <a:moveTo>
                  <a:pt x="73025" y="9525"/>
                </a:moveTo>
                <a:lnTo>
                  <a:pt x="0" y="2228850"/>
                </a:lnTo>
                <a:lnTo>
                  <a:pt x="561975" y="2222500"/>
                </a:lnTo>
                <a:lnTo>
                  <a:pt x="431800" y="0"/>
                </a:lnTo>
                <a:lnTo>
                  <a:pt x="73025" y="9525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4234E67-5481-C5B9-C54A-5473E683BC39}"/>
              </a:ext>
            </a:extLst>
          </p:cNvPr>
          <p:cNvSpPr/>
          <p:nvPr/>
        </p:nvSpPr>
        <p:spPr>
          <a:xfrm>
            <a:off x="4586288" y="3308124"/>
            <a:ext cx="461962" cy="1200150"/>
          </a:xfrm>
          <a:custGeom>
            <a:avLst/>
            <a:gdLst>
              <a:gd name="connsiteX0" fmla="*/ 142875 w 461962"/>
              <a:gd name="connsiteY0" fmla="*/ 0 h 1200150"/>
              <a:gd name="connsiteX1" fmla="*/ 0 w 461962"/>
              <a:gd name="connsiteY1" fmla="*/ 1200150 h 1200150"/>
              <a:gd name="connsiteX2" fmla="*/ 461962 w 461962"/>
              <a:gd name="connsiteY2" fmla="*/ 1200150 h 1200150"/>
              <a:gd name="connsiteX3" fmla="*/ 366712 w 461962"/>
              <a:gd name="connsiteY3" fmla="*/ 4762 h 1200150"/>
              <a:gd name="connsiteX4" fmla="*/ 142875 w 461962"/>
              <a:gd name="connsiteY4" fmla="*/ 0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962" h="1200150">
                <a:moveTo>
                  <a:pt x="142875" y="0"/>
                </a:moveTo>
                <a:lnTo>
                  <a:pt x="0" y="1200150"/>
                </a:lnTo>
                <a:lnTo>
                  <a:pt x="461962" y="1200150"/>
                </a:lnTo>
                <a:lnTo>
                  <a:pt x="366712" y="4762"/>
                </a:lnTo>
                <a:lnTo>
                  <a:pt x="142875" y="0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97D8957-5617-1108-211E-67AF37B7C363}"/>
              </a:ext>
            </a:extLst>
          </p:cNvPr>
          <p:cNvCxnSpPr>
            <a:cxnSpLocks/>
            <a:stCxn id="37" idx="1"/>
          </p:cNvCxnSpPr>
          <p:nvPr/>
        </p:nvCxnSpPr>
        <p:spPr>
          <a:xfrm flipV="1">
            <a:off x="4586288" y="2373086"/>
            <a:ext cx="0" cy="21351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15A1AD-EF89-1357-0AF3-AC74100D38B5}"/>
              </a:ext>
            </a:extLst>
          </p:cNvPr>
          <p:cNvCxnSpPr>
            <a:cxnSpLocks/>
            <a:stCxn id="37" idx="2"/>
          </p:cNvCxnSpPr>
          <p:nvPr/>
        </p:nvCxnSpPr>
        <p:spPr>
          <a:xfrm flipV="1">
            <a:off x="5048250" y="2373086"/>
            <a:ext cx="0" cy="21351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4D28574-7CE6-934D-DEDE-16DC1A92F563}"/>
              </a:ext>
            </a:extLst>
          </p:cNvPr>
          <p:cNvCxnSpPr>
            <a:cxnSpLocks/>
          </p:cNvCxnSpPr>
          <p:nvPr/>
        </p:nvCxnSpPr>
        <p:spPr>
          <a:xfrm flipV="1">
            <a:off x="4732338" y="2779486"/>
            <a:ext cx="0" cy="17526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06B9D6F-93C6-9B5C-B4EB-6EF753131678}"/>
              </a:ext>
            </a:extLst>
          </p:cNvPr>
          <p:cNvCxnSpPr>
            <a:cxnSpLocks/>
          </p:cNvCxnSpPr>
          <p:nvPr/>
        </p:nvCxnSpPr>
        <p:spPr>
          <a:xfrm flipV="1">
            <a:off x="4946105" y="2779486"/>
            <a:ext cx="0" cy="17526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9423914-0821-499D-CB0F-6E29CFDDE1A6}"/>
              </a:ext>
            </a:extLst>
          </p:cNvPr>
          <p:cNvCxnSpPr>
            <a:cxnSpLocks/>
          </p:cNvCxnSpPr>
          <p:nvPr/>
        </p:nvCxnSpPr>
        <p:spPr>
          <a:xfrm>
            <a:off x="3328987" y="1223450"/>
            <a:ext cx="0" cy="298161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264C6C9-0924-34E2-D728-BF025628986D}"/>
              </a:ext>
            </a:extLst>
          </p:cNvPr>
          <p:cNvCxnSpPr>
            <a:cxnSpLocks/>
          </p:cNvCxnSpPr>
          <p:nvPr/>
        </p:nvCxnSpPr>
        <p:spPr>
          <a:xfrm>
            <a:off x="3476625" y="800100"/>
            <a:ext cx="0" cy="340496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E418D9D-113F-DFB8-7FC4-EFF1C3F35DFB}"/>
              </a:ext>
            </a:extLst>
          </p:cNvPr>
          <p:cNvCxnSpPr>
            <a:cxnSpLocks/>
          </p:cNvCxnSpPr>
          <p:nvPr/>
        </p:nvCxnSpPr>
        <p:spPr>
          <a:xfrm>
            <a:off x="2981325" y="1223963"/>
            <a:ext cx="0" cy="298109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734CD36-E9EF-52C4-D638-F3F543FA97EE}"/>
              </a:ext>
            </a:extLst>
          </p:cNvPr>
          <p:cNvCxnSpPr>
            <a:cxnSpLocks/>
          </p:cNvCxnSpPr>
          <p:nvPr/>
        </p:nvCxnSpPr>
        <p:spPr>
          <a:xfrm>
            <a:off x="2900362" y="971550"/>
            <a:ext cx="0" cy="323351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FCD4262-676C-29B4-B894-47D0D44E7544}"/>
              </a:ext>
            </a:extLst>
          </p:cNvPr>
          <p:cNvCxnSpPr>
            <a:cxnSpLocks/>
          </p:cNvCxnSpPr>
          <p:nvPr/>
        </p:nvCxnSpPr>
        <p:spPr>
          <a:xfrm>
            <a:off x="2562225" y="814388"/>
            <a:ext cx="0" cy="339067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705073D-5BFB-62E2-3311-3262C3466697}"/>
              </a:ext>
            </a:extLst>
          </p:cNvPr>
          <p:cNvCxnSpPr>
            <a:cxnSpLocks/>
          </p:cNvCxnSpPr>
          <p:nvPr/>
        </p:nvCxnSpPr>
        <p:spPr>
          <a:xfrm>
            <a:off x="3432175" y="800100"/>
            <a:ext cx="0" cy="340496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5B9C7CD-32AA-0F08-8D0F-7C8B2964ADDF}"/>
              </a:ext>
            </a:extLst>
          </p:cNvPr>
          <p:cNvCxnSpPr>
            <a:cxnSpLocks/>
          </p:cNvCxnSpPr>
          <p:nvPr/>
        </p:nvCxnSpPr>
        <p:spPr>
          <a:xfrm flipH="1">
            <a:off x="2562225" y="3912961"/>
            <a:ext cx="2024063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4778845-1CD8-5921-1629-0B45433C41DC}"/>
                  </a:ext>
                </a:extLst>
              </p:cNvPr>
              <p:cNvSpPr txBox="1"/>
              <p:nvPr/>
            </p:nvSpPr>
            <p:spPr>
              <a:xfrm>
                <a:off x="3476625" y="3620060"/>
                <a:ext cx="345529" cy="293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4778845-1CD8-5921-1629-0B45433C4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625" y="3620060"/>
                <a:ext cx="345529" cy="293798"/>
              </a:xfrm>
              <a:prstGeom prst="rect">
                <a:avLst/>
              </a:prstGeom>
              <a:blipFill>
                <a:blip r:embed="rId3"/>
                <a:stretch>
                  <a:fillRect r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94C63E0-9BCC-1023-3355-C549C50762EF}"/>
              </a:ext>
            </a:extLst>
          </p:cNvPr>
          <p:cNvCxnSpPr>
            <a:cxnSpLocks/>
          </p:cNvCxnSpPr>
          <p:nvPr/>
        </p:nvCxnSpPr>
        <p:spPr>
          <a:xfrm flipH="1">
            <a:off x="4586288" y="2539453"/>
            <a:ext cx="461962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417D4EB-804D-D3A8-7CE9-B7FED0CDB1FB}"/>
                  </a:ext>
                </a:extLst>
              </p:cNvPr>
              <p:cNvSpPr txBox="1"/>
              <p:nvPr/>
            </p:nvSpPr>
            <p:spPr>
              <a:xfrm>
                <a:off x="4644348" y="2222085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417D4EB-804D-D3A8-7CE9-B7FED0CDB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348" y="2222085"/>
                <a:ext cx="345529" cy="3002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FFE258E-6D10-4C15-3030-CFD886397106}"/>
              </a:ext>
            </a:extLst>
          </p:cNvPr>
          <p:cNvCxnSpPr>
            <a:cxnSpLocks/>
          </p:cNvCxnSpPr>
          <p:nvPr/>
        </p:nvCxnSpPr>
        <p:spPr>
          <a:xfrm flipH="1">
            <a:off x="4745696" y="2889104"/>
            <a:ext cx="187052" cy="3064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C1D12BC-27B6-85B2-4C0D-A8F9366EE93E}"/>
                  </a:ext>
                </a:extLst>
              </p:cNvPr>
              <p:cNvSpPr txBox="1"/>
              <p:nvPr/>
            </p:nvSpPr>
            <p:spPr>
              <a:xfrm>
                <a:off x="4658389" y="2555716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C1D12BC-27B6-85B2-4C0D-A8F9366EE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389" y="2555716"/>
                <a:ext cx="345529" cy="3002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597E8CC-F594-053B-03F3-CDC88CE21088}"/>
              </a:ext>
            </a:extLst>
          </p:cNvPr>
          <p:cNvCxnSpPr>
            <a:cxnSpLocks/>
          </p:cNvCxnSpPr>
          <p:nvPr/>
        </p:nvCxnSpPr>
        <p:spPr>
          <a:xfrm flipH="1">
            <a:off x="4586288" y="2969786"/>
            <a:ext cx="144598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6A3F1E8-51CC-2E42-FC05-FA5036E9A2C2}"/>
                  </a:ext>
                </a:extLst>
              </p:cNvPr>
              <p:cNvSpPr txBox="1"/>
              <p:nvPr/>
            </p:nvSpPr>
            <p:spPr>
              <a:xfrm>
                <a:off x="4012605" y="2638455"/>
                <a:ext cx="3455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6A3F1E8-51CC-2E42-FC05-FA5036E9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605" y="2638455"/>
                <a:ext cx="345529" cy="276999"/>
              </a:xfrm>
              <a:prstGeom prst="rect">
                <a:avLst/>
              </a:prstGeom>
              <a:blipFill>
                <a:blip r:embed="rId6"/>
                <a:stretch>
                  <a:fillRect r="-17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8FE8B8F4-0801-4ADB-F812-0BA1F8AE6067}"/>
              </a:ext>
            </a:extLst>
          </p:cNvPr>
          <p:cNvSpPr/>
          <p:nvPr/>
        </p:nvSpPr>
        <p:spPr>
          <a:xfrm rot="11002756" flipH="1" flipV="1">
            <a:off x="4434301" y="2783567"/>
            <a:ext cx="228600" cy="144719"/>
          </a:xfrm>
          <a:custGeom>
            <a:avLst/>
            <a:gdLst>
              <a:gd name="connsiteX0" fmla="*/ 0 w 228600"/>
              <a:gd name="connsiteY0" fmla="*/ 16131 h 144719"/>
              <a:gd name="connsiteX1" fmla="*/ 185737 w 228600"/>
              <a:gd name="connsiteY1" fmla="*/ 11369 h 144719"/>
              <a:gd name="connsiteX2" fmla="*/ 228600 w 228600"/>
              <a:gd name="connsiteY2" fmla="*/ 144719 h 144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144719">
                <a:moveTo>
                  <a:pt x="0" y="16131"/>
                </a:moveTo>
                <a:cubicBezTo>
                  <a:pt x="73818" y="3034"/>
                  <a:pt x="147637" y="-10062"/>
                  <a:pt x="185737" y="11369"/>
                </a:cubicBezTo>
                <a:cubicBezTo>
                  <a:pt x="223837" y="32800"/>
                  <a:pt x="189706" y="104238"/>
                  <a:pt x="228600" y="144719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4A06065-4DD9-A207-FF04-27DE8D1F3BA6}"/>
              </a:ext>
            </a:extLst>
          </p:cNvPr>
          <p:cNvCxnSpPr>
            <a:cxnSpLocks/>
          </p:cNvCxnSpPr>
          <p:nvPr/>
        </p:nvCxnSpPr>
        <p:spPr>
          <a:xfrm flipH="1">
            <a:off x="2556149" y="831322"/>
            <a:ext cx="920476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1726157-D80F-C22B-E785-B08E8E1D8D7F}"/>
                  </a:ext>
                </a:extLst>
              </p:cNvPr>
              <p:cNvSpPr txBox="1"/>
              <p:nvPr/>
            </p:nvSpPr>
            <p:spPr>
              <a:xfrm>
                <a:off x="2851423" y="538421"/>
                <a:ext cx="345529" cy="29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1726157-D80F-C22B-E785-B08E8E1D8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423" y="538421"/>
                <a:ext cx="345529" cy="292901"/>
              </a:xfrm>
              <a:prstGeom prst="rect">
                <a:avLst/>
              </a:prstGeom>
              <a:blipFill>
                <a:blip r:embed="rId7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34E12F0-3AED-F75D-2388-446E9754B9E7}"/>
              </a:ext>
            </a:extLst>
          </p:cNvPr>
          <p:cNvCxnSpPr>
            <a:cxnSpLocks/>
          </p:cNvCxnSpPr>
          <p:nvPr/>
        </p:nvCxnSpPr>
        <p:spPr>
          <a:xfrm flipH="1">
            <a:off x="2895600" y="1108499"/>
            <a:ext cx="514350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5DCD364-3613-6126-16AD-60374752E314}"/>
                  </a:ext>
                </a:extLst>
              </p:cNvPr>
              <p:cNvSpPr txBox="1"/>
              <p:nvPr/>
            </p:nvSpPr>
            <p:spPr>
              <a:xfrm>
                <a:off x="2909639" y="815598"/>
                <a:ext cx="345529" cy="29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5DCD364-3613-6126-16AD-60374752E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639" y="815598"/>
                <a:ext cx="345529" cy="292901"/>
              </a:xfrm>
              <a:prstGeom prst="rect">
                <a:avLst/>
              </a:prstGeom>
              <a:blipFill>
                <a:blip r:embed="rId8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5B5B027-4682-AA20-DB26-C07B6EBE491F}"/>
              </a:ext>
            </a:extLst>
          </p:cNvPr>
          <p:cNvCxnSpPr>
            <a:cxnSpLocks/>
          </p:cNvCxnSpPr>
          <p:nvPr/>
        </p:nvCxnSpPr>
        <p:spPr>
          <a:xfrm flipH="1">
            <a:off x="2981325" y="1356149"/>
            <a:ext cx="347662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4FF456A-E611-F427-D8AB-0FEAE45578AB}"/>
                  </a:ext>
                </a:extLst>
              </p:cNvPr>
              <p:cNvSpPr txBox="1"/>
              <p:nvPr/>
            </p:nvSpPr>
            <p:spPr>
              <a:xfrm>
                <a:off x="2965930" y="1073345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4FF456A-E611-F427-D8AB-0FEAE4557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930" y="1073345"/>
                <a:ext cx="345529" cy="300210"/>
              </a:xfrm>
              <a:prstGeom prst="rect">
                <a:avLst/>
              </a:prstGeom>
              <a:blipFill>
                <a:blip r:embed="rId9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AB285C8-6432-BD13-97F9-837BB278A8C2}"/>
              </a:ext>
            </a:extLst>
          </p:cNvPr>
          <p:cNvCxnSpPr>
            <a:cxnSpLocks/>
          </p:cNvCxnSpPr>
          <p:nvPr/>
        </p:nvCxnSpPr>
        <p:spPr>
          <a:xfrm flipH="1">
            <a:off x="2544899" y="1108499"/>
            <a:ext cx="350701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D08C47EA-05FF-80D9-EC9D-F1D6F4CC828A}"/>
                  </a:ext>
                </a:extLst>
              </p:cNvPr>
              <p:cNvSpPr txBox="1"/>
              <p:nvPr/>
            </p:nvSpPr>
            <p:spPr>
              <a:xfrm>
                <a:off x="2494475" y="809478"/>
                <a:ext cx="345529" cy="29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D08C47EA-05FF-80D9-EC9D-F1D6F4CC8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475" y="809478"/>
                <a:ext cx="345529" cy="292901"/>
              </a:xfrm>
              <a:prstGeom prst="rect">
                <a:avLst/>
              </a:prstGeom>
              <a:blipFill>
                <a:blip r:embed="rId10"/>
                <a:stretch>
                  <a:fillRect r="-19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9A36096A-C887-7B6A-61C1-E94D12E982FA}"/>
                  </a:ext>
                </a:extLst>
              </p:cNvPr>
              <p:cNvSpPr txBox="1"/>
              <p:nvPr/>
            </p:nvSpPr>
            <p:spPr>
              <a:xfrm>
                <a:off x="2496856" y="1073345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9A36096A-C887-7B6A-61C1-E94D12E98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856" y="1073345"/>
                <a:ext cx="345529" cy="300210"/>
              </a:xfrm>
              <a:prstGeom prst="rect">
                <a:avLst/>
              </a:prstGeom>
              <a:blipFill>
                <a:blip r:embed="rId11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9C4D8B6-0281-49DC-A088-39F258B8C47C}"/>
              </a:ext>
            </a:extLst>
          </p:cNvPr>
          <p:cNvCxnSpPr>
            <a:cxnSpLocks/>
          </p:cNvCxnSpPr>
          <p:nvPr/>
        </p:nvCxnSpPr>
        <p:spPr>
          <a:xfrm flipH="1">
            <a:off x="2567846" y="1356149"/>
            <a:ext cx="398084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98D4F5F-178E-1FB9-70A6-A01E2B02F262}"/>
              </a:ext>
            </a:extLst>
          </p:cNvPr>
          <p:cNvCxnSpPr>
            <a:cxnSpLocks/>
          </p:cNvCxnSpPr>
          <p:nvPr/>
        </p:nvCxnSpPr>
        <p:spPr>
          <a:xfrm>
            <a:off x="1641475" y="350520"/>
            <a:ext cx="0" cy="4157754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FC581EF-300E-182E-46F9-8D50FE79AD16}"/>
              </a:ext>
            </a:extLst>
          </p:cNvPr>
          <p:cNvCxnSpPr>
            <a:cxnSpLocks/>
          </p:cNvCxnSpPr>
          <p:nvPr/>
        </p:nvCxnSpPr>
        <p:spPr>
          <a:xfrm>
            <a:off x="5177155" y="350520"/>
            <a:ext cx="0" cy="4157754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9A27454E-FF6A-40E8-9C72-B6988BEF4C40}"/>
              </a:ext>
            </a:extLst>
          </p:cNvPr>
          <p:cNvCxnSpPr>
            <a:cxnSpLocks/>
          </p:cNvCxnSpPr>
          <p:nvPr/>
        </p:nvCxnSpPr>
        <p:spPr>
          <a:xfrm flipH="1">
            <a:off x="1641475" y="544542"/>
            <a:ext cx="3535680" cy="0"/>
          </a:xfrm>
          <a:prstGeom prst="straightConnector1">
            <a:avLst/>
          </a:prstGeom>
          <a:ln w="12700">
            <a:solidFill>
              <a:schemeClr val="bg2">
                <a:lumMod val="90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0F91AF76-26FF-A704-38EF-DD9B1E239C5F}"/>
                  </a:ext>
                </a:extLst>
              </p:cNvPr>
              <p:cNvSpPr txBox="1"/>
              <p:nvPr/>
            </p:nvSpPr>
            <p:spPr>
              <a:xfrm>
                <a:off x="2851423" y="251641"/>
                <a:ext cx="920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29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−7"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0F91AF76-26FF-A704-38EF-DD9B1E239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423" y="251641"/>
                <a:ext cx="920476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9EE393C-C943-D9AD-6CD7-91A63E540192}"/>
              </a:ext>
            </a:extLst>
          </p:cNvPr>
          <p:cNvSpPr/>
          <p:nvPr/>
        </p:nvSpPr>
        <p:spPr>
          <a:xfrm>
            <a:off x="792480" y="4607596"/>
            <a:ext cx="5196840" cy="3141943"/>
          </a:xfrm>
          <a:custGeom>
            <a:avLst/>
            <a:gdLst>
              <a:gd name="connsiteX0" fmla="*/ 129540 w 5196840"/>
              <a:gd name="connsiteY0" fmla="*/ 91440 h 3230880"/>
              <a:gd name="connsiteX1" fmla="*/ 716280 w 5196840"/>
              <a:gd name="connsiteY1" fmla="*/ 91440 h 3230880"/>
              <a:gd name="connsiteX2" fmla="*/ 716280 w 5196840"/>
              <a:gd name="connsiteY2" fmla="*/ 0 h 3230880"/>
              <a:gd name="connsiteX3" fmla="*/ 4739640 w 5196840"/>
              <a:gd name="connsiteY3" fmla="*/ 0 h 3230880"/>
              <a:gd name="connsiteX4" fmla="*/ 4739640 w 5196840"/>
              <a:gd name="connsiteY4" fmla="*/ 68580 h 3230880"/>
              <a:gd name="connsiteX5" fmla="*/ 5196840 w 5196840"/>
              <a:gd name="connsiteY5" fmla="*/ 68580 h 3230880"/>
              <a:gd name="connsiteX6" fmla="*/ 5196840 w 5196840"/>
              <a:gd name="connsiteY6" fmla="*/ 3230880 h 3230880"/>
              <a:gd name="connsiteX7" fmla="*/ 0 w 5196840"/>
              <a:gd name="connsiteY7" fmla="*/ 3230880 h 3230880"/>
              <a:gd name="connsiteX8" fmla="*/ 0 w 5196840"/>
              <a:gd name="connsiteY8" fmla="*/ 99060 h 3230880"/>
              <a:gd name="connsiteX9" fmla="*/ 129540 w 5196840"/>
              <a:gd name="connsiteY9" fmla="*/ 91440 h 323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96840" h="3230880">
                <a:moveTo>
                  <a:pt x="129540" y="91440"/>
                </a:moveTo>
                <a:lnTo>
                  <a:pt x="716280" y="91440"/>
                </a:lnTo>
                <a:lnTo>
                  <a:pt x="716280" y="0"/>
                </a:lnTo>
                <a:lnTo>
                  <a:pt x="4739640" y="0"/>
                </a:lnTo>
                <a:lnTo>
                  <a:pt x="4739640" y="68580"/>
                </a:lnTo>
                <a:lnTo>
                  <a:pt x="5196840" y="68580"/>
                </a:lnTo>
                <a:lnTo>
                  <a:pt x="5196840" y="3230880"/>
                </a:lnTo>
                <a:lnTo>
                  <a:pt x="0" y="3230880"/>
                </a:lnTo>
                <a:lnTo>
                  <a:pt x="0" y="99060"/>
                </a:lnTo>
                <a:lnTo>
                  <a:pt x="129540" y="9144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9CC40B-BF55-33ED-68BD-A175E761EB9E}"/>
              </a:ext>
            </a:extLst>
          </p:cNvPr>
          <p:cNvCxnSpPr>
            <a:cxnSpLocks/>
          </p:cNvCxnSpPr>
          <p:nvPr/>
        </p:nvCxnSpPr>
        <p:spPr>
          <a:xfrm flipH="1">
            <a:off x="1470660" y="4532086"/>
            <a:ext cx="3893820" cy="0"/>
          </a:xfrm>
          <a:prstGeom prst="line">
            <a:avLst/>
          </a:prstGeom>
          <a:ln w="28575">
            <a:solidFill>
              <a:schemeClr val="tx1"/>
            </a:solidFill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30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85953C-1EDC-768B-6A88-CECAF4EA0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762" y="1667510"/>
            <a:ext cx="6446520" cy="2773680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1814C83-5126-2983-264A-CDFA454EAC4E}"/>
              </a:ext>
            </a:extLst>
          </p:cNvPr>
          <p:cNvSpPr/>
          <p:nvPr/>
        </p:nvSpPr>
        <p:spPr>
          <a:xfrm>
            <a:off x="5530850" y="1803400"/>
            <a:ext cx="1212850" cy="895350"/>
          </a:xfrm>
          <a:custGeom>
            <a:avLst/>
            <a:gdLst>
              <a:gd name="connsiteX0" fmla="*/ 819150 w 1212850"/>
              <a:gd name="connsiteY0" fmla="*/ 0 h 895350"/>
              <a:gd name="connsiteX1" fmla="*/ 0 w 1212850"/>
              <a:gd name="connsiteY1" fmla="*/ 895350 h 895350"/>
              <a:gd name="connsiteX2" fmla="*/ 844550 w 1212850"/>
              <a:gd name="connsiteY2" fmla="*/ 895350 h 895350"/>
              <a:gd name="connsiteX3" fmla="*/ 1212850 w 1212850"/>
              <a:gd name="connsiteY3" fmla="*/ 12700 h 895350"/>
              <a:gd name="connsiteX4" fmla="*/ 819150 w 1212850"/>
              <a:gd name="connsiteY4" fmla="*/ 0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2850" h="895350">
                <a:moveTo>
                  <a:pt x="819150" y="0"/>
                </a:moveTo>
                <a:lnTo>
                  <a:pt x="0" y="895350"/>
                </a:lnTo>
                <a:lnTo>
                  <a:pt x="844550" y="895350"/>
                </a:lnTo>
                <a:lnTo>
                  <a:pt x="1212850" y="12700"/>
                </a:lnTo>
                <a:lnTo>
                  <a:pt x="819150" y="0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D98346-D9BB-DC0F-F26D-E8BED365187B}"/>
              </a:ext>
            </a:extLst>
          </p:cNvPr>
          <p:cNvSpPr/>
          <p:nvPr/>
        </p:nvSpPr>
        <p:spPr>
          <a:xfrm>
            <a:off x="6026150" y="2628900"/>
            <a:ext cx="558800" cy="2057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E84EDC-9E86-36DF-61F4-237FE42A0F0D}"/>
              </a:ext>
            </a:extLst>
          </p:cNvPr>
          <p:cNvCxnSpPr>
            <a:cxnSpLocks/>
          </p:cNvCxnSpPr>
          <p:nvPr/>
        </p:nvCxnSpPr>
        <p:spPr>
          <a:xfrm>
            <a:off x="5530850" y="469900"/>
            <a:ext cx="0" cy="274955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047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628099-E599-3CB9-FB9E-E93B2D9D6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710" y="2251710"/>
            <a:ext cx="6926580" cy="235458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24BA2C-7C79-493A-F069-7E1149F7D55A}"/>
              </a:ext>
            </a:extLst>
          </p:cNvPr>
          <p:cNvCxnSpPr>
            <a:cxnSpLocks/>
          </p:cNvCxnSpPr>
          <p:nvPr/>
        </p:nvCxnSpPr>
        <p:spPr>
          <a:xfrm>
            <a:off x="2724150" y="3711300"/>
            <a:ext cx="3371850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01679F-4AB4-F6CE-CB0C-4E9B7B248DE6}"/>
              </a:ext>
            </a:extLst>
          </p:cNvPr>
          <p:cNvCxnSpPr>
            <a:cxnSpLocks/>
          </p:cNvCxnSpPr>
          <p:nvPr/>
        </p:nvCxnSpPr>
        <p:spPr>
          <a:xfrm>
            <a:off x="2767013" y="3430313"/>
            <a:ext cx="3328987" cy="280987"/>
          </a:xfrm>
          <a:prstGeom prst="line">
            <a:avLst/>
          </a:prstGeom>
          <a:ln w="19050">
            <a:solidFill>
              <a:srgbClr val="C0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87C1DE-DAEC-17E7-013E-E68FB8119241}"/>
                  </a:ext>
                </a:extLst>
              </p:cNvPr>
              <p:cNvSpPr txBox="1"/>
              <p:nvPr/>
            </p:nvSpPr>
            <p:spPr>
              <a:xfrm>
                <a:off x="3857547" y="3792990"/>
                <a:ext cx="3455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87C1DE-DAEC-17E7-013E-E68FB8119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547" y="3792990"/>
                <a:ext cx="345529" cy="276999"/>
              </a:xfrm>
              <a:prstGeom prst="rect">
                <a:avLst/>
              </a:prstGeom>
              <a:blipFill>
                <a:blip r:embed="rId3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BE80C408-9D78-239A-3FE9-AB02E93002A6}"/>
              </a:ext>
            </a:extLst>
          </p:cNvPr>
          <p:cNvGrpSpPr/>
          <p:nvPr/>
        </p:nvGrpSpPr>
        <p:grpSpPr>
          <a:xfrm rot="16200000">
            <a:off x="4079110" y="3535440"/>
            <a:ext cx="310212" cy="351719"/>
            <a:chOff x="1968434" y="3167989"/>
            <a:chExt cx="310212" cy="351719"/>
          </a:xfrm>
        </p:grpSpPr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700AC7D4-A34A-9FDF-0050-E1FBE5CD349D}"/>
                </a:ext>
              </a:extLst>
            </p:cNvPr>
            <p:cNvSpPr/>
            <p:nvPr/>
          </p:nvSpPr>
          <p:spPr>
            <a:xfrm rot="19800000">
              <a:off x="2081853" y="3322915"/>
              <a:ext cx="196793" cy="196793"/>
            </a:xfrm>
            <a:prstGeom prst="arc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38D3772-7461-0DDD-2A11-2C9555E5FA02}"/>
                </a:ext>
              </a:extLst>
            </p:cNvPr>
            <p:cNvSpPr/>
            <p:nvPr/>
          </p:nvSpPr>
          <p:spPr>
            <a:xfrm>
              <a:off x="1968434" y="3167989"/>
              <a:ext cx="228600" cy="144719"/>
            </a:xfrm>
            <a:custGeom>
              <a:avLst/>
              <a:gdLst>
                <a:gd name="connsiteX0" fmla="*/ 0 w 228600"/>
                <a:gd name="connsiteY0" fmla="*/ 16131 h 144719"/>
                <a:gd name="connsiteX1" fmla="*/ 185737 w 228600"/>
                <a:gd name="connsiteY1" fmla="*/ 11369 h 144719"/>
                <a:gd name="connsiteX2" fmla="*/ 228600 w 228600"/>
                <a:gd name="connsiteY2" fmla="*/ 144719 h 144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144719">
                  <a:moveTo>
                    <a:pt x="0" y="16131"/>
                  </a:moveTo>
                  <a:cubicBezTo>
                    <a:pt x="73818" y="3034"/>
                    <a:pt x="147637" y="-10062"/>
                    <a:pt x="185737" y="11369"/>
                  </a:cubicBezTo>
                  <a:cubicBezTo>
                    <a:pt x="223837" y="32800"/>
                    <a:pt x="189706" y="104238"/>
                    <a:pt x="228600" y="144719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EDFD484-535A-744C-4CA4-5596A6CC3459}"/>
              </a:ext>
            </a:extLst>
          </p:cNvPr>
          <p:cNvCxnSpPr>
            <a:cxnSpLocks/>
          </p:cNvCxnSpPr>
          <p:nvPr/>
        </p:nvCxnSpPr>
        <p:spPr>
          <a:xfrm>
            <a:off x="4446092" y="3300412"/>
            <a:ext cx="1649908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D0FB51-3455-46BF-19B3-2A4126AB8485}"/>
              </a:ext>
            </a:extLst>
          </p:cNvPr>
          <p:cNvCxnSpPr>
            <a:cxnSpLocks/>
          </p:cNvCxnSpPr>
          <p:nvPr/>
        </p:nvCxnSpPr>
        <p:spPr>
          <a:xfrm>
            <a:off x="4495800" y="3300412"/>
            <a:ext cx="0" cy="410888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EDDA89D-A1DF-EA7E-D49D-56D0521F32AB}"/>
                  </a:ext>
                </a:extLst>
              </p:cNvPr>
              <p:cNvSpPr txBox="1"/>
              <p:nvPr/>
            </p:nvSpPr>
            <p:spPr>
              <a:xfrm>
                <a:off x="4125242" y="2930819"/>
                <a:ext cx="345529" cy="29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EDDA89D-A1DF-EA7E-D49D-56D0521F3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242" y="2930819"/>
                <a:ext cx="345529" cy="292901"/>
              </a:xfrm>
              <a:prstGeom prst="rect">
                <a:avLst/>
              </a:prstGeom>
              <a:blipFill>
                <a:blip r:embed="rId4"/>
                <a:stretch>
                  <a:fillRect r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19BDEEF-915A-ACC2-9716-2E9F55A348C0}"/>
              </a:ext>
            </a:extLst>
          </p:cNvPr>
          <p:cNvSpPr/>
          <p:nvPr/>
        </p:nvSpPr>
        <p:spPr>
          <a:xfrm rot="5400000" flipV="1">
            <a:off x="4256242" y="3237251"/>
            <a:ext cx="228600" cy="144719"/>
          </a:xfrm>
          <a:custGeom>
            <a:avLst/>
            <a:gdLst>
              <a:gd name="connsiteX0" fmla="*/ 0 w 228600"/>
              <a:gd name="connsiteY0" fmla="*/ 16131 h 144719"/>
              <a:gd name="connsiteX1" fmla="*/ 185737 w 228600"/>
              <a:gd name="connsiteY1" fmla="*/ 11369 h 144719"/>
              <a:gd name="connsiteX2" fmla="*/ 228600 w 228600"/>
              <a:gd name="connsiteY2" fmla="*/ 144719 h 144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144719">
                <a:moveTo>
                  <a:pt x="0" y="16131"/>
                </a:moveTo>
                <a:cubicBezTo>
                  <a:pt x="73818" y="3034"/>
                  <a:pt x="147637" y="-10062"/>
                  <a:pt x="185737" y="11369"/>
                </a:cubicBezTo>
                <a:cubicBezTo>
                  <a:pt x="223837" y="32800"/>
                  <a:pt x="189706" y="104238"/>
                  <a:pt x="228600" y="144719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48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15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Αντώνης</dc:creator>
  <cp:lastModifiedBy>Αντώνης</cp:lastModifiedBy>
  <cp:revision>4</cp:revision>
  <dcterms:created xsi:type="dcterms:W3CDTF">2023-01-02T14:46:00Z</dcterms:created>
  <dcterms:modified xsi:type="dcterms:W3CDTF">2023-01-02T16:42:57Z</dcterms:modified>
</cp:coreProperties>
</file>