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Fredoka" charset="1" panose="02000000000000000000"/>
      <p:regular r:id="rId10"/>
    </p:embeddedFont>
    <p:embeddedFont>
      <p:font typeface="DM Sans" charset="1" panose="00000000000000000000"/>
      <p:regular r:id="rId11"/>
    </p:embeddedFont>
    <p:embeddedFont>
      <p:font typeface="DM Sans Bold" charset="1" panose="00000000000000000000"/>
      <p:regular r:id="rId12"/>
    </p:embeddedFont>
    <p:embeddedFont>
      <p:font typeface="DM Sans Italics" charset="1" panose="00000000000000000000"/>
      <p:regular r:id="rId13"/>
    </p:embeddedFont>
    <p:embeddedFont>
      <p:font typeface="DM Sans Bold Italics" charset="1" panose="00000000000000000000"/>
      <p:regular r:id="rId14"/>
    </p:embeddedFont>
    <p:embeddedFont>
      <p:font typeface="Canva Sans" charset="1" panose="020B0503030501040103"/>
      <p:regular r:id="rId15"/>
    </p:embeddedFont>
    <p:embeddedFont>
      <p:font typeface="Canva Sans Bold" charset="1" panose="020B0803030501040103"/>
      <p:regular r:id="rId16"/>
    </p:embeddedFont>
    <p:embeddedFont>
      <p:font typeface="Canva Sans Italics" charset="1" panose="020B0503030501040103"/>
      <p:regular r:id="rId17"/>
    </p:embeddedFont>
    <p:embeddedFont>
      <p:font typeface="Canva Sans Bold Italics" charset="1" panose="020B0803030501040103"/>
      <p:regular r:id="rId18"/>
    </p:embeddedFont>
    <p:embeddedFont>
      <p:font typeface="Canva Sans Medium" charset="1" panose="020B0603030501040103"/>
      <p:regular r:id="rId19"/>
    </p:embeddedFont>
    <p:embeddedFont>
      <p:font typeface="Canva Sans Medium Italics" charset="1" panose="020B0603030501040103"/>
      <p:regular r:id="rId20"/>
    </p:embeddedFont>
    <p:embeddedFont>
      <p:font typeface="Repo Bold" charset="1" panose="02000503040000020004"/>
      <p:regular r:id="rId21"/>
    </p:embeddedFont>
    <p:embeddedFont>
      <p:font typeface="Repo Bold Bold" charset="1" panose="020005030400000200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24" Target="slides/slide2.xml" Type="http://schemas.openxmlformats.org/officeDocument/2006/relationships/slide"/><Relationship Id="rId25" Target="slides/slide3.xml" Type="http://schemas.openxmlformats.org/officeDocument/2006/relationships/slide"/><Relationship Id="rId26" Target="slides/slide4.xml" Type="http://schemas.openxmlformats.org/officeDocument/2006/relationships/slide"/><Relationship Id="rId27" Target="slides/slide5.xml" Type="http://schemas.openxmlformats.org/officeDocument/2006/relationships/slide"/><Relationship Id="rId28" Target="slides/slide6.xml" Type="http://schemas.openxmlformats.org/officeDocument/2006/relationships/slide"/><Relationship Id="rId29" Target="slides/slide7.xml" Type="http://schemas.openxmlformats.org/officeDocument/2006/relationships/slide"/><Relationship Id="rId3" Target="viewProps.xml" Type="http://schemas.openxmlformats.org/officeDocument/2006/relationships/viewProps"/><Relationship Id="rId30" Target="slides/slide8.xml" Type="http://schemas.openxmlformats.org/officeDocument/2006/relationships/slide"/><Relationship Id="rId31" Target="slides/slide9.xml" Type="http://schemas.openxmlformats.org/officeDocument/2006/relationships/slide"/><Relationship Id="rId32" Target="slides/slide10.xml" Type="http://schemas.openxmlformats.org/officeDocument/2006/relationships/slide"/><Relationship Id="rId33" Target="slides/slide11.xml" Type="http://schemas.openxmlformats.org/officeDocument/2006/relationships/slide"/><Relationship Id="rId34" Target="slides/slide12.xml" Type="http://schemas.openxmlformats.org/officeDocument/2006/relationships/slide"/><Relationship Id="rId35" Target="slides/slide13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svg" Type="http://schemas.openxmlformats.org/officeDocument/2006/relationships/image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28.png" Type="http://schemas.openxmlformats.org/officeDocument/2006/relationships/image"/><Relationship Id="rId8" Target="../media/image29.svg" Type="http://schemas.openxmlformats.org/officeDocument/2006/relationships/image"/><Relationship Id="rId9" Target="../media/image40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7.svg" Type="http://schemas.openxmlformats.org/officeDocument/2006/relationships/image"/><Relationship Id="rId11" Target="../media/image17.png" Type="http://schemas.openxmlformats.org/officeDocument/2006/relationships/image"/><Relationship Id="rId12" Target="../media/image18.svg" Type="http://schemas.openxmlformats.org/officeDocument/2006/relationships/image"/><Relationship Id="rId13" Target="../media/image48.png" Type="http://schemas.openxmlformats.org/officeDocument/2006/relationships/image"/><Relationship Id="rId14" Target="../media/image49.svg" Type="http://schemas.openxmlformats.org/officeDocument/2006/relationships/image"/><Relationship Id="rId15" Target="../media/image50.png" Type="http://schemas.openxmlformats.org/officeDocument/2006/relationships/image"/><Relationship Id="rId16" Target="../media/image51.jpeg" Type="http://schemas.openxmlformats.org/officeDocument/2006/relationships/image"/><Relationship Id="rId17" Target="../media/image52.png" Type="http://schemas.openxmlformats.org/officeDocument/2006/relationships/image"/><Relationship Id="rId2" Target="../media/image1.png" Type="http://schemas.openxmlformats.org/officeDocument/2006/relationships/image"/><Relationship Id="rId3" Target="../media/image42.png" Type="http://schemas.openxmlformats.org/officeDocument/2006/relationships/image"/><Relationship Id="rId4" Target="../media/image43.svg" Type="http://schemas.openxmlformats.org/officeDocument/2006/relationships/image"/><Relationship Id="rId5" Target="../media/image28.png" Type="http://schemas.openxmlformats.org/officeDocument/2006/relationships/image"/><Relationship Id="rId6" Target="../media/image29.svg" Type="http://schemas.openxmlformats.org/officeDocument/2006/relationships/image"/><Relationship Id="rId7" Target="../media/image44.png" Type="http://schemas.openxmlformats.org/officeDocument/2006/relationships/image"/><Relationship Id="rId8" Target="../media/image45.svg" Type="http://schemas.openxmlformats.org/officeDocument/2006/relationships/image"/><Relationship Id="rId9" Target="../media/image46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6.svg" Type="http://schemas.openxmlformats.org/officeDocument/2006/relationships/image"/><Relationship Id="rId11" Target="../media/image57.png" Type="http://schemas.openxmlformats.org/officeDocument/2006/relationships/image"/><Relationship Id="rId12" Target="../media/image58.svg" Type="http://schemas.openxmlformats.org/officeDocument/2006/relationships/image"/><Relationship Id="rId2" Target="../media/image1.png" Type="http://schemas.openxmlformats.org/officeDocument/2006/relationships/image"/><Relationship Id="rId3" Target="../media/image53.png" Type="http://schemas.openxmlformats.org/officeDocument/2006/relationships/image"/><Relationship Id="rId4" Target="../media/image54.svg" Type="http://schemas.openxmlformats.org/officeDocument/2006/relationships/image"/><Relationship Id="rId5" Target="../media/image48.png" Type="http://schemas.openxmlformats.org/officeDocument/2006/relationships/image"/><Relationship Id="rId6" Target="../media/image49.svg" Type="http://schemas.openxmlformats.org/officeDocument/2006/relationships/image"/><Relationship Id="rId7" Target="../media/image28.png" Type="http://schemas.openxmlformats.org/officeDocument/2006/relationships/image"/><Relationship Id="rId8" Target="../media/image29.svg" Type="http://schemas.openxmlformats.org/officeDocument/2006/relationships/image"/><Relationship Id="rId9" Target="../media/image55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59.png" Type="http://schemas.openxmlformats.org/officeDocument/2006/relationships/image"/><Relationship Id="rId6" Target="../media/image60.svg" Type="http://schemas.openxmlformats.org/officeDocument/2006/relationships/image"/><Relationship Id="rId7" Target="../media/image53.png" Type="http://schemas.openxmlformats.org/officeDocument/2006/relationships/image"/><Relationship Id="rId8" Target="../media/image5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svg" Type="http://schemas.openxmlformats.org/officeDocument/2006/relationships/image"/><Relationship Id="rId11" Target="../media/image11.png" Type="http://schemas.openxmlformats.org/officeDocument/2006/relationships/image"/><Relationship Id="rId12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../media/image17.png" Type="http://schemas.openxmlformats.org/officeDocument/2006/relationships/image"/><Relationship Id="rId8" Target="../media/image18.sv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svg" Type="http://schemas.openxmlformats.org/officeDocument/2006/relationships/image"/><Relationship Id="rId11" Target="../media/image27.jpeg" Type="http://schemas.openxmlformats.org/officeDocument/2006/relationships/image"/><Relationship Id="rId2" Target="../media/image1.pn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30.jpeg" Type="http://schemas.openxmlformats.org/officeDocument/2006/relationships/image"/><Relationship Id="rId2" Target="../media/image1.pn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28.png" Type="http://schemas.openxmlformats.org/officeDocument/2006/relationships/image"/><Relationship Id="rId8" Target="../media/image29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31.jpeg" Type="http://schemas.openxmlformats.org/officeDocument/2006/relationships/image"/><Relationship Id="rId2" Target="../media/image1.pn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28.png" Type="http://schemas.openxmlformats.org/officeDocument/2006/relationships/image"/><Relationship Id="rId8" Target="../media/image29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svg" Type="http://schemas.openxmlformats.org/officeDocument/2006/relationships/image"/><Relationship Id="rId11" Target="../media/image38.png" Type="http://schemas.openxmlformats.org/officeDocument/2006/relationships/image"/><Relationship Id="rId12" Target="../media/image39.svg" Type="http://schemas.openxmlformats.org/officeDocument/2006/relationships/image"/><Relationship Id="rId2" Target="../media/image1.pn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Relationship Id="rId7" Target="../media/image34.png" Type="http://schemas.openxmlformats.org/officeDocument/2006/relationships/image"/><Relationship Id="rId8" Target="../media/image35.svg" Type="http://schemas.openxmlformats.org/officeDocument/2006/relationships/image"/><Relationship Id="rId9" Target="../media/image36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svg" Type="http://schemas.openxmlformats.org/officeDocument/2006/relationships/image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28.png" Type="http://schemas.openxmlformats.org/officeDocument/2006/relationships/image"/><Relationship Id="rId8" Target="../media/image29.svg" Type="http://schemas.openxmlformats.org/officeDocument/2006/relationships/image"/><Relationship Id="rId9" Target="../media/image40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svg" Type="http://schemas.openxmlformats.org/officeDocument/2006/relationships/image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28.png" Type="http://schemas.openxmlformats.org/officeDocument/2006/relationships/image"/><Relationship Id="rId8" Target="../media/image29.svg" Type="http://schemas.openxmlformats.org/officeDocument/2006/relationships/image"/><Relationship Id="rId9" Target="../media/image40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svg" Type="http://schemas.openxmlformats.org/officeDocument/2006/relationships/image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28.png" Type="http://schemas.openxmlformats.org/officeDocument/2006/relationships/image"/><Relationship Id="rId8" Target="../media/image29.svg" Type="http://schemas.openxmlformats.org/officeDocument/2006/relationships/image"/><Relationship Id="rId9" Target="../media/image4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33642" y="2346166"/>
            <a:ext cx="15325516" cy="5747068"/>
          </a:xfrm>
          <a:custGeom>
            <a:avLst/>
            <a:gdLst/>
            <a:ahLst/>
            <a:cxnLst/>
            <a:rect r="r" b="b" t="t" l="l"/>
            <a:pathLst>
              <a:path h="5747068" w="15325516">
                <a:moveTo>
                  <a:pt x="0" y="0"/>
                </a:moveTo>
                <a:lnTo>
                  <a:pt x="15325516" y="0"/>
                </a:lnTo>
                <a:lnTo>
                  <a:pt x="15325516" y="5747068"/>
                </a:lnTo>
                <a:lnTo>
                  <a:pt x="0" y="57470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81242" y="2193766"/>
            <a:ext cx="15325516" cy="5747068"/>
          </a:xfrm>
          <a:custGeom>
            <a:avLst/>
            <a:gdLst/>
            <a:ahLst/>
            <a:cxnLst/>
            <a:rect r="r" b="b" t="t" l="l"/>
            <a:pathLst>
              <a:path h="5747068" w="15325516">
                <a:moveTo>
                  <a:pt x="0" y="0"/>
                </a:moveTo>
                <a:lnTo>
                  <a:pt x="15325516" y="0"/>
                </a:lnTo>
                <a:lnTo>
                  <a:pt x="15325516" y="5747068"/>
                </a:lnTo>
                <a:lnTo>
                  <a:pt x="0" y="57470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280600">
            <a:off x="-2095788" y="7351783"/>
            <a:ext cx="6248976" cy="3442617"/>
          </a:xfrm>
          <a:custGeom>
            <a:avLst/>
            <a:gdLst/>
            <a:ahLst/>
            <a:cxnLst/>
            <a:rect r="r" b="b" t="t" l="l"/>
            <a:pathLst>
              <a:path h="3442617" w="6248976">
                <a:moveTo>
                  <a:pt x="0" y="0"/>
                </a:moveTo>
                <a:lnTo>
                  <a:pt x="6248976" y="0"/>
                </a:lnTo>
                <a:lnTo>
                  <a:pt x="6248976" y="3442618"/>
                </a:lnTo>
                <a:lnTo>
                  <a:pt x="0" y="34426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35593">
            <a:off x="13604796" y="-974843"/>
            <a:ext cx="6158232" cy="3392626"/>
          </a:xfrm>
          <a:custGeom>
            <a:avLst/>
            <a:gdLst/>
            <a:ahLst/>
            <a:cxnLst/>
            <a:rect r="r" b="b" t="t" l="l"/>
            <a:pathLst>
              <a:path h="3392626" w="6158232">
                <a:moveTo>
                  <a:pt x="0" y="0"/>
                </a:moveTo>
                <a:lnTo>
                  <a:pt x="6158232" y="0"/>
                </a:lnTo>
                <a:lnTo>
                  <a:pt x="6158232" y="3392626"/>
                </a:lnTo>
                <a:lnTo>
                  <a:pt x="0" y="339262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960546" y="2849085"/>
            <a:ext cx="5438226" cy="6224007"/>
          </a:xfrm>
          <a:custGeom>
            <a:avLst/>
            <a:gdLst/>
            <a:ahLst/>
            <a:cxnLst/>
            <a:rect r="r" b="b" t="t" l="l"/>
            <a:pathLst>
              <a:path h="6224007" w="5438226">
                <a:moveTo>
                  <a:pt x="0" y="0"/>
                </a:moveTo>
                <a:lnTo>
                  <a:pt x="5438226" y="0"/>
                </a:lnTo>
                <a:lnTo>
                  <a:pt x="5438226" y="6224007"/>
                </a:lnTo>
                <a:lnTo>
                  <a:pt x="0" y="622400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873908" y="4398122"/>
            <a:ext cx="10107960" cy="2086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6722"/>
              </a:lnSpc>
              <a:spcBef>
                <a:spcPct val="0"/>
              </a:spcBef>
            </a:pPr>
            <a:r>
              <a:rPr lang="en-US" sz="11944">
                <a:solidFill>
                  <a:srgbClr val="000000"/>
                </a:solidFill>
                <a:latin typeface="Repo Bold Bold"/>
              </a:rPr>
              <a:t>Engineering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753205" y="4262376"/>
            <a:ext cx="4809948" cy="577194"/>
          </a:xfrm>
          <a:custGeom>
            <a:avLst/>
            <a:gdLst/>
            <a:ahLst/>
            <a:cxnLst/>
            <a:rect r="r" b="b" t="t" l="l"/>
            <a:pathLst>
              <a:path h="577194" w="4809948">
                <a:moveTo>
                  <a:pt x="0" y="0"/>
                </a:moveTo>
                <a:lnTo>
                  <a:pt x="4809948" y="0"/>
                </a:lnTo>
                <a:lnTo>
                  <a:pt x="4809948" y="577194"/>
                </a:lnTo>
                <a:lnTo>
                  <a:pt x="0" y="57719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873908" y="6690641"/>
            <a:ext cx="8490450" cy="536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04"/>
              </a:lnSpc>
            </a:pPr>
            <a:r>
              <a:rPr lang="en-US" sz="3146" spc="-31">
                <a:solidFill>
                  <a:srgbClr val="000000"/>
                </a:solidFill>
                <a:latin typeface="DM Sans"/>
              </a:rPr>
              <a:t>Your Prompts matter...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73908" y="2578658"/>
            <a:ext cx="7301985" cy="2086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6722"/>
              </a:lnSpc>
              <a:spcBef>
                <a:spcPct val="0"/>
              </a:spcBef>
            </a:pPr>
            <a:r>
              <a:rPr lang="en-US" sz="11944">
                <a:solidFill>
                  <a:srgbClr val="000000"/>
                </a:solidFill>
                <a:latin typeface="Repo Bold Bold"/>
              </a:rPr>
              <a:t>Prompt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03919" y="1028700"/>
            <a:ext cx="13680163" cy="8390446"/>
            <a:chOff x="0" y="0"/>
            <a:chExt cx="5328601" cy="326818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28601" cy="3268188"/>
            </a:xfrm>
            <a:custGeom>
              <a:avLst/>
              <a:gdLst/>
              <a:ahLst/>
              <a:cxnLst/>
              <a:rect r="r" b="b" t="t" l="l"/>
              <a:pathLst>
                <a:path h="3268188" w="5328601">
                  <a:moveTo>
                    <a:pt x="19241" y="0"/>
                  </a:moveTo>
                  <a:lnTo>
                    <a:pt x="5309360" y="0"/>
                  </a:lnTo>
                  <a:cubicBezTo>
                    <a:pt x="5314463" y="0"/>
                    <a:pt x="5319357" y="2027"/>
                    <a:pt x="5322965" y="5636"/>
                  </a:cubicBezTo>
                  <a:cubicBezTo>
                    <a:pt x="5326574" y="9244"/>
                    <a:pt x="5328601" y="14138"/>
                    <a:pt x="5328601" y="19241"/>
                  </a:cubicBezTo>
                  <a:lnTo>
                    <a:pt x="5328601" y="3248946"/>
                  </a:lnTo>
                  <a:cubicBezTo>
                    <a:pt x="5328601" y="3259573"/>
                    <a:pt x="5319987" y="3268188"/>
                    <a:pt x="5309360" y="3268188"/>
                  </a:cubicBezTo>
                  <a:lnTo>
                    <a:pt x="19241" y="3268188"/>
                  </a:lnTo>
                  <a:cubicBezTo>
                    <a:pt x="8615" y="3268188"/>
                    <a:pt x="0" y="3259573"/>
                    <a:pt x="0" y="3248946"/>
                  </a:cubicBezTo>
                  <a:lnTo>
                    <a:pt x="0" y="19241"/>
                  </a:lnTo>
                  <a:cubicBezTo>
                    <a:pt x="0" y="8615"/>
                    <a:pt x="8615" y="0"/>
                    <a:pt x="19241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5328601" cy="327771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1280600">
            <a:off x="-1976190" y="6717110"/>
            <a:ext cx="8062123" cy="4441497"/>
          </a:xfrm>
          <a:custGeom>
            <a:avLst/>
            <a:gdLst/>
            <a:ahLst/>
            <a:cxnLst/>
            <a:rect r="r" b="b" t="t" l="l"/>
            <a:pathLst>
              <a:path h="4441497" w="8062123">
                <a:moveTo>
                  <a:pt x="0" y="0"/>
                </a:moveTo>
                <a:lnTo>
                  <a:pt x="8062123" y="0"/>
                </a:lnTo>
                <a:lnTo>
                  <a:pt x="8062123" y="4441497"/>
                </a:lnTo>
                <a:lnTo>
                  <a:pt x="0" y="4441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935593">
            <a:off x="13604796" y="-974843"/>
            <a:ext cx="6158232" cy="3392626"/>
          </a:xfrm>
          <a:custGeom>
            <a:avLst/>
            <a:gdLst/>
            <a:ahLst/>
            <a:cxnLst/>
            <a:rect r="r" b="b" t="t" l="l"/>
            <a:pathLst>
              <a:path h="3392626" w="6158232">
                <a:moveTo>
                  <a:pt x="0" y="0"/>
                </a:moveTo>
                <a:lnTo>
                  <a:pt x="6158232" y="0"/>
                </a:lnTo>
                <a:lnTo>
                  <a:pt x="6158232" y="3392626"/>
                </a:lnTo>
                <a:lnTo>
                  <a:pt x="0" y="33926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295778" y="1397169"/>
            <a:ext cx="1066790" cy="266697"/>
          </a:xfrm>
          <a:custGeom>
            <a:avLst/>
            <a:gdLst/>
            <a:ahLst/>
            <a:cxnLst/>
            <a:rect r="r" b="b" t="t" l="l"/>
            <a:pathLst>
              <a:path h="266697" w="1066790">
                <a:moveTo>
                  <a:pt x="0" y="0"/>
                </a:moveTo>
                <a:lnTo>
                  <a:pt x="1066790" y="0"/>
                </a:lnTo>
                <a:lnTo>
                  <a:pt x="1066790" y="266697"/>
                </a:lnTo>
                <a:lnTo>
                  <a:pt x="0" y="2666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183619" y="8086048"/>
            <a:ext cx="796679" cy="824506"/>
          </a:xfrm>
          <a:custGeom>
            <a:avLst/>
            <a:gdLst/>
            <a:ahLst/>
            <a:cxnLst/>
            <a:rect r="r" b="b" t="t" l="l"/>
            <a:pathLst>
              <a:path h="824506" w="796679">
                <a:moveTo>
                  <a:pt x="0" y="0"/>
                </a:moveTo>
                <a:lnTo>
                  <a:pt x="796679" y="0"/>
                </a:lnTo>
                <a:lnTo>
                  <a:pt x="796679" y="824506"/>
                </a:lnTo>
                <a:lnTo>
                  <a:pt x="0" y="82450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245542" y="3949700"/>
            <a:ext cx="5796915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Canva Sans Bold"/>
              </a:rPr>
              <a:t>Manipulation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683888">
            <a:off x="15804645" y="5661472"/>
            <a:ext cx="2909310" cy="6226150"/>
          </a:xfrm>
          <a:custGeom>
            <a:avLst/>
            <a:gdLst/>
            <a:ahLst/>
            <a:cxnLst/>
            <a:rect r="r" b="b" t="t" l="l"/>
            <a:pathLst>
              <a:path h="6226150" w="2909310">
                <a:moveTo>
                  <a:pt x="0" y="0"/>
                </a:moveTo>
                <a:lnTo>
                  <a:pt x="2909310" y="0"/>
                </a:lnTo>
                <a:lnTo>
                  <a:pt x="2909310" y="6226149"/>
                </a:lnTo>
                <a:lnTo>
                  <a:pt x="0" y="62261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324984" y="1028700"/>
            <a:ext cx="5186097" cy="2475186"/>
            <a:chOff x="0" y="0"/>
            <a:chExt cx="2361400" cy="11270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61400" cy="1127034"/>
            </a:xfrm>
            <a:custGeom>
              <a:avLst/>
              <a:gdLst/>
              <a:ahLst/>
              <a:cxnLst/>
              <a:rect r="r" b="b" t="t" l="l"/>
              <a:pathLst>
                <a:path h="1127034" w="2361400">
                  <a:moveTo>
                    <a:pt x="50756" y="0"/>
                  </a:moveTo>
                  <a:lnTo>
                    <a:pt x="2310644" y="0"/>
                  </a:lnTo>
                  <a:cubicBezTo>
                    <a:pt x="2324106" y="0"/>
                    <a:pt x="2337015" y="5347"/>
                    <a:pt x="2346534" y="14866"/>
                  </a:cubicBezTo>
                  <a:cubicBezTo>
                    <a:pt x="2356053" y="24385"/>
                    <a:pt x="2361400" y="37295"/>
                    <a:pt x="2361400" y="50756"/>
                  </a:cubicBezTo>
                  <a:lnTo>
                    <a:pt x="2361400" y="1076278"/>
                  </a:lnTo>
                  <a:cubicBezTo>
                    <a:pt x="2361400" y="1104309"/>
                    <a:pt x="2338676" y="1127034"/>
                    <a:pt x="2310644" y="1127034"/>
                  </a:cubicBezTo>
                  <a:lnTo>
                    <a:pt x="50756" y="1127034"/>
                  </a:lnTo>
                  <a:cubicBezTo>
                    <a:pt x="37295" y="1127034"/>
                    <a:pt x="24385" y="1121686"/>
                    <a:pt x="14866" y="1112167"/>
                  </a:cubicBezTo>
                  <a:cubicBezTo>
                    <a:pt x="5347" y="1102649"/>
                    <a:pt x="0" y="1089739"/>
                    <a:pt x="0" y="1076278"/>
                  </a:cubicBezTo>
                  <a:lnTo>
                    <a:pt x="0" y="50756"/>
                  </a:lnTo>
                  <a:cubicBezTo>
                    <a:pt x="0" y="37295"/>
                    <a:pt x="5347" y="24385"/>
                    <a:pt x="14866" y="14866"/>
                  </a:cubicBezTo>
                  <a:cubicBezTo>
                    <a:pt x="24385" y="5347"/>
                    <a:pt x="37295" y="0"/>
                    <a:pt x="50756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2361400" cy="113655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020339" y="3102423"/>
            <a:ext cx="5493957" cy="4345448"/>
            <a:chOff x="0" y="0"/>
            <a:chExt cx="2501579" cy="197862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01579" cy="1978625"/>
            </a:xfrm>
            <a:custGeom>
              <a:avLst/>
              <a:gdLst/>
              <a:ahLst/>
              <a:cxnLst/>
              <a:rect r="r" b="b" t="t" l="l"/>
              <a:pathLst>
                <a:path h="1978625" w="2501579">
                  <a:moveTo>
                    <a:pt x="47912" y="0"/>
                  </a:moveTo>
                  <a:lnTo>
                    <a:pt x="2453667" y="0"/>
                  </a:lnTo>
                  <a:cubicBezTo>
                    <a:pt x="2480128" y="0"/>
                    <a:pt x="2501579" y="21451"/>
                    <a:pt x="2501579" y="47912"/>
                  </a:cubicBezTo>
                  <a:lnTo>
                    <a:pt x="2501579" y="1930714"/>
                  </a:lnTo>
                  <a:cubicBezTo>
                    <a:pt x="2501579" y="1957175"/>
                    <a:pt x="2480128" y="1978625"/>
                    <a:pt x="2453667" y="1978625"/>
                  </a:cubicBezTo>
                  <a:lnTo>
                    <a:pt x="47912" y="1978625"/>
                  </a:lnTo>
                  <a:cubicBezTo>
                    <a:pt x="21451" y="1978625"/>
                    <a:pt x="0" y="1957175"/>
                    <a:pt x="0" y="1930714"/>
                  </a:cubicBezTo>
                  <a:lnTo>
                    <a:pt x="0" y="47912"/>
                  </a:lnTo>
                  <a:cubicBezTo>
                    <a:pt x="0" y="21451"/>
                    <a:pt x="21451" y="0"/>
                    <a:pt x="47912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2501579" cy="19881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7156831" y="3503886"/>
            <a:ext cx="912582" cy="228145"/>
          </a:xfrm>
          <a:custGeom>
            <a:avLst/>
            <a:gdLst/>
            <a:ahLst/>
            <a:cxnLst/>
            <a:rect r="r" b="b" t="t" l="l"/>
            <a:pathLst>
              <a:path h="228145" w="912582">
                <a:moveTo>
                  <a:pt x="0" y="0"/>
                </a:moveTo>
                <a:lnTo>
                  <a:pt x="912582" y="0"/>
                </a:lnTo>
                <a:lnTo>
                  <a:pt x="912582" y="228146"/>
                </a:lnTo>
                <a:lnTo>
                  <a:pt x="0" y="2281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>
            <a:off x="3157657" y="4009626"/>
            <a:ext cx="516411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6374399" y="1535607"/>
            <a:ext cx="2899314" cy="1309640"/>
          </a:xfrm>
          <a:custGeom>
            <a:avLst/>
            <a:gdLst/>
            <a:ahLst/>
            <a:cxnLst/>
            <a:rect r="r" b="b" t="t" l="l"/>
            <a:pathLst>
              <a:path h="1309640" w="2899314">
                <a:moveTo>
                  <a:pt x="0" y="0"/>
                </a:moveTo>
                <a:lnTo>
                  <a:pt x="2899314" y="0"/>
                </a:lnTo>
                <a:lnTo>
                  <a:pt x="2899314" y="1309641"/>
                </a:lnTo>
                <a:lnTo>
                  <a:pt x="0" y="13096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true" rot="0">
            <a:off x="6163465" y="7590746"/>
            <a:ext cx="2899314" cy="1309640"/>
          </a:xfrm>
          <a:custGeom>
            <a:avLst/>
            <a:gdLst/>
            <a:ahLst/>
            <a:cxnLst/>
            <a:rect r="r" b="b" t="t" l="l"/>
            <a:pathLst>
              <a:path h="1309640" w="2899314">
                <a:moveTo>
                  <a:pt x="0" y="1309640"/>
                </a:moveTo>
                <a:lnTo>
                  <a:pt x="2899314" y="1309640"/>
                </a:lnTo>
                <a:lnTo>
                  <a:pt x="2899314" y="0"/>
                </a:lnTo>
                <a:lnTo>
                  <a:pt x="0" y="0"/>
                </a:lnTo>
                <a:lnTo>
                  <a:pt x="0" y="130964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9324984" y="3990576"/>
            <a:ext cx="5186097" cy="2475186"/>
            <a:chOff x="0" y="0"/>
            <a:chExt cx="2361400" cy="112703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361400" cy="1127034"/>
            </a:xfrm>
            <a:custGeom>
              <a:avLst/>
              <a:gdLst/>
              <a:ahLst/>
              <a:cxnLst/>
              <a:rect r="r" b="b" t="t" l="l"/>
              <a:pathLst>
                <a:path h="1127034" w="2361400">
                  <a:moveTo>
                    <a:pt x="50756" y="0"/>
                  </a:moveTo>
                  <a:lnTo>
                    <a:pt x="2310644" y="0"/>
                  </a:lnTo>
                  <a:cubicBezTo>
                    <a:pt x="2324106" y="0"/>
                    <a:pt x="2337015" y="5347"/>
                    <a:pt x="2346534" y="14866"/>
                  </a:cubicBezTo>
                  <a:cubicBezTo>
                    <a:pt x="2356053" y="24385"/>
                    <a:pt x="2361400" y="37295"/>
                    <a:pt x="2361400" y="50756"/>
                  </a:cubicBezTo>
                  <a:lnTo>
                    <a:pt x="2361400" y="1076278"/>
                  </a:lnTo>
                  <a:cubicBezTo>
                    <a:pt x="2361400" y="1104309"/>
                    <a:pt x="2338676" y="1127034"/>
                    <a:pt x="2310644" y="1127034"/>
                  </a:cubicBezTo>
                  <a:lnTo>
                    <a:pt x="50756" y="1127034"/>
                  </a:lnTo>
                  <a:cubicBezTo>
                    <a:pt x="37295" y="1127034"/>
                    <a:pt x="24385" y="1121686"/>
                    <a:pt x="14866" y="1112167"/>
                  </a:cubicBezTo>
                  <a:cubicBezTo>
                    <a:pt x="5347" y="1102649"/>
                    <a:pt x="0" y="1089739"/>
                    <a:pt x="0" y="1076278"/>
                  </a:cubicBezTo>
                  <a:lnTo>
                    <a:pt x="0" y="50756"/>
                  </a:lnTo>
                  <a:cubicBezTo>
                    <a:pt x="0" y="37295"/>
                    <a:pt x="5347" y="24385"/>
                    <a:pt x="14866" y="14866"/>
                  </a:cubicBezTo>
                  <a:cubicBezTo>
                    <a:pt x="24385" y="5347"/>
                    <a:pt x="37295" y="0"/>
                    <a:pt x="50756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9525"/>
              <a:ext cx="2361400" cy="113655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324984" y="6951537"/>
            <a:ext cx="5186097" cy="2475186"/>
            <a:chOff x="0" y="0"/>
            <a:chExt cx="2361400" cy="112703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361400" cy="1127034"/>
            </a:xfrm>
            <a:custGeom>
              <a:avLst/>
              <a:gdLst/>
              <a:ahLst/>
              <a:cxnLst/>
              <a:rect r="r" b="b" t="t" l="l"/>
              <a:pathLst>
                <a:path h="1127034" w="2361400">
                  <a:moveTo>
                    <a:pt x="50756" y="0"/>
                  </a:moveTo>
                  <a:lnTo>
                    <a:pt x="2310644" y="0"/>
                  </a:lnTo>
                  <a:cubicBezTo>
                    <a:pt x="2324106" y="0"/>
                    <a:pt x="2337015" y="5347"/>
                    <a:pt x="2346534" y="14866"/>
                  </a:cubicBezTo>
                  <a:cubicBezTo>
                    <a:pt x="2356053" y="24385"/>
                    <a:pt x="2361400" y="37295"/>
                    <a:pt x="2361400" y="50756"/>
                  </a:cubicBezTo>
                  <a:lnTo>
                    <a:pt x="2361400" y="1076278"/>
                  </a:lnTo>
                  <a:cubicBezTo>
                    <a:pt x="2361400" y="1104309"/>
                    <a:pt x="2338676" y="1127034"/>
                    <a:pt x="2310644" y="1127034"/>
                  </a:cubicBezTo>
                  <a:lnTo>
                    <a:pt x="50756" y="1127034"/>
                  </a:lnTo>
                  <a:cubicBezTo>
                    <a:pt x="37295" y="1127034"/>
                    <a:pt x="24385" y="1121686"/>
                    <a:pt x="14866" y="1112167"/>
                  </a:cubicBezTo>
                  <a:cubicBezTo>
                    <a:pt x="5347" y="1102649"/>
                    <a:pt x="0" y="1089739"/>
                    <a:pt x="0" y="1076278"/>
                  </a:cubicBezTo>
                  <a:lnTo>
                    <a:pt x="0" y="50756"/>
                  </a:lnTo>
                  <a:cubicBezTo>
                    <a:pt x="0" y="37295"/>
                    <a:pt x="5347" y="24385"/>
                    <a:pt x="14866" y="14866"/>
                  </a:cubicBezTo>
                  <a:cubicBezTo>
                    <a:pt x="24385" y="5347"/>
                    <a:pt x="37295" y="0"/>
                    <a:pt x="50756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9525"/>
              <a:ext cx="2361400" cy="113655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8069413" y="4919987"/>
            <a:ext cx="1556866" cy="710320"/>
          </a:xfrm>
          <a:custGeom>
            <a:avLst/>
            <a:gdLst/>
            <a:ahLst/>
            <a:cxnLst/>
            <a:rect r="r" b="b" t="t" l="l"/>
            <a:pathLst>
              <a:path h="710320" w="1556866">
                <a:moveTo>
                  <a:pt x="0" y="0"/>
                </a:moveTo>
                <a:lnTo>
                  <a:pt x="1556865" y="0"/>
                </a:lnTo>
                <a:lnTo>
                  <a:pt x="1556865" y="710320"/>
                </a:lnTo>
                <a:lnTo>
                  <a:pt x="0" y="71032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1683888">
            <a:off x="-602227" y="-928825"/>
            <a:ext cx="2635955" cy="5641148"/>
          </a:xfrm>
          <a:custGeom>
            <a:avLst/>
            <a:gdLst/>
            <a:ahLst/>
            <a:cxnLst/>
            <a:rect r="r" b="b" t="t" l="l"/>
            <a:pathLst>
              <a:path h="5641148" w="2635955">
                <a:moveTo>
                  <a:pt x="0" y="0"/>
                </a:moveTo>
                <a:lnTo>
                  <a:pt x="2635955" y="0"/>
                </a:lnTo>
                <a:lnTo>
                  <a:pt x="2635955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6343506" y="-685341"/>
            <a:ext cx="3664013" cy="3564086"/>
          </a:xfrm>
          <a:custGeom>
            <a:avLst/>
            <a:gdLst/>
            <a:ahLst/>
            <a:cxnLst/>
            <a:rect r="r" b="b" t="t" l="l"/>
            <a:pathLst>
              <a:path h="3564086" w="3664013">
                <a:moveTo>
                  <a:pt x="0" y="0"/>
                </a:moveTo>
                <a:lnTo>
                  <a:pt x="3664013" y="0"/>
                </a:lnTo>
                <a:lnTo>
                  <a:pt x="3664013" y="3564085"/>
                </a:lnTo>
                <a:lnTo>
                  <a:pt x="0" y="356408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0865659" y="1166058"/>
            <a:ext cx="2200470" cy="2200470"/>
          </a:xfrm>
          <a:custGeom>
            <a:avLst/>
            <a:gdLst/>
            <a:ahLst/>
            <a:cxnLst/>
            <a:rect r="r" b="b" t="t" l="l"/>
            <a:pathLst>
              <a:path h="2200470" w="2200470">
                <a:moveTo>
                  <a:pt x="0" y="0"/>
                </a:moveTo>
                <a:lnTo>
                  <a:pt x="2200470" y="0"/>
                </a:lnTo>
                <a:lnTo>
                  <a:pt x="2200470" y="2200470"/>
                </a:lnTo>
                <a:lnTo>
                  <a:pt x="0" y="2200470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0906236" y="4246355"/>
            <a:ext cx="2324887" cy="1962713"/>
          </a:xfrm>
          <a:custGeom>
            <a:avLst/>
            <a:gdLst/>
            <a:ahLst/>
            <a:cxnLst/>
            <a:rect r="r" b="b" t="t" l="l"/>
            <a:pathLst>
              <a:path h="1962713" w="2324887">
                <a:moveTo>
                  <a:pt x="0" y="0"/>
                </a:moveTo>
                <a:lnTo>
                  <a:pt x="2324887" y="0"/>
                </a:lnTo>
                <a:lnTo>
                  <a:pt x="2324887" y="1962713"/>
                </a:lnTo>
                <a:lnTo>
                  <a:pt x="0" y="1962713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13303" t="-6585" r="-6671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0865659" y="7208712"/>
            <a:ext cx="2131084" cy="2049588"/>
          </a:xfrm>
          <a:custGeom>
            <a:avLst/>
            <a:gdLst/>
            <a:ahLst/>
            <a:cxnLst/>
            <a:rect r="r" b="b" t="t" l="l"/>
            <a:pathLst>
              <a:path h="2049588" w="2131084">
                <a:moveTo>
                  <a:pt x="0" y="0"/>
                </a:moveTo>
                <a:lnTo>
                  <a:pt x="2131084" y="0"/>
                </a:lnTo>
                <a:lnTo>
                  <a:pt x="2131084" y="2049588"/>
                </a:lnTo>
                <a:lnTo>
                  <a:pt x="0" y="2049588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-49102" t="-5244" r="-43615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3558072" y="4320937"/>
            <a:ext cx="4418492" cy="2466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Repo Bold Bold"/>
              </a:rPr>
              <a:t>Work with APIs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935561" y="575776"/>
            <a:ext cx="10585104" cy="9038161"/>
            <a:chOff x="0" y="0"/>
            <a:chExt cx="4819745" cy="41153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9745" cy="4115372"/>
            </a:xfrm>
            <a:custGeom>
              <a:avLst/>
              <a:gdLst/>
              <a:ahLst/>
              <a:cxnLst/>
              <a:rect r="r" b="b" t="t" l="l"/>
              <a:pathLst>
                <a:path h="4115372" w="4819745">
                  <a:moveTo>
                    <a:pt x="24868" y="0"/>
                  </a:moveTo>
                  <a:lnTo>
                    <a:pt x="4794878" y="0"/>
                  </a:lnTo>
                  <a:cubicBezTo>
                    <a:pt x="4808612" y="0"/>
                    <a:pt x="4819745" y="11134"/>
                    <a:pt x="4819745" y="24868"/>
                  </a:cubicBezTo>
                  <a:lnTo>
                    <a:pt x="4819745" y="4090504"/>
                  </a:lnTo>
                  <a:cubicBezTo>
                    <a:pt x="4819745" y="4104238"/>
                    <a:pt x="4808612" y="4115372"/>
                    <a:pt x="4794878" y="4115372"/>
                  </a:cubicBezTo>
                  <a:lnTo>
                    <a:pt x="24868" y="4115372"/>
                  </a:lnTo>
                  <a:cubicBezTo>
                    <a:pt x="11134" y="4115372"/>
                    <a:pt x="0" y="4104238"/>
                    <a:pt x="0" y="4090504"/>
                  </a:cubicBezTo>
                  <a:lnTo>
                    <a:pt x="0" y="24868"/>
                  </a:lnTo>
                  <a:cubicBezTo>
                    <a:pt x="0" y="11134"/>
                    <a:pt x="11134" y="0"/>
                    <a:pt x="24868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4819745" cy="412489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1757656">
            <a:off x="13036810" y="8162289"/>
            <a:ext cx="8967709" cy="2903296"/>
          </a:xfrm>
          <a:custGeom>
            <a:avLst/>
            <a:gdLst/>
            <a:ahLst/>
            <a:cxnLst/>
            <a:rect r="r" b="b" t="t" l="l"/>
            <a:pathLst>
              <a:path h="2903296" w="8967709">
                <a:moveTo>
                  <a:pt x="0" y="0"/>
                </a:moveTo>
                <a:lnTo>
                  <a:pt x="8967709" y="0"/>
                </a:lnTo>
                <a:lnTo>
                  <a:pt x="8967709" y="2903296"/>
                </a:lnTo>
                <a:lnTo>
                  <a:pt x="0" y="29032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803307" y="-985123"/>
            <a:ext cx="3664013" cy="3564086"/>
          </a:xfrm>
          <a:custGeom>
            <a:avLst/>
            <a:gdLst/>
            <a:ahLst/>
            <a:cxnLst/>
            <a:rect r="r" b="b" t="t" l="l"/>
            <a:pathLst>
              <a:path h="3564086" w="3664013">
                <a:moveTo>
                  <a:pt x="0" y="0"/>
                </a:moveTo>
                <a:lnTo>
                  <a:pt x="3664014" y="0"/>
                </a:lnTo>
                <a:lnTo>
                  <a:pt x="3664014" y="3564086"/>
                </a:lnTo>
                <a:lnTo>
                  <a:pt x="0" y="35640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1474274"/>
            <a:ext cx="5494145" cy="5610751"/>
            <a:chOff x="0" y="0"/>
            <a:chExt cx="2327098" cy="237648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27098" cy="2376487"/>
            </a:xfrm>
            <a:custGeom>
              <a:avLst/>
              <a:gdLst/>
              <a:ahLst/>
              <a:cxnLst/>
              <a:rect r="r" b="b" t="t" l="l"/>
              <a:pathLst>
                <a:path h="2376487" w="2327098">
                  <a:moveTo>
                    <a:pt x="47910" y="0"/>
                  </a:moveTo>
                  <a:lnTo>
                    <a:pt x="2279188" y="0"/>
                  </a:lnTo>
                  <a:cubicBezTo>
                    <a:pt x="2305648" y="0"/>
                    <a:pt x="2327098" y="21450"/>
                    <a:pt x="2327098" y="47910"/>
                  </a:cubicBezTo>
                  <a:lnTo>
                    <a:pt x="2327098" y="2328577"/>
                  </a:lnTo>
                  <a:cubicBezTo>
                    <a:pt x="2327098" y="2355037"/>
                    <a:pt x="2305648" y="2376487"/>
                    <a:pt x="2279188" y="2376487"/>
                  </a:cubicBezTo>
                  <a:lnTo>
                    <a:pt x="47910" y="2376487"/>
                  </a:lnTo>
                  <a:cubicBezTo>
                    <a:pt x="21450" y="2376487"/>
                    <a:pt x="0" y="2355037"/>
                    <a:pt x="0" y="2328577"/>
                  </a:cubicBezTo>
                  <a:lnTo>
                    <a:pt x="0" y="47910"/>
                  </a:lnTo>
                  <a:cubicBezTo>
                    <a:pt x="0" y="21450"/>
                    <a:pt x="21450" y="0"/>
                    <a:pt x="47910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"/>
              <a:ext cx="2327098" cy="238601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5579115" y="1687563"/>
            <a:ext cx="687047" cy="171762"/>
          </a:xfrm>
          <a:custGeom>
            <a:avLst/>
            <a:gdLst/>
            <a:ahLst/>
            <a:cxnLst/>
            <a:rect r="r" b="b" t="t" l="l"/>
            <a:pathLst>
              <a:path h="171762" w="687047">
                <a:moveTo>
                  <a:pt x="0" y="0"/>
                </a:moveTo>
                <a:lnTo>
                  <a:pt x="687047" y="0"/>
                </a:lnTo>
                <a:lnTo>
                  <a:pt x="687047" y="171761"/>
                </a:lnTo>
                <a:lnTo>
                  <a:pt x="0" y="17176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679084" y="3312241"/>
            <a:ext cx="4193377" cy="319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 spc="-30" strike="noStrike" u="none">
                <a:solidFill>
                  <a:srgbClr val="000000"/>
                </a:solidFill>
                <a:latin typeface="DM Sans"/>
              </a:rPr>
              <a:t>Streamlit turns data scripts into shareable web apps in minutes.</a:t>
            </a:r>
          </a:p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 spc="-30" strike="noStrike" u="none">
                <a:solidFill>
                  <a:srgbClr val="000000"/>
                </a:solidFill>
                <a:latin typeface="DM Sans"/>
              </a:rPr>
              <a:t>All in pure Python. No front‑end experience required.</a:t>
            </a:r>
          </a:p>
        </p:txBody>
      </p:sp>
      <p:grpSp>
        <p:nvGrpSpPr>
          <p:cNvPr name="Group 13" id="13"/>
          <p:cNvGrpSpPr/>
          <p:nvPr/>
        </p:nvGrpSpPr>
        <p:grpSpPr>
          <a:xfrm rot="5400000">
            <a:off x="1679084" y="6454355"/>
            <a:ext cx="1261339" cy="1261339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6163156" y="914627"/>
            <a:ext cx="912582" cy="228145"/>
          </a:xfrm>
          <a:custGeom>
            <a:avLst/>
            <a:gdLst/>
            <a:ahLst/>
            <a:cxnLst/>
            <a:rect r="r" b="b" t="t" l="l"/>
            <a:pathLst>
              <a:path h="228145" w="912582">
                <a:moveTo>
                  <a:pt x="0" y="0"/>
                </a:moveTo>
                <a:lnTo>
                  <a:pt x="912581" y="0"/>
                </a:lnTo>
                <a:lnTo>
                  <a:pt x="912581" y="228146"/>
                </a:lnTo>
                <a:lnTo>
                  <a:pt x="0" y="2281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2533475">
            <a:off x="15547773" y="5749441"/>
            <a:ext cx="3055929" cy="1683539"/>
          </a:xfrm>
          <a:custGeom>
            <a:avLst/>
            <a:gdLst/>
            <a:ahLst/>
            <a:cxnLst/>
            <a:rect r="r" b="b" t="t" l="l"/>
            <a:pathLst>
              <a:path h="1683539" w="3055929">
                <a:moveTo>
                  <a:pt x="0" y="0"/>
                </a:moveTo>
                <a:lnTo>
                  <a:pt x="3055929" y="0"/>
                </a:lnTo>
                <a:lnTo>
                  <a:pt x="3055929" y="1683539"/>
                </a:lnTo>
                <a:lnTo>
                  <a:pt x="0" y="168353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7712077" y="2300108"/>
            <a:ext cx="9032071" cy="5281816"/>
          </a:xfrm>
          <a:custGeom>
            <a:avLst/>
            <a:gdLst/>
            <a:ahLst/>
            <a:cxnLst/>
            <a:rect r="r" b="b" t="t" l="l"/>
            <a:pathLst>
              <a:path h="5281816" w="9032071">
                <a:moveTo>
                  <a:pt x="0" y="0"/>
                </a:moveTo>
                <a:lnTo>
                  <a:pt x="9032071" y="0"/>
                </a:lnTo>
                <a:lnTo>
                  <a:pt x="9032071" y="5281816"/>
                </a:lnTo>
                <a:lnTo>
                  <a:pt x="0" y="528181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364237" y="1908445"/>
            <a:ext cx="4823071" cy="1220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Repo Bold Bold"/>
              </a:rPr>
              <a:t>Streamlit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88440" y="1779356"/>
            <a:ext cx="10896012" cy="6728287"/>
          </a:xfrm>
          <a:custGeom>
            <a:avLst/>
            <a:gdLst/>
            <a:ahLst/>
            <a:cxnLst/>
            <a:rect r="r" b="b" t="t" l="l"/>
            <a:pathLst>
              <a:path h="6728287" w="10896012">
                <a:moveTo>
                  <a:pt x="0" y="0"/>
                </a:moveTo>
                <a:lnTo>
                  <a:pt x="10896012" y="0"/>
                </a:lnTo>
                <a:lnTo>
                  <a:pt x="10896012" y="6728288"/>
                </a:lnTo>
                <a:lnTo>
                  <a:pt x="0" y="6728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160180" y="3377760"/>
            <a:ext cx="9952531" cy="2481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152"/>
              </a:lnSpc>
              <a:spcBef>
                <a:spcPct val="0"/>
              </a:spcBef>
            </a:pPr>
            <a:r>
              <a:rPr lang="en-US" sz="14394">
                <a:solidFill>
                  <a:srgbClr val="000000"/>
                </a:solidFill>
                <a:latin typeface="Repo Bold Bold"/>
              </a:rPr>
              <a:t>Thank you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4727055" y="5729877"/>
            <a:ext cx="4609198" cy="6434160"/>
          </a:xfrm>
          <a:custGeom>
            <a:avLst/>
            <a:gdLst/>
            <a:ahLst/>
            <a:cxnLst/>
            <a:rect r="r" b="b" t="t" l="l"/>
            <a:pathLst>
              <a:path h="6434160" w="4609198">
                <a:moveTo>
                  <a:pt x="0" y="0"/>
                </a:moveTo>
                <a:lnTo>
                  <a:pt x="4609198" y="0"/>
                </a:lnTo>
                <a:lnTo>
                  <a:pt x="4609198" y="6434160"/>
                </a:lnTo>
                <a:lnTo>
                  <a:pt x="0" y="64341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757656">
            <a:off x="-2268026" y="-422948"/>
            <a:ext cx="8967709" cy="2903296"/>
          </a:xfrm>
          <a:custGeom>
            <a:avLst/>
            <a:gdLst/>
            <a:ahLst/>
            <a:cxnLst/>
            <a:rect r="r" b="b" t="t" l="l"/>
            <a:pathLst>
              <a:path h="2903296" w="8967709">
                <a:moveTo>
                  <a:pt x="0" y="0"/>
                </a:moveTo>
                <a:lnTo>
                  <a:pt x="8967709" y="0"/>
                </a:lnTo>
                <a:lnTo>
                  <a:pt x="8967709" y="2903296"/>
                </a:lnTo>
                <a:lnTo>
                  <a:pt x="0" y="29032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2676" y="108442"/>
            <a:ext cx="16483495" cy="10178558"/>
          </a:xfrm>
          <a:custGeom>
            <a:avLst/>
            <a:gdLst/>
            <a:ahLst/>
            <a:cxnLst/>
            <a:rect r="r" b="b" t="t" l="l"/>
            <a:pathLst>
              <a:path h="10178558" w="16483495">
                <a:moveTo>
                  <a:pt x="0" y="0"/>
                </a:moveTo>
                <a:lnTo>
                  <a:pt x="16483495" y="0"/>
                </a:lnTo>
                <a:lnTo>
                  <a:pt x="16483495" y="10178558"/>
                </a:lnTo>
                <a:lnTo>
                  <a:pt x="0" y="10178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683888">
            <a:off x="15941323" y="5997879"/>
            <a:ext cx="2635955" cy="5641148"/>
          </a:xfrm>
          <a:custGeom>
            <a:avLst/>
            <a:gdLst/>
            <a:ahLst/>
            <a:cxnLst/>
            <a:rect r="r" b="b" t="t" l="l"/>
            <a:pathLst>
              <a:path h="5641148" w="2635955">
                <a:moveTo>
                  <a:pt x="0" y="0"/>
                </a:moveTo>
                <a:lnTo>
                  <a:pt x="2635954" y="0"/>
                </a:lnTo>
                <a:lnTo>
                  <a:pt x="2635954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683888">
            <a:off x="-602227" y="-928825"/>
            <a:ext cx="2635955" cy="5641148"/>
          </a:xfrm>
          <a:custGeom>
            <a:avLst/>
            <a:gdLst/>
            <a:ahLst/>
            <a:cxnLst/>
            <a:rect r="r" b="b" t="t" l="l"/>
            <a:pathLst>
              <a:path h="5641148" w="2635955">
                <a:moveTo>
                  <a:pt x="0" y="0"/>
                </a:moveTo>
                <a:lnTo>
                  <a:pt x="2635955" y="0"/>
                </a:lnTo>
                <a:lnTo>
                  <a:pt x="2635955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758799">
            <a:off x="15208674" y="7246131"/>
            <a:ext cx="1529987" cy="2527005"/>
          </a:xfrm>
          <a:custGeom>
            <a:avLst/>
            <a:gdLst/>
            <a:ahLst/>
            <a:cxnLst/>
            <a:rect r="r" b="b" t="t" l="l"/>
            <a:pathLst>
              <a:path h="2527005" w="1529987">
                <a:moveTo>
                  <a:pt x="0" y="0"/>
                </a:moveTo>
                <a:lnTo>
                  <a:pt x="1529987" y="0"/>
                </a:lnTo>
                <a:lnTo>
                  <a:pt x="1529987" y="2527005"/>
                </a:lnTo>
                <a:lnTo>
                  <a:pt x="0" y="252700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683888">
            <a:off x="40236" y="10274295"/>
            <a:ext cx="2635955" cy="5641148"/>
          </a:xfrm>
          <a:custGeom>
            <a:avLst/>
            <a:gdLst/>
            <a:ahLst/>
            <a:cxnLst/>
            <a:rect r="r" b="b" t="t" l="l"/>
            <a:pathLst>
              <a:path h="5641148" w="2635955">
                <a:moveTo>
                  <a:pt x="0" y="0"/>
                </a:moveTo>
                <a:lnTo>
                  <a:pt x="2635954" y="0"/>
                </a:lnTo>
                <a:lnTo>
                  <a:pt x="2635954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967269" y="4200771"/>
            <a:ext cx="14353461" cy="189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Canva Sans Bold"/>
              </a:rPr>
              <a:t>“Modern-day Alchemists who can convert</a:t>
            </a:r>
          </a:p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Canva Sans Bold"/>
              </a:rPr>
              <a:t>simple Text into Digital Gold/Art”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6739449" y="6744789"/>
            <a:ext cx="4809948" cy="577194"/>
          </a:xfrm>
          <a:custGeom>
            <a:avLst/>
            <a:gdLst/>
            <a:ahLst/>
            <a:cxnLst/>
            <a:rect r="r" b="b" t="t" l="l"/>
            <a:pathLst>
              <a:path h="577194" w="4809948">
                <a:moveTo>
                  <a:pt x="0" y="0"/>
                </a:moveTo>
                <a:lnTo>
                  <a:pt x="4809948" y="0"/>
                </a:lnTo>
                <a:lnTo>
                  <a:pt x="4809948" y="577194"/>
                </a:lnTo>
                <a:lnTo>
                  <a:pt x="0" y="57719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78623" y="2815166"/>
            <a:ext cx="12283179" cy="8017566"/>
          </a:xfrm>
          <a:custGeom>
            <a:avLst/>
            <a:gdLst/>
            <a:ahLst/>
            <a:cxnLst/>
            <a:rect r="r" b="b" t="t" l="l"/>
            <a:pathLst>
              <a:path h="8017566" w="12283179">
                <a:moveTo>
                  <a:pt x="0" y="0"/>
                </a:moveTo>
                <a:lnTo>
                  <a:pt x="12283180" y="0"/>
                </a:lnTo>
                <a:lnTo>
                  <a:pt x="12283180" y="8017566"/>
                </a:lnTo>
                <a:lnTo>
                  <a:pt x="0" y="8017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79872" y="7218468"/>
            <a:ext cx="4616256" cy="4490358"/>
          </a:xfrm>
          <a:custGeom>
            <a:avLst/>
            <a:gdLst/>
            <a:ahLst/>
            <a:cxnLst/>
            <a:rect r="r" b="b" t="t" l="l"/>
            <a:pathLst>
              <a:path h="4490358" w="4616256">
                <a:moveTo>
                  <a:pt x="0" y="0"/>
                </a:moveTo>
                <a:lnTo>
                  <a:pt x="4616256" y="0"/>
                </a:lnTo>
                <a:lnTo>
                  <a:pt x="4616256" y="4490358"/>
                </a:lnTo>
                <a:lnTo>
                  <a:pt x="0" y="44903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683888">
            <a:off x="12096820" y="6329592"/>
            <a:ext cx="1857988" cy="3976240"/>
          </a:xfrm>
          <a:custGeom>
            <a:avLst/>
            <a:gdLst/>
            <a:ahLst/>
            <a:cxnLst/>
            <a:rect r="r" b="b" t="t" l="l"/>
            <a:pathLst>
              <a:path h="3976240" w="1857988">
                <a:moveTo>
                  <a:pt x="0" y="0"/>
                </a:moveTo>
                <a:lnTo>
                  <a:pt x="1857988" y="0"/>
                </a:lnTo>
                <a:lnTo>
                  <a:pt x="1857988" y="3976240"/>
                </a:lnTo>
                <a:lnTo>
                  <a:pt x="0" y="397624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174348">
            <a:off x="-3201505" y="-569052"/>
            <a:ext cx="8162855" cy="4496991"/>
          </a:xfrm>
          <a:custGeom>
            <a:avLst/>
            <a:gdLst/>
            <a:ahLst/>
            <a:cxnLst/>
            <a:rect r="r" b="b" t="t" l="l"/>
            <a:pathLst>
              <a:path h="4496991" w="8162855">
                <a:moveTo>
                  <a:pt x="0" y="0"/>
                </a:moveTo>
                <a:lnTo>
                  <a:pt x="8162855" y="0"/>
                </a:lnTo>
                <a:lnTo>
                  <a:pt x="8162855" y="4496990"/>
                </a:lnTo>
                <a:lnTo>
                  <a:pt x="0" y="449699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493184"/>
            <a:ext cx="16534456" cy="9300631"/>
          </a:xfrm>
          <a:custGeom>
            <a:avLst/>
            <a:gdLst/>
            <a:ahLst/>
            <a:cxnLst/>
            <a:rect r="r" b="b" t="t" l="l"/>
            <a:pathLst>
              <a:path h="9300631" w="16534456">
                <a:moveTo>
                  <a:pt x="0" y="0"/>
                </a:moveTo>
                <a:lnTo>
                  <a:pt x="16534456" y="0"/>
                </a:lnTo>
                <a:lnTo>
                  <a:pt x="16534456" y="9300632"/>
                </a:lnTo>
                <a:lnTo>
                  <a:pt x="0" y="930063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100000">
            <a:off x="-2183004" y="-116698"/>
            <a:ext cx="7820097" cy="4308162"/>
          </a:xfrm>
          <a:custGeom>
            <a:avLst/>
            <a:gdLst/>
            <a:ahLst/>
            <a:cxnLst/>
            <a:rect r="r" b="b" t="t" l="l"/>
            <a:pathLst>
              <a:path h="4308162" w="7820097">
                <a:moveTo>
                  <a:pt x="0" y="0"/>
                </a:moveTo>
                <a:lnTo>
                  <a:pt x="7820096" y="0"/>
                </a:lnTo>
                <a:lnTo>
                  <a:pt x="7820096" y="4308162"/>
                </a:lnTo>
                <a:lnTo>
                  <a:pt x="0" y="43081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75356" y="416915"/>
            <a:ext cx="15983944" cy="9870085"/>
          </a:xfrm>
          <a:custGeom>
            <a:avLst/>
            <a:gdLst/>
            <a:ahLst/>
            <a:cxnLst/>
            <a:rect r="r" b="b" t="t" l="l"/>
            <a:pathLst>
              <a:path h="9870085" w="15983944">
                <a:moveTo>
                  <a:pt x="0" y="0"/>
                </a:moveTo>
                <a:lnTo>
                  <a:pt x="15983944" y="0"/>
                </a:lnTo>
                <a:lnTo>
                  <a:pt x="15983944" y="9870085"/>
                </a:lnTo>
                <a:lnTo>
                  <a:pt x="0" y="98700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6415938" y="0"/>
            <a:ext cx="5456124" cy="1700931"/>
            <a:chOff x="0" y="0"/>
            <a:chExt cx="1962273" cy="6117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62273" cy="611733"/>
            </a:xfrm>
            <a:custGeom>
              <a:avLst/>
              <a:gdLst/>
              <a:ahLst/>
              <a:cxnLst/>
              <a:rect r="r" b="b" t="t" l="l"/>
              <a:pathLst>
                <a:path h="611733" w="1962273">
                  <a:moveTo>
                    <a:pt x="48244" y="0"/>
                  </a:moveTo>
                  <a:lnTo>
                    <a:pt x="1914029" y="0"/>
                  </a:lnTo>
                  <a:cubicBezTo>
                    <a:pt x="1940673" y="0"/>
                    <a:pt x="1962273" y="21600"/>
                    <a:pt x="1962273" y="48244"/>
                  </a:cubicBezTo>
                  <a:lnTo>
                    <a:pt x="1962273" y="563489"/>
                  </a:lnTo>
                  <a:cubicBezTo>
                    <a:pt x="1962273" y="590133"/>
                    <a:pt x="1940673" y="611733"/>
                    <a:pt x="1914029" y="611733"/>
                  </a:cubicBezTo>
                  <a:lnTo>
                    <a:pt x="48244" y="611733"/>
                  </a:lnTo>
                  <a:cubicBezTo>
                    <a:pt x="35449" y="611733"/>
                    <a:pt x="23178" y="606650"/>
                    <a:pt x="14130" y="597603"/>
                  </a:cubicBezTo>
                  <a:cubicBezTo>
                    <a:pt x="5083" y="588555"/>
                    <a:pt x="0" y="576284"/>
                    <a:pt x="0" y="563489"/>
                  </a:cubicBezTo>
                  <a:lnTo>
                    <a:pt x="0" y="48244"/>
                  </a:lnTo>
                  <a:cubicBezTo>
                    <a:pt x="0" y="21600"/>
                    <a:pt x="21600" y="0"/>
                    <a:pt x="48244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1962273" cy="62125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7259300" y="302842"/>
            <a:ext cx="912582" cy="228145"/>
          </a:xfrm>
          <a:custGeom>
            <a:avLst/>
            <a:gdLst/>
            <a:ahLst/>
            <a:cxnLst/>
            <a:rect r="r" b="b" t="t" l="l"/>
            <a:pathLst>
              <a:path h="228145" w="912582">
                <a:moveTo>
                  <a:pt x="0" y="0"/>
                </a:moveTo>
                <a:lnTo>
                  <a:pt x="912582" y="0"/>
                </a:lnTo>
                <a:lnTo>
                  <a:pt x="912582" y="228145"/>
                </a:lnTo>
                <a:lnTo>
                  <a:pt x="0" y="2281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2533475">
            <a:off x="14640608" y="8018200"/>
            <a:ext cx="3896408" cy="2146567"/>
          </a:xfrm>
          <a:custGeom>
            <a:avLst/>
            <a:gdLst/>
            <a:ahLst/>
            <a:cxnLst/>
            <a:rect r="r" b="b" t="t" l="l"/>
            <a:pathLst>
              <a:path h="2146567" w="3896408">
                <a:moveTo>
                  <a:pt x="0" y="0"/>
                </a:moveTo>
                <a:lnTo>
                  <a:pt x="3896408" y="0"/>
                </a:lnTo>
                <a:lnTo>
                  <a:pt x="3896408" y="2146567"/>
                </a:lnTo>
                <a:lnTo>
                  <a:pt x="0" y="214656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255244" y="2757524"/>
            <a:ext cx="6614814" cy="5561381"/>
          </a:xfrm>
          <a:custGeom>
            <a:avLst/>
            <a:gdLst/>
            <a:ahLst/>
            <a:cxnLst/>
            <a:rect r="r" b="b" t="t" l="l"/>
            <a:pathLst>
              <a:path h="5561381" w="6614814">
                <a:moveTo>
                  <a:pt x="0" y="0"/>
                </a:moveTo>
                <a:lnTo>
                  <a:pt x="6614814" y="0"/>
                </a:lnTo>
                <a:lnTo>
                  <a:pt x="6614814" y="5561382"/>
                </a:lnTo>
                <a:lnTo>
                  <a:pt x="0" y="556138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27460" t="-515" r="-7482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727044" y="4421520"/>
            <a:ext cx="7540284" cy="1623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1"/>
              </a:lnSpc>
            </a:pPr>
            <a:r>
              <a:rPr lang="en-US" sz="4701">
                <a:solidFill>
                  <a:srgbClr val="000000"/>
                </a:solidFill>
                <a:latin typeface="DM Sans Bold"/>
              </a:rPr>
              <a:t>“Give Clear and specific Instructions !”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631341" y="108318"/>
            <a:ext cx="5025319" cy="1171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68"/>
              </a:lnSpc>
              <a:spcBef>
                <a:spcPct val="0"/>
              </a:spcBef>
            </a:pPr>
            <a:r>
              <a:rPr lang="en-US" sz="6763">
                <a:solidFill>
                  <a:srgbClr val="000000"/>
                </a:solidFill>
                <a:latin typeface="Repo Bold Bold"/>
              </a:rPr>
              <a:t>Rule 1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100000">
            <a:off x="-2183004" y="-116698"/>
            <a:ext cx="7820097" cy="4308162"/>
          </a:xfrm>
          <a:custGeom>
            <a:avLst/>
            <a:gdLst/>
            <a:ahLst/>
            <a:cxnLst/>
            <a:rect r="r" b="b" t="t" l="l"/>
            <a:pathLst>
              <a:path h="4308162" w="7820097">
                <a:moveTo>
                  <a:pt x="0" y="0"/>
                </a:moveTo>
                <a:lnTo>
                  <a:pt x="7820096" y="0"/>
                </a:lnTo>
                <a:lnTo>
                  <a:pt x="7820096" y="4308162"/>
                </a:lnTo>
                <a:lnTo>
                  <a:pt x="0" y="43081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75356" y="416915"/>
            <a:ext cx="15983944" cy="9870085"/>
          </a:xfrm>
          <a:custGeom>
            <a:avLst/>
            <a:gdLst/>
            <a:ahLst/>
            <a:cxnLst/>
            <a:rect r="r" b="b" t="t" l="l"/>
            <a:pathLst>
              <a:path h="9870085" w="15983944">
                <a:moveTo>
                  <a:pt x="0" y="0"/>
                </a:moveTo>
                <a:lnTo>
                  <a:pt x="15983944" y="0"/>
                </a:lnTo>
                <a:lnTo>
                  <a:pt x="15983944" y="9870085"/>
                </a:lnTo>
                <a:lnTo>
                  <a:pt x="0" y="98700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6415938" y="0"/>
            <a:ext cx="5456124" cy="1700931"/>
            <a:chOff x="0" y="0"/>
            <a:chExt cx="1962273" cy="6117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62273" cy="611733"/>
            </a:xfrm>
            <a:custGeom>
              <a:avLst/>
              <a:gdLst/>
              <a:ahLst/>
              <a:cxnLst/>
              <a:rect r="r" b="b" t="t" l="l"/>
              <a:pathLst>
                <a:path h="611733" w="1962273">
                  <a:moveTo>
                    <a:pt x="48244" y="0"/>
                  </a:moveTo>
                  <a:lnTo>
                    <a:pt x="1914029" y="0"/>
                  </a:lnTo>
                  <a:cubicBezTo>
                    <a:pt x="1940673" y="0"/>
                    <a:pt x="1962273" y="21600"/>
                    <a:pt x="1962273" y="48244"/>
                  </a:cubicBezTo>
                  <a:lnTo>
                    <a:pt x="1962273" y="563489"/>
                  </a:lnTo>
                  <a:cubicBezTo>
                    <a:pt x="1962273" y="590133"/>
                    <a:pt x="1940673" y="611733"/>
                    <a:pt x="1914029" y="611733"/>
                  </a:cubicBezTo>
                  <a:lnTo>
                    <a:pt x="48244" y="611733"/>
                  </a:lnTo>
                  <a:cubicBezTo>
                    <a:pt x="35449" y="611733"/>
                    <a:pt x="23178" y="606650"/>
                    <a:pt x="14130" y="597603"/>
                  </a:cubicBezTo>
                  <a:cubicBezTo>
                    <a:pt x="5083" y="588555"/>
                    <a:pt x="0" y="576284"/>
                    <a:pt x="0" y="563489"/>
                  </a:cubicBezTo>
                  <a:lnTo>
                    <a:pt x="0" y="48244"/>
                  </a:lnTo>
                  <a:cubicBezTo>
                    <a:pt x="0" y="21600"/>
                    <a:pt x="21600" y="0"/>
                    <a:pt x="48244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1962273" cy="62125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7259300" y="302842"/>
            <a:ext cx="912582" cy="228145"/>
          </a:xfrm>
          <a:custGeom>
            <a:avLst/>
            <a:gdLst/>
            <a:ahLst/>
            <a:cxnLst/>
            <a:rect r="r" b="b" t="t" l="l"/>
            <a:pathLst>
              <a:path h="228145" w="912582">
                <a:moveTo>
                  <a:pt x="0" y="0"/>
                </a:moveTo>
                <a:lnTo>
                  <a:pt x="912582" y="0"/>
                </a:lnTo>
                <a:lnTo>
                  <a:pt x="912582" y="228145"/>
                </a:lnTo>
                <a:lnTo>
                  <a:pt x="0" y="2281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2533475">
            <a:off x="14640608" y="8018200"/>
            <a:ext cx="3896408" cy="2146567"/>
          </a:xfrm>
          <a:custGeom>
            <a:avLst/>
            <a:gdLst/>
            <a:ahLst/>
            <a:cxnLst/>
            <a:rect r="r" b="b" t="t" l="l"/>
            <a:pathLst>
              <a:path h="2146567" w="3896408">
                <a:moveTo>
                  <a:pt x="0" y="0"/>
                </a:moveTo>
                <a:lnTo>
                  <a:pt x="3896408" y="0"/>
                </a:lnTo>
                <a:lnTo>
                  <a:pt x="3896408" y="2146567"/>
                </a:lnTo>
                <a:lnTo>
                  <a:pt x="0" y="214656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628753" y="4507245"/>
            <a:ext cx="9030494" cy="5079653"/>
          </a:xfrm>
          <a:custGeom>
            <a:avLst/>
            <a:gdLst/>
            <a:ahLst/>
            <a:cxnLst/>
            <a:rect r="r" b="b" t="t" l="l"/>
            <a:pathLst>
              <a:path h="5079653" w="9030494">
                <a:moveTo>
                  <a:pt x="0" y="0"/>
                </a:moveTo>
                <a:lnTo>
                  <a:pt x="9030494" y="0"/>
                </a:lnTo>
                <a:lnTo>
                  <a:pt x="9030494" y="5079653"/>
                </a:lnTo>
                <a:lnTo>
                  <a:pt x="0" y="507965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746373" y="2501633"/>
            <a:ext cx="7081804" cy="1623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1"/>
              </a:lnSpc>
            </a:pPr>
            <a:r>
              <a:rPr lang="en-US" sz="4701">
                <a:solidFill>
                  <a:srgbClr val="000000"/>
                </a:solidFill>
                <a:latin typeface="DM Sans Bold"/>
              </a:rPr>
              <a:t>“Give the model Time to Think !”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631341" y="108318"/>
            <a:ext cx="5025319" cy="1171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68"/>
              </a:lnSpc>
              <a:spcBef>
                <a:spcPct val="0"/>
              </a:spcBef>
            </a:pPr>
            <a:r>
              <a:rPr lang="en-US" sz="6763">
                <a:solidFill>
                  <a:srgbClr val="000000"/>
                </a:solidFill>
                <a:latin typeface="Repo Bold Bold"/>
              </a:rPr>
              <a:t>Rule 2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196925" y="469453"/>
            <a:ext cx="10585104" cy="9447154"/>
            <a:chOff x="0" y="0"/>
            <a:chExt cx="4819745" cy="43015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9745" cy="4301599"/>
            </a:xfrm>
            <a:custGeom>
              <a:avLst/>
              <a:gdLst/>
              <a:ahLst/>
              <a:cxnLst/>
              <a:rect r="r" b="b" t="t" l="l"/>
              <a:pathLst>
                <a:path h="4301599" w="4819745">
                  <a:moveTo>
                    <a:pt x="24868" y="0"/>
                  </a:moveTo>
                  <a:lnTo>
                    <a:pt x="4794878" y="0"/>
                  </a:lnTo>
                  <a:cubicBezTo>
                    <a:pt x="4808612" y="0"/>
                    <a:pt x="4819745" y="11134"/>
                    <a:pt x="4819745" y="24868"/>
                  </a:cubicBezTo>
                  <a:lnTo>
                    <a:pt x="4819745" y="4276732"/>
                  </a:lnTo>
                  <a:cubicBezTo>
                    <a:pt x="4819745" y="4290466"/>
                    <a:pt x="4808612" y="4301599"/>
                    <a:pt x="4794878" y="4301599"/>
                  </a:cubicBezTo>
                  <a:lnTo>
                    <a:pt x="24868" y="4301599"/>
                  </a:lnTo>
                  <a:cubicBezTo>
                    <a:pt x="11134" y="4301599"/>
                    <a:pt x="0" y="4290466"/>
                    <a:pt x="0" y="4276732"/>
                  </a:cubicBezTo>
                  <a:lnTo>
                    <a:pt x="0" y="24868"/>
                  </a:lnTo>
                  <a:cubicBezTo>
                    <a:pt x="0" y="11134"/>
                    <a:pt x="11134" y="0"/>
                    <a:pt x="24868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4819745" cy="431112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1185953"/>
            <a:ext cx="5872315" cy="7819203"/>
            <a:chOff x="0" y="0"/>
            <a:chExt cx="2327098" cy="309861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27098" cy="3098616"/>
            </a:xfrm>
            <a:custGeom>
              <a:avLst/>
              <a:gdLst/>
              <a:ahLst/>
              <a:cxnLst/>
              <a:rect r="r" b="b" t="t" l="l"/>
              <a:pathLst>
                <a:path h="3098616" w="2327098">
                  <a:moveTo>
                    <a:pt x="44825" y="0"/>
                  </a:moveTo>
                  <a:lnTo>
                    <a:pt x="2282273" y="0"/>
                  </a:lnTo>
                  <a:cubicBezTo>
                    <a:pt x="2294161" y="0"/>
                    <a:pt x="2305563" y="4723"/>
                    <a:pt x="2313969" y="13129"/>
                  </a:cubicBezTo>
                  <a:cubicBezTo>
                    <a:pt x="2322375" y="21535"/>
                    <a:pt x="2327098" y="32937"/>
                    <a:pt x="2327098" y="44825"/>
                  </a:cubicBezTo>
                  <a:lnTo>
                    <a:pt x="2327098" y="3053791"/>
                  </a:lnTo>
                  <a:cubicBezTo>
                    <a:pt x="2327098" y="3078547"/>
                    <a:pt x="2307029" y="3098616"/>
                    <a:pt x="2282273" y="3098616"/>
                  </a:cubicBezTo>
                  <a:lnTo>
                    <a:pt x="44825" y="3098616"/>
                  </a:lnTo>
                  <a:cubicBezTo>
                    <a:pt x="20069" y="3098616"/>
                    <a:pt x="0" y="3078547"/>
                    <a:pt x="0" y="3053791"/>
                  </a:cubicBezTo>
                  <a:lnTo>
                    <a:pt x="0" y="44825"/>
                  </a:lnTo>
                  <a:cubicBezTo>
                    <a:pt x="0" y="32937"/>
                    <a:pt x="4723" y="21535"/>
                    <a:pt x="13129" y="13129"/>
                  </a:cubicBezTo>
                  <a:cubicBezTo>
                    <a:pt x="21535" y="4723"/>
                    <a:pt x="32937" y="0"/>
                    <a:pt x="44825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2327098" cy="310814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892327" y="1413923"/>
            <a:ext cx="734337" cy="183584"/>
          </a:xfrm>
          <a:custGeom>
            <a:avLst/>
            <a:gdLst/>
            <a:ahLst/>
            <a:cxnLst/>
            <a:rect r="r" b="b" t="t" l="l"/>
            <a:pathLst>
              <a:path h="183584" w="734337">
                <a:moveTo>
                  <a:pt x="0" y="0"/>
                </a:moveTo>
                <a:lnTo>
                  <a:pt x="734337" y="0"/>
                </a:lnTo>
                <a:lnTo>
                  <a:pt x="734337" y="183584"/>
                </a:lnTo>
                <a:lnTo>
                  <a:pt x="0" y="1835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537218" y="5594543"/>
            <a:ext cx="2732894" cy="2732894"/>
          </a:xfrm>
          <a:custGeom>
            <a:avLst/>
            <a:gdLst/>
            <a:ahLst/>
            <a:cxnLst/>
            <a:rect r="r" b="b" t="t" l="l"/>
            <a:pathLst>
              <a:path h="2732894" w="2732894">
                <a:moveTo>
                  <a:pt x="0" y="0"/>
                </a:moveTo>
                <a:lnTo>
                  <a:pt x="2732893" y="0"/>
                </a:lnTo>
                <a:lnTo>
                  <a:pt x="2732893" y="2732894"/>
                </a:lnTo>
                <a:lnTo>
                  <a:pt x="0" y="27328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537218" y="1812899"/>
            <a:ext cx="2732894" cy="2732894"/>
          </a:xfrm>
          <a:custGeom>
            <a:avLst/>
            <a:gdLst/>
            <a:ahLst/>
            <a:cxnLst/>
            <a:rect r="r" b="b" t="t" l="l"/>
            <a:pathLst>
              <a:path h="2732894" w="2732894">
                <a:moveTo>
                  <a:pt x="0" y="0"/>
                </a:moveTo>
                <a:lnTo>
                  <a:pt x="2732893" y="0"/>
                </a:lnTo>
                <a:lnTo>
                  <a:pt x="2732893" y="2732893"/>
                </a:lnTo>
                <a:lnTo>
                  <a:pt x="0" y="273289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906313" y="5594543"/>
            <a:ext cx="2732894" cy="2732894"/>
          </a:xfrm>
          <a:custGeom>
            <a:avLst/>
            <a:gdLst/>
            <a:ahLst/>
            <a:cxnLst/>
            <a:rect r="r" b="b" t="t" l="l"/>
            <a:pathLst>
              <a:path h="2732894" w="2732894">
                <a:moveTo>
                  <a:pt x="0" y="0"/>
                </a:moveTo>
                <a:lnTo>
                  <a:pt x="2732894" y="0"/>
                </a:lnTo>
                <a:lnTo>
                  <a:pt x="2732894" y="2732894"/>
                </a:lnTo>
                <a:lnTo>
                  <a:pt x="0" y="273289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906313" y="1812899"/>
            <a:ext cx="2732894" cy="2732894"/>
          </a:xfrm>
          <a:custGeom>
            <a:avLst/>
            <a:gdLst/>
            <a:ahLst/>
            <a:cxnLst/>
            <a:rect r="r" b="b" t="t" l="l"/>
            <a:pathLst>
              <a:path h="2732894" w="2732894">
                <a:moveTo>
                  <a:pt x="0" y="0"/>
                </a:moveTo>
                <a:lnTo>
                  <a:pt x="2732894" y="0"/>
                </a:lnTo>
                <a:lnTo>
                  <a:pt x="2732894" y="2732893"/>
                </a:lnTo>
                <a:lnTo>
                  <a:pt x="0" y="273289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421221" y="808950"/>
            <a:ext cx="912582" cy="228145"/>
          </a:xfrm>
          <a:custGeom>
            <a:avLst/>
            <a:gdLst/>
            <a:ahLst/>
            <a:cxnLst/>
            <a:rect r="r" b="b" t="t" l="l"/>
            <a:pathLst>
              <a:path h="228145" w="912582">
                <a:moveTo>
                  <a:pt x="0" y="0"/>
                </a:moveTo>
                <a:lnTo>
                  <a:pt x="912582" y="0"/>
                </a:lnTo>
                <a:lnTo>
                  <a:pt x="912582" y="228145"/>
                </a:lnTo>
                <a:lnTo>
                  <a:pt x="0" y="2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6324846" y="4391520"/>
            <a:ext cx="1348159" cy="1348159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891677" y="2607361"/>
            <a:ext cx="4146361" cy="5270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Repo Bold Bold"/>
              </a:rPr>
              <a:t>Flaws of GPTs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6495086" y="4602653"/>
            <a:ext cx="1007677" cy="925892"/>
            <a:chOff x="0" y="0"/>
            <a:chExt cx="884596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25501"/>
              <a:ext cx="870002" cy="761797"/>
            </a:xfrm>
            <a:custGeom>
              <a:avLst/>
              <a:gdLst/>
              <a:ahLst/>
              <a:cxnLst/>
              <a:rect r="r" b="b" t="t" l="l"/>
              <a:pathLst>
                <a:path h="761797" w="870002">
                  <a:moveTo>
                    <a:pt x="852000" y="348303"/>
                  </a:moveTo>
                  <a:lnTo>
                    <a:pt x="510792" y="7095"/>
                  </a:lnTo>
                  <a:cubicBezTo>
                    <a:pt x="505331" y="1634"/>
                    <a:pt x="497118" y="0"/>
                    <a:pt x="489983" y="2956"/>
                  </a:cubicBezTo>
                  <a:cubicBezTo>
                    <a:pt x="482848" y="5911"/>
                    <a:pt x="478196" y="12874"/>
                    <a:pt x="478196" y="20597"/>
                  </a:cubicBezTo>
                  <a:lnTo>
                    <a:pt x="478196" y="131601"/>
                  </a:lnTo>
                  <a:cubicBezTo>
                    <a:pt x="478196" y="157060"/>
                    <a:pt x="457557" y="177699"/>
                    <a:pt x="432098" y="177699"/>
                  </a:cubicBezTo>
                  <a:lnTo>
                    <a:pt x="46098" y="177699"/>
                  </a:lnTo>
                  <a:cubicBezTo>
                    <a:pt x="20639" y="177699"/>
                    <a:pt x="0" y="198338"/>
                    <a:pt x="0" y="223797"/>
                  </a:cubicBezTo>
                  <a:lnTo>
                    <a:pt x="0" y="538001"/>
                  </a:lnTo>
                  <a:cubicBezTo>
                    <a:pt x="0" y="563460"/>
                    <a:pt x="20639" y="584099"/>
                    <a:pt x="46098" y="584099"/>
                  </a:cubicBezTo>
                  <a:lnTo>
                    <a:pt x="432098" y="584099"/>
                  </a:lnTo>
                  <a:cubicBezTo>
                    <a:pt x="457557" y="584099"/>
                    <a:pt x="478196" y="604738"/>
                    <a:pt x="478196" y="630197"/>
                  </a:cubicBezTo>
                  <a:lnTo>
                    <a:pt x="478196" y="741201"/>
                  </a:lnTo>
                  <a:cubicBezTo>
                    <a:pt x="478196" y="748924"/>
                    <a:pt x="482848" y="755887"/>
                    <a:pt x="489983" y="758842"/>
                  </a:cubicBezTo>
                  <a:cubicBezTo>
                    <a:pt x="497118" y="761798"/>
                    <a:pt x="505331" y="760164"/>
                    <a:pt x="510792" y="754703"/>
                  </a:cubicBezTo>
                  <a:lnTo>
                    <a:pt x="852000" y="413495"/>
                  </a:lnTo>
                  <a:cubicBezTo>
                    <a:pt x="870002" y="395493"/>
                    <a:pt x="870002" y="366305"/>
                    <a:pt x="852000" y="3483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174625"/>
              <a:ext cx="782996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8733341" y="2450851"/>
            <a:ext cx="2340646" cy="1393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Repo Bold"/>
              </a:rPr>
              <a:t>Too </a:t>
            </a:r>
          </a:p>
          <a:p>
            <a:pPr algn="ctr" marL="0" indent="0" lvl="0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Repo Bold"/>
              </a:rPr>
              <a:t>Creative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002144" y="2439570"/>
            <a:ext cx="2541232" cy="1393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Repo Bold"/>
              </a:rPr>
              <a:t>Prompt Injection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886011" y="6221215"/>
            <a:ext cx="2035307" cy="1393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Repo Bold"/>
              </a:rPr>
              <a:t>Prompt Leaks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320213" y="6221215"/>
            <a:ext cx="1905095" cy="1393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Repo Bold"/>
              </a:rPr>
              <a:t>Manipulation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03919" y="1028700"/>
            <a:ext cx="13680163" cy="8390446"/>
            <a:chOff x="0" y="0"/>
            <a:chExt cx="5328601" cy="326818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28601" cy="3268188"/>
            </a:xfrm>
            <a:custGeom>
              <a:avLst/>
              <a:gdLst/>
              <a:ahLst/>
              <a:cxnLst/>
              <a:rect r="r" b="b" t="t" l="l"/>
              <a:pathLst>
                <a:path h="3268188" w="5328601">
                  <a:moveTo>
                    <a:pt x="19241" y="0"/>
                  </a:moveTo>
                  <a:lnTo>
                    <a:pt x="5309360" y="0"/>
                  </a:lnTo>
                  <a:cubicBezTo>
                    <a:pt x="5314463" y="0"/>
                    <a:pt x="5319357" y="2027"/>
                    <a:pt x="5322965" y="5636"/>
                  </a:cubicBezTo>
                  <a:cubicBezTo>
                    <a:pt x="5326574" y="9244"/>
                    <a:pt x="5328601" y="14138"/>
                    <a:pt x="5328601" y="19241"/>
                  </a:cubicBezTo>
                  <a:lnTo>
                    <a:pt x="5328601" y="3248946"/>
                  </a:lnTo>
                  <a:cubicBezTo>
                    <a:pt x="5328601" y="3259573"/>
                    <a:pt x="5319987" y="3268188"/>
                    <a:pt x="5309360" y="3268188"/>
                  </a:cubicBezTo>
                  <a:lnTo>
                    <a:pt x="19241" y="3268188"/>
                  </a:lnTo>
                  <a:cubicBezTo>
                    <a:pt x="8615" y="3268188"/>
                    <a:pt x="0" y="3259573"/>
                    <a:pt x="0" y="3248946"/>
                  </a:cubicBezTo>
                  <a:lnTo>
                    <a:pt x="0" y="19241"/>
                  </a:lnTo>
                  <a:cubicBezTo>
                    <a:pt x="0" y="8615"/>
                    <a:pt x="8615" y="0"/>
                    <a:pt x="19241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5328601" cy="327771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1280600">
            <a:off x="-1976190" y="6717110"/>
            <a:ext cx="8062123" cy="4441497"/>
          </a:xfrm>
          <a:custGeom>
            <a:avLst/>
            <a:gdLst/>
            <a:ahLst/>
            <a:cxnLst/>
            <a:rect r="r" b="b" t="t" l="l"/>
            <a:pathLst>
              <a:path h="4441497" w="8062123">
                <a:moveTo>
                  <a:pt x="0" y="0"/>
                </a:moveTo>
                <a:lnTo>
                  <a:pt x="8062123" y="0"/>
                </a:lnTo>
                <a:lnTo>
                  <a:pt x="8062123" y="4441497"/>
                </a:lnTo>
                <a:lnTo>
                  <a:pt x="0" y="4441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935593">
            <a:off x="13604796" y="-974843"/>
            <a:ext cx="6158232" cy="3392626"/>
          </a:xfrm>
          <a:custGeom>
            <a:avLst/>
            <a:gdLst/>
            <a:ahLst/>
            <a:cxnLst/>
            <a:rect r="r" b="b" t="t" l="l"/>
            <a:pathLst>
              <a:path h="3392626" w="6158232">
                <a:moveTo>
                  <a:pt x="0" y="0"/>
                </a:moveTo>
                <a:lnTo>
                  <a:pt x="6158232" y="0"/>
                </a:lnTo>
                <a:lnTo>
                  <a:pt x="6158232" y="3392626"/>
                </a:lnTo>
                <a:lnTo>
                  <a:pt x="0" y="33926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295778" y="1397169"/>
            <a:ext cx="1066790" cy="266697"/>
          </a:xfrm>
          <a:custGeom>
            <a:avLst/>
            <a:gdLst/>
            <a:ahLst/>
            <a:cxnLst/>
            <a:rect r="r" b="b" t="t" l="l"/>
            <a:pathLst>
              <a:path h="266697" w="1066790">
                <a:moveTo>
                  <a:pt x="0" y="0"/>
                </a:moveTo>
                <a:lnTo>
                  <a:pt x="1066790" y="0"/>
                </a:lnTo>
                <a:lnTo>
                  <a:pt x="1066790" y="266697"/>
                </a:lnTo>
                <a:lnTo>
                  <a:pt x="0" y="2666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183619" y="8086048"/>
            <a:ext cx="796679" cy="824506"/>
          </a:xfrm>
          <a:custGeom>
            <a:avLst/>
            <a:gdLst/>
            <a:ahLst/>
            <a:cxnLst/>
            <a:rect r="r" b="b" t="t" l="l"/>
            <a:pathLst>
              <a:path h="824506" w="796679">
                <a:moveTo>
                  <a:pt x="0" y="0"/>
                </a:moveTo>
                <a:lnTo>
                  <a:pt x="796679" y="0"/>
                </a:lnTo>
                <a:lnTo>
                  <a:pt x="796679" y="824506"/>
                </a:lnTo>
                <a:lnTo>
                  <a:pt x="0" y="82450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375559" y="3553991"/>
            <a:ext cx="5536882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Canva Sans Bold"/>
              </a:rPr>
              <a:t>Too Creative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592560" y="4740619"/>
            <a:ext cx="9102881" cy="174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"/>
              </a:rPr>
              <a:t>Doesn't know the difference between fictional and real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03919" y="1028700"/>
            <a:ext cx="13680163" cy="8390446"/>
            <a:chOff x="0" y="0"/>
            <a:chExt cx="5328601" cy="326818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28601" cy="3268188"/>
            </a:xfrm>
            <a:custGeom>
              <a:avLst/>
              <a:gdLst/>
              <a:ahLst/>
              <a:cxnLst/>
              <a:rect r="r" b="b" t="t" l="l"/>
              <a:pathLst>
                <a:path h="3268188" w="5328601">
                  <a:moveTo>
                    <a:pt x="19241" y="0"/>
                  </a:moveTo>
                  <a:lnTo>
                    <a:pt x="5309360" y="0"/>
                  </a:lnTo>
                  <a:cubicBezTo>
                    <a:pt x="5314463" y="0"/>
                    <a:pt x="5319357" y="2027"/>
                    <a:pt x="5322965" y="5636"/>
                  </a:cubicBezTo>
                  <a:cubicBezTo>
                    <a:pt x="5326574" y="9244"/>
                    <a:pt x="5328601" y="14138"/>
                    <a:pt x="5328601" y="19241"/>
                  </a:cubicBezTo>
                  <a:lnTo>
                    <a:pt x="5328601" y="3248946"/>
                  </a:lnTo>
                  <a:cubicBezTo>
                    <a:pt x="5328601" y="3259573"/>
                    <a:pt x="5319987" y="3268188"/>
                    <a:pt x="5309360" y="3268188"/>
                  </a:cubicBezTo>
                  <a:lnTo>
                    <a:pt x="19241" y="3268188"/>
                  </a:lnTo>
                  <a:cubicBezTo>
                    <a:pt x="8615" y="3268188"/>
                    <a:pt x="0" y="3259573"/>
                    <a:pt x="0" y="3248946"/>
                  </a:cubicBezTo>
                  <a:lnTo>
                    <a:pt x="0" y="19241"/>
                  </a:lnTo>
                  <a:cubicBezTo>
                    <a:pt x="0" y="8615"/>
                    <a:pt x="8615" y="0"/>
                    <a:pt x="19241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5328601" cy="327771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1280600">
            <a:off x="-1976190" y="6717110"/>
            <a:ext cx="8062123" cy="4441497"/>
          </a:xfrm>
          <a:custGeom>
            <a:avLst/>
            <a:gdLst/>
            <a:ahLst/>
            <a:cxnLst/>
            <a:rect r="r" b="b" t="t" l="l"/>
            <a:pathLst>
              <a:path h="4441497" w="8062123">
                <a:moveTo>
                  <a:pt x="0" y="0"/>
                </a:moveTo>
                <a:lnTo>
                  <a:pt x="8062123" y="0"/>
                </a:lnTo>
                <a:lnTo>
                  <a:pt x="8062123" y="4441497"/>
                </a:lnTo>
                <a:lnTo>
                  <a:pt x="0" y="4441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935593">
            <a:off x="13604796" y="-974843"/>
            <a:ext cx="6158232" cy="3392626"/>
          </a:xfrm>
          <a:custGeom>
            <a:avLst/>
            <a:gdLst/>
            <a:ahLst/>
            <a:cxnLst/>
            <a:rect r="r" b="b" t="t" l="l"/>
            <a:pathLst>
              <a:path h="3392626" w="6158232">
                <a:moveTo>
                  <a:pt x="0" y="0"/>
                </a:moveTo>
                <a:lnTo>
                  <a:pt x="6158232" y="0"/>
                </a:lnTo>
                <a:lnTo>
                  <a:pt x="6158232" y="3392626"/>
                </a:lnTo>
                <a:lnTo>
                  <a:pt x="0" y="33926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295778" y="1397169"/>
            <a:ext cx="1066790" cy="266697"/>
          </a:xfrm>
          <a:custGeom>
            <a:avLst/>
            <a:gdLst/>
            <a:ahLst/>
            <a:cxnLst/>
            <a:rect r="r" b="b" t="t" l="l"/>
            <a:pathLst>
              <a:path h="266697" w="1066790">
                <a:moveTo>
                  <a:pt x="0" y="0"/>
                </a:moveTo>
                <a:lnTo>
                  <a:pt x="1066790" y="0"/>
                </a:lnTo>
                <a:lnTo>
                  <a:pt x="1066790" y="266697"/>
                </a:lnTo>
                <a:lnTo>
                  <a:pt x="0" y="2666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183619" y="8086048"/>
            <a:ext cx="796679" cy="824506"/>
          </a:xfrm>
          <a:custGeom>
            <a:avLst/>
            <a:gdLst/>
            <a:ahLst/>
            <a:cxnLst/>
            <a:rect r="r" b="b" t="t" l="l"/>
            <a:pathLst>
              <a:path h="824506" w="796679">
                <a:moveTo>
                  <a:pt x="0" y="0"/>
                </a:moveTo>
                <a:lnTo>
                  <a:pt x="796679" y="0"/>
                </a:lnTo>
                <a:lnTo>
                  <a:pt x="796679" y="824506"/>
                </a:lnTo>
                <a:lnTo>
                  <a:pt x="0" y="82450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461218" y="3553991"/>
            <a:ext cx="7365564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Canva Sans Bold"/>
              </a:rPr>
              <a:t>Prompt Injection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583035" y="4731094"/>
            <a:ext cx="9102881" cy="2635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"/>
              </a:rPr>
              <a:t>Aims to elicit an unintended response from LLM-based tools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03919" y="1028700"/>
            <a:ext cx="13680163" cy="8390446"/>
            <a:chOff x="0" y="0"/>
            <a:chExt cx="5328601" cy="326818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28601" cy="3268188"/>
            </a:xfrm>
            <a:custGeom>
              <a:avLst/>
              <a:gdLst/>
              <a:ahLst/>
              <a:cxnLst/>
              <a:rect r="r" b="b" t="t" l="l"/>
              <a:pathLst>
                <a:path h="3268188" w="5328601">
                  <a:moveTo>
                    <a:pt x="19241" y="0"/>
                  </a:moveTo>
                  <a:lnTo>
                    <a:pt x="5309360" y="0"/>
                  </a:lnTo>
                  <a:cubicBezTo>
                    <a:pt x="5314463" y="0"/>
                    <a:pt x="5319357" y="2027"/>
                    <a:pt x="5322965" y="5636"/>
                  </a:cubicBezTo>
                  <a:cubicBezTo>
                    <a:pt x="5326574" y="9244"/>
                    <a:pt x="5328601" y="14138"/>
                    <a:pt x="5328601" y="19241"/>
                  </a:cubicBezTo>
                  <a:lnTo>
                    <a:pt x="5328601" y="3248946"/>
                  </a:lnTo>
                  <a:cubicBezTo>
                    <a:pt x="5328601" y="3259573"/>
                    <a:pt x="5319987" y="3268188"/>
                    <a:pt x="5309360" y="3268188"/>
                  </a:cubicBezTo>
                  <a:lnTo>
                    <a:pt x="19241" y="3268188"/>
                  </a:lnTo>
                  <a:cubicBezTo>
                    <a:pt x="8615" y="3268188"/>
                    <a:pt x="0" y="3259573"/>
                    <a:pt x="0" y="3248946"/>
                  </a:cubicBezTo>
                  <a:lnTo>
                    <a:pt x="0" y="19241"/>
                  </a:lnTo>
                  <a:cubicBezTo>
                    <a:pt x="0" y="8615"/>
                    <a:pt x="8615" y="0"/>
                    <a:pt x="19241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5328601" cy="327771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1280600">
            <a:off x="-1976190" y="6717110"/>
            <a:ext cx="8062123" cy="4441497"/>
          </a:xfrm>
          <a:custGeom>
            <a:avLst/>
            <a:gdLst/>
            <a:ahLst/>
            <a:cxnLst/>
            <a:rect r="r" b="b" t="t" l="l"/>
            <a:pathLst>
              <a:path h="4441497" w="8062123">
                <a:moveTo>
                  <a:pt x="0" y="0"/>
                </a:moveTo>
                <a:lnTo>
                  <a:pt x="8062123" y="0"/>
                </a:lnTo>
                <a:lnTo>
                  <a:pt x="8062123" y="4441497"/>
                </a:lnTo>
                <a:lnTo>
                  <a:pt x="0" y="4441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935593">
            <a:off x="13604796" y="-974843"/>
            <a:ext cx="6158232" cy="3392626"/>
          </a:xfrm>
          <a:custGeom>
            <a:avLst/>
            <a:gdLst/>
            <a:ahLst/>
            <a:cxnLst/>
            <a:rect r="r" b="b" t="t" l="l"/>
            <a:pathLst>
              <a:path h="3392626" w="6158232">
                <a:moveTo>
                  <a:pt x="0" y="0"/>
                </a:moveTo>
                <a:lnTo>
                  <a:pt x="6158232" y="0"/>
                </a:lnTo>
                <a:lnTo>
                  <a:pt x="6158232" y="3392626"/>
                </a:lnTo>
                <a:lnTo>
                  <a:pt x="0" y="33926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295778" y="1397169"/>
            <a:ext cx="1066790" cy="266697"/>
          </a:xfrm>
          <a:custGeom>
            <a:avLst/>
            <a:gdLst/>
            <a:ahLst/>
            <a:cxnLst/>
            <a:rect r="r" b="b" t="t" l="l"/>
            <a:pathLst>
              <a:path h="266697" w="1066790">
                <a:moveTo>
                  <a:pt x="0" y="0"/>
                </a:moveTo>
                <a:lnTo>
                  <a:pt x="1066790" y="0"/>
                </a:lnTo>
                <a:lnTo>
                  <a:pt x="1066790" y="266697"/>
                </a:lnTo>
                <a:lnTo>
                  <a:pt x="0" y="2666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183619" y="8086048"/>
            <a:ext cx="796679" cy="824506"/>
          </a:xfrm>
          <a:custGeom>
            <a:avLst/>
            <a:gdLst/>
            <a:ahLst/>
            <a:cxnLst/>
            <a:rect r="r" b="b" t="t" l="l"/>
            <a:pathLst>
              <a:path h="824506" w="796679">
                <a:moveTo>
                  <a:pt x="0" y="0"/>
                </a:moveTo>
                <a:lnTo>
                  <a:pt x="796679" y="0"/>
                </a:lnTo>
                <a:lnTo>
                  <a:pt x="796679" y="824506"/>
                </a:lnTo>
                <a:lnTo>
                  <a:pt x="0" y="82450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165890" y="3553991"/>
            <a:ext cx="5956221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Canva Sans Bold"/>
              </a:rPr>
              <a:t>Prompt Leaks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592560" y="4740619"/>
            <a:ext cx="9102881" cy="174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"/>
              </a:rPr>
              <a:t>exposes more information in the prompt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DAF8mIvChkQ</dc:identifier>
  <dcterms:modified xsi:type="dcterms:W3CDTF">2011-08-01T06:04:30Z</dcterms:modified>
  <cp:revision>1</cp:revision>
  <dc:title>GDSC Prompt Engineering Presentation</dc:title>
</cp:coreProperties>
</file>