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3" r:id="rId5"/>
    <p:sldId id="261" r:id="rId6"/>
    <p:sldId id="260" r:id="rId7"/>
    <p:sldId id="269"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Gaya Medium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Gaya Medium 2 - Akse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Gaya Medium 3 - Akse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Gaya Gelap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Gaya Gelap 1 - Akse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Gaya Gelap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505E3EF-67EA-436B-97B2-0124C06EBD24}" styleName="Gaya Medium 4 - Akse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Gaya Medium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B4A122D9-66E7-5F92-CF02-17C8F62D1CD6}"/>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endParaRPr lang="en-US"/>
          </a:p>
        </p:txBody>
      </p:sp>
      <p:sp>
        <p:nvSpPr>
          <p:cNvPr id="3" name="Subjudul 2">
            <a:extLst>
              <a:ext uri="{FF2B5EF4-FFF2-40B4-BE49-F238E27FC236}">
                <a16:creationId xmlns:a16="http://schemas.microsoft.com/office/drawing/2014/main" xmlns="" id="{7C9DC6CE-F410-5739-8583-A3C947D87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a:p>
        </p:txBody>
      </p:sp>
      <p:sp>
        <p:nvSpPr>
          <p:cNvPr id="4" name="Tampungan Tanggal 3">
            <a:extLst>
              <a:ext uri="{FF2B5EF4-FFF2-40B4-BE49-F238E27FC236}">
                <a16:creationId xmlns:a16="http://schemas.microsoft.com/office/drawing/2014/main" xmlns="" id="{8273DCC4-EB7C-5FC9-4BE6-C5166C83E153}"/>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5" name="Tampungan Kaki 4">
            <a:extLst>
              <a:ext uri="{FF2B5EF4-FFF2-40B4-BE49-F238E27FC236}">
                <a16:creationId xmlns:a16="http://schemas.microsoft.com/office/drawing/2014/main" xmlns="" id="{2C3C719E-FBF7-36E9-E17F-A030DFE874AF}"/>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xmlns="" id="{85AC1539-1118-15F0-F4C8-FD4A25941AFE}"/>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274342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E718D710-7751-E1C4-B5DF-775509214E60}"/>
              </a:ext>
            </a:extLst>
          </p:cNvPr>
          <p:cNvSpPr>
            <a:spLocks noGrp="1"/>
          </p:cNvSpPr>
          <p:nvPr>
            <p:ph type="title"/>
          </p:nvPr>
        </p:nvSpPr>
        <p:spPr/>
        <p:txBody>
          <a:bodyPr/>
          <a:lstStyle/>
          <a:p>
            <a:r>
              <a:rPr lang="id-ID"/>
              <a:t>Klik untuk mengedit gaya judul Master</a:t>
            </a:r>
            <a:endParaRPr lang="en-US"/>
          </a:p>
        </p:txBody>
      </p:sp>
      <p:sp>
        <p:nvSpPr>
          <p:cNvPr id="3" name="Tampungan Teks Vertikal 2">
            <a:extLst>
              <a:ext uri="{FF2B5EF4-FFF2-40B4-BE49-F238E27FC236}">
                <a16:creationId xmlns:a16="http://schemas.microsoft.com/office/drawing/2014/main" xmlns="" id="{490D1A72-6CD2-94D1-3B05-143DD6916386}"/>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xmlns="" id="{CAB4EFBD-700B-3A5C-B4F0-F9757C282C03}"/>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5" name="Tampungan Kaki 4">
            <a:extLst>
              <a:ext uri="{FF2B5EF4-FFF2-40B4-BE49-F238E27FC236}">
                <a16:creationId xmlns:a16="http://schemas.microsoft.com/office/drawing/2014/main" xmlns="" id="{2C53FD5F-9450-B5B8-8F41-62E434BB3A9E}"/>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xmlns="" id="{0A5A54DF-3987-875C-2B9F-749DC854378C}"/>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224490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xmlns="" id="{1D9B9087-8952-EF10-0C3A-964F7415408F}"/>
              </a:ext>
            </a:extLst>
          </p:cNvPr>
          <p:cNvSpPr>
            <a:spLocks noGrp="1"/>
          </p:cNvSpPr>
          <p:nvPr>
            <p:ph type="title" orient="vert"/>
          </p:nvPr>
        </p:nvSpPr>
        <p:spPr>
          <a:xfrm>
            <a:off x="8724900" y="365125"/>
            <a:ext cx="2628900" cy="5811838"/>
          </a:xfrm>
        </p:spPr>
        <p:txBody>
          <a:bodyPr vert="eaVert"/>
          <a:lstStyle/>
          <a:p>
            <a:r>
              <a:rPr lang="id-ID"/>
              <a:t>Klik untuk mengedit gaya judul Master</a:t>
            </a:r>
            <a:endParaRPr lang="en-US"/>
          </a:p>
        </p:txBody>
      </p:sp>
      <p:sp>
        <p:nvSpPr>
          <p:cNvPr id="3" name="Tampungan Teks Vertikal 2">
            <a:extLst>
              <a:ext uri="{FF2B5EF4-FFF2-40B4-BE49-F238E27FC236}">
                <a16:creationId xmlns:a16="http://schemas.microsoft.com/office/drawing/2014/main" xmlns="" id="{147D4645-7B70-C573-75B8-5248B9B51952}"/>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xmlns="" id="{BB49CE4B-7CB9-1CDC-66D4-9E6AD6579763}"/>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5" name="Tampungan Kaki 4">
            <a:extLst>
              <a:ext uri="{FF2B5EF4-FFF2-40B4-BE49-F238E27FC236}">
                <a16:creationId xmlns:a16="http://schemas.microsoft.com/office/drawing/2014/main" xmlns="" id="{310AD916-9C44-59A3-4B5A-6854C786BEA3}"/>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xmlns="" id="{9E12CCD4-0C0E-42E5-026C-D0714B8B0532}"/>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427575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41C66D2-55A2-F803-A95D-74B43ADD952D}"/>
              </a:ext>
            </a:extLst>
          </p:cNvPr>
          <p:cNvSpPr>
            <a:spLocks noGrp="1"/>
          </p:cNvSpPr>
          <p:nvPr>
            <p:ph type="title"/>
          </p:nvPr>
        </p:nvSpPr>
        <p:spPr/>
        <p:txBody>
          <a:bodyPr/>
          <a:lstStyle/>
          <a:p>
            <a:r>
              <a:rPr lang="id-ID"/>
              <a:t>Klik untuk mengedit gaya judul Master</a:t>
            </a:r>
            <a:endParaRPr lang="en-US"/>
          </a:p>
        </p:txBody>
      </p:sp>
      <p:sp>
        <p:nvSpPr>
          <p:cNvPr id="3" name="Tampungan Konten 2">
            <a:extLst>
              <a:ext uri="{FF2B5EF4-FFF2-40B4-BE49-F238E27FC236}">
                <a16:creationId xmlns:a16="http://schemas.microsoft.com/office/drawing/2014/main" xmlns="" id="{5A015F4B-C51F-113F-D281-1B2790D9213C}"/>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xmlns="" id="{F1B40F59-C4CB-4444-1962-B17833209511}"/>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5" name="Tampungan Kaki 4">
            <a:extLst>
              <a:ext uri="{FF2B5EF4-FFF2-40B4-BE49-F238E27FC236}">
                <a16:creationId xmlns:a16="http://schemas.microsoft.com/office/drawing/2014/main" xmlns="" id="{91B014F2-CCC1-D3B3-FCEF-3A2515CCB596}"/>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xmlns="" id="{9A5F3B80-C6EA-ACEE-89D4-C5ADC9D21A74}"/>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174951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C748F47C-3211-B442-A7C4-09E4ACF5BF42}"/>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endParaRPr lang="en-US"/>
          </a:p>
        </p:txBody>
      </p:sp>
      <p:sp>
        <p:nvSpPr>
          <p:cNvPr id="3" name="Tampungan Teks 2">
            <a:extLst>
              <a:ext uri="{FF2B5EF4-FFF2-40B4-BE49-F238E27FC236}">
                <a16:creationId xmlns:a16="http://schemas.microsoft.com/office/drawing/2014/main" xmlns="" id="{5B395A7D-8117-FDC0-0F5F-1EB94155B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xmlns="" id="{1FB76E4A-9193-35F0-523A-6CCC52A6D453}"/>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5" name="Tampungan Kaki 4">
            <a:extLst>
              <a:ext uri="{FF2B5EF4-FFF2-40B4-BE49-F238E27FC236}">
                <a16:creationId xmlns:a16="http://schemas.microsoft.com/office/drawing/2014/main" xmlns="" id="{DC0812BD-1A3A-FBDD-9EF0-2DF629710389}"/>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xmlns="" id="{87C729DC-F4E1-36C3-0DE3-554D07C443BD}"/>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323179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78878365-E566-A658-FD2B-249CA5B0773B}"/>
              </a:ext>
            </a:extLst>
          </p:cNvPr>
          <p:cNvSpPr>
            <a:spLocks noGrp="1"/>
          </p:cNvSpPr>
          <p:nvPr>
            <p:ph type="title"/>
          </p:nvPr>
        </p:nvSpPr>
        <p:spPr/>
        <p:txBody>
          <a:bodyPr/>
          <a:lstStyle/>
          <a:p>
            <a:r>
              <a:rPr lang="id-ID"/>
              <a:t>Klik untuk mengedit gaya judul Master</a:t>
            </a:r>
            <a:endParaRPr lang="en-US"/>
          </a:p>
        </p:txBody>
      </p:sp>
      <p:sp>
        <p:nvSpPr>
          <p:cNvPr id="3" name="Tampungan Konten 2">
            <a:extLst>
              <a:ext uri="{FF2B5EF4-FFF2-40B4-BE49-F238E27FC236}">
                <a16:creationId xmlns:a16="http://schemas.microsoft.com/office/drawing/2014/main" xmlns="" id="{2159CA89-565C-2D52-D9A0-1116F67AFC1D}"/>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Konten 3">
            <a:extLst>
              <a:ext uri="{FF2B5EF4-FFF2-40B4-BE49-F238E27FC236}">
                <a16:creationId xmlns:a16="http://schemas.microsoft.com/office/drawing/2014/main" xmlns="" id="{0279D13C-E9F4-B74A-478E-D446FCF7BD3C}"/>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5" name="Tampungan Tanggal 4">
            <a:extLst>
              <a:ext uri="{FF2B5EF4-FFF2-40B4-BE49-F238E27FC236}">
                <a16:creationId xmlns:a16="http://schemas.microsoft.com/office/drawing/2014/main" xmlns="" id="{2FB4DAC8-B3FB-E30A-E0F9-4900C11A5992}"/>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6" name="Tampungan Kaki 5">
            <a:extLst>
              <a:ext uri="{FF2B5EF4-FFF2-40B4-BE49-F238E27FC236}">
                <a16:creationId xmlns:a16="http://schemas.microsoft.com/office/drawing/2014/main" xmlns="" id="{17F1CB63-DE53-C229-2342-ECF6BB1795E7}"/>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xmlns="" id="{6CD80AB5-1CBB-5370-76D0-D66ADBE533FA}"/>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392161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2CFF75FB-C5D3-F2FD-9869-44FBA661304E}"/>
              </a:ext>
            </a:extLst>
          </p:cNvPr>
          <p:cNvSpPr>
            <a:spLocks noGrp="1"/>
          </p:cNvSpPr>
          <p:nvPr>
            <p:ph type="title"/>
          </p:nvPr>
        </p:nvSpPr>
        <p:spPr>
          <a:xfrm>
            <a:off x="839788" y="365125"/>
            <a:ext cx="10515600" cy="1325563"/>
          </a:xfrm>
        </p:spPr>
        <p:txBody>
          <a:bodyPr/>
          <a:lstStyle/>
          <a:p>
            <a:r>
              <a:rPr lang="id-ID"/>
              <a:t>Klik untuk mengedit gaya judul Master</a:t>
            </a:r>
            <a:endParaRPr lang="en-US"/>
          </a:p>
        </p:txBody>
      </p:sp>
      <p:sp>
        <p:nvSpPr>
          <p:cNvPr id="3" name="Tampungan Teks 2">
            <a:extLst>
              <a:ext uri="{FF2B5EF4-FFF2-40B4-BE49-F238E27FC236}">
                <a16:creationId xmlns:a16="http://schemas.microsoft.com/office/drawing/2014/main" xmlns="" id="{7AB7DCF6-FD43-414B-CD4B-322D9670B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xmlns="" id="{36EBA95F-9576-CC97-57BB-C3E0A66A1A42}"/>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5" name="Tampungan Teks 4">
            <a:extLst>
              <a:ext uri="{FF2B5EF4-FFF2-40B4-BE49-F238E27FC236}">
                <a16:creationId xmlns:a16="http://schemas.microsoft.com/office/drawing/2014/main" xmlns="" id="{C3F7E055-D8AE-DF63-7790-574C17077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xmlns="" id="{8C45AF1E-5311-C223-F891-9A4F4636BC38}"/>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7" name="Tampungan Tanggal 6">
            <a:extLst>
              <a:ext uri="{FF2B5EF4-FFF2-40B4-BE49-F238E27FC236}">
                <a16:creationId xmlns:a16="http://schemas.microsoft.com/office/drawing/2014/main" xmlns="" id="{905712D0-6447-0EAB-741C-E3CDF022D4B4}"/>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8" name="Tampungan Kaki 7">
            <a:extLst>
              <a:ext uri="{FF2B5EF4-FFF2-40B4-BE49-F238E27FC236}">
                <a16:creationId xmlns:a16="http://schemas.microsoft.com/office/drawing/2014/main" xmlns="" id="{68A39F98-291F-DCD4-62D3-57C209A9F0DA}"/>
              </a:ext>
            </a:extLst>
          </p:cNvPr>
          <p:cNvSpPr>
            <a:spLocks noGrp="1"/>
          </p:cNvSpPr>
          <p:nvPr>
            <p:ph type="ftr" sz="quarter" idx="11"/>
          </p:nvPr>
        </p:nvSpPr>
        <p:spPr/>
        <p:txBody>
          <a:bodyPr/>
          <a:lstStyle/>
          <a:p>
            <a:endParaRPr lang="en-US"/>
          </a:p>
        </p:txBody>
      </p:sp>
      <p:sp>
        <p:nvSpPr>
          <p:cNvPr id="9" name="Tampungan Nomor Slide 8">
            <a:extLst>
              <a:ext uri="{FF2B5EF4-FFF2-40B4-BE49-F238E27FC236}">
                <a16:creationId xmlns:a16="http://schemas.microsoft.com/office/drawing/2014/main" xmlns="" id="{D18EAE82-F3A4-A53C-EC3F-0721A19672EA}"/>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12817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D9447319-8E86-156A-5E8A-DCC5D5590AFA}"/>
              </a:ext>
            </a:extLst>
          </p:cNvPr>
          <p:cNvSpPr>
            <a:spLocks noGrp="1"/>
          </p:cNvSpPr>
          <p:nvPr>
            <p:ph type="title"/>
          </p:nvPr>
        </p:nvSpPr>
        <p:spPr/>
        <p:txBody>
          <a:bodyPr/>
          <a:lstStyle/>
          <a:p>
            <a:r>
              <a:rPr lang="id-ID"/>
              <a:t>Klik untuk mengedit gaya judul Master</a:t>
            </a:r>
            <a:endParaRPr lang="en-US"/>
          </a:p>
        </p:txBody>
      </p:sp>
      <p:sp>
        <p:nvSpPr>
          <p:cNvPr id="3" name="Tampungan Tanggal 2">
            <a:extLst>
              <a:ext uri="{FF2B5EF4-FFF2-40B4-BE49-F238E27FC236}">
                <a16:creationId xmlns:a16="http://schemas.microsoft.com/office/drawing/2014/main" xmlns="" id="{A99081F0-5D16-AE0D-849C-993D7E92BF0C}"/>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4" name="Tampungan Kaki 3">
            <a:extLst>
              <a:ext uri="{FF2B5EF4-FFF2-40B4-BE49-F238E27FC236}">
                <a16:creationId xmlns:a16="http://schemas.microsoft.com/office/drawing/2014/main" xmlns="" id="{099DF01C-F448-022E-CA81-D1AE1D04BB3E}"/>
              </a:ext>
            </a:extLst>
          </p:cNvPr>
          <p:cNvSpPr>
            <a:spLocks noGrp="1"/>
          </p:cNvSpPr>
          <p:nvPr>
            <p:ph type="ftr" sz="quarter" idx="11"/>
          </p:nvPr>
        </p:nvSpPr>
        <p:spPr/>
        <p:txBody>
          <a:bodyPr/>
          <a:lstStyle/>
          <a:p>
            <a:endParaRPr lang="en-US"/>
          </a:p>
        </p:txBody>
      </p:sp>
      <p:sp>
        <p:nvSpPr>
          <p:cNvPr id="5" name="Tampungan Nomor Slide 4">
            <a:extLst>
              <a:ext uri="{FF2B5EF4-FFF2-40B4-BE49-F238E27FC236}">
                <a16:creationId xmlns:a16="http://schemas.microsoft.com/office/drawing/2014/main" xmlns="" id="{73C7EA6C-AABA-50F3-A3F1-B71BE490A8D1}"/>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110457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xmlns="" id="{E0CA102F-49F2-9371-9339-1BD9EF22DF45}"/>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3" name="Tampungan Kaki 2">
            <a:extLst>
              <a:ext uri="{FF2B5EF4-FFF2-40B4-BE49-F238E27FC236}">
                <a16:creationId xmlns:a16="http://schemas.microsoft.com/office/drawing/2014/main" xmlns="" id="{8734CD8C-64D7-70C8-896B-6465492E9280}"/>
              </a:ext>
            </a:extLst>
          </p:cNvPr>
          <p:cNvSpPr>
            <a:spLocks noGrp="1"/>
          </p:cNvSpPr>
          <p:nvPr>
            <p:ph type="ftr" sz="quarter" idx="11"/>
          </p:nvPr>
        </p:nvSpPr>
        <p:spPr/>
        <p:txBody>
          <a:bodyPr/>
          <a:lstStyle/>
          <a:p>
            <a:endParaRPr lang="en-US"/>
          </a:p>
        </p:txBody>
      </p:sp>
      <p:sp>
        <p:nvSpPr>
          <p:cNvPr id="4" name="Tampungan Nomor Slide 3">
            <a:extLst>
              <a:ext uri="{FF2B5EF4-FFF2-40B4-BE49-F238E27FC236}">
                <a16:creationId xmlns:a16="http://schemas.microsoft.com/office/drawing/2014/main" xmlns="" id="{431EDEB6-3E51-F894-1583-E683F0FBEDF9}"/>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417739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8913F457-3F8B-60D0-D23B-847C239AB706}"/>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a:p>
        </p:txBody>
      </p:sp>
      <p:sp>
        <p:nvSpPr>
          <p:cNvPr id="3" name="Tampungan Konten 2">
            <a:extLst>
              <a:ext uri="{FF2B5EF4-FFF2-40B4-BE49-F238E27FC236}">
                <a16:creationId xmlns:a16="http://schemas.microsoft.com/office/drawing/2014/main" xmlns="" id="{C08C1EE2-E378-FE3A-6AAA-6218509CC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eks 3">
            <a:extLst>
              <a:ext uri="{FF2B5EF4-FFF2-40B4-BE49-F238E27FC236}">
                <a16:creationId xmlns:a16="http://schemas.microsoft.com/office/drawing/2014/main" xmlns="" id="{419AC0F2-7537-E4E5-1AAC-5E4C1C7EE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xmlns="" id="{1ADBBAE6-3647-C30A-FC08-2E51CDDDDA48}"/>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6" name="Tampungan Kaki 5">
            <a:extLst>
              <a:ext uri="{FF2B5EF4-FFF2-40B4-BE49-F238E27FC236}">
                <a16:creationId xmlns:a16="http://schemas.microsoft.com/office/drawing/2014/main" xmlns="" id="{EB5046E9-B2D9-80C1-6D05-46A09B7E0B07}"/>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xmlns="" id="{758CCEDB-560A-8B19-51EB-780EF319E0CD}"/>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12839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F05C34C4-7E03-E551-89D1-F7C233B58F83}"/>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a:p>
        </p:txBody>
      </p:sp>
      <p:sp>
        <p:nvSpPr>
          <p:cNvPr id="3" name="Tampungan Gambar 2">
            <a:extLst>
              <a:ext uri="{FF2B5EF4-FFF2-40B4-BE49-F238E27FC236}">
                <a16:creationId xmlns:a16="http://schemas.microsoft.com/office/drawing/2014/main" xmlns="" id="{00E33DA4-FD36-F287-2AE5-294BE4A6B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ampungan Teks 3">
            <a:extLst>
              <a:ext uri="{FF2B5EF4-FFF2-40B4-BE49-F238E27FC236}">
                <a16:creationId xmlns:a16="http://schemas.microsoft.com/office/drawing/2014/main" xmlns="" id="{5CB57523-5997-E636-86B1-395C3F614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xmlns="" id="{164B83B7-8C1A-D50A-9987-A93EF42EB8C7}"/>
              </a:ext>
            </a:extLst>
          </p:cNvPr>
          <p:cNvSpPr>
            <a:spLocks noGrp="1"/>
          </p:cNvSpPr>
          <p:nvPr>
            <p:ph type="dt" sz="half" idx="10"/>
          </p:nvPr>
        </p:nvSpPr>
        <p:spPr/>
        <p:txBody>
          <a:bodyPr/>
          <a:lstStyle/>
          <a:p>
            <a:fld id="{0364AE5B-A7AD-4D21-BEA9-C776077E232C}" type="datetimeFigureOut">
              <a:rPr lang="en-US" smtClean="0"/>
              <a:t>7/20/2022</a:t>
            </a:fld>
            <a:endParaRPr lang="en-US"/>
          </a:p>
        </p:txBody>
      </p:sp>
      <p:sp>
        <p:nvSpPr>
          <p:cNvPr id="6" name="Tampungan Kaki 5">
            <a:extLst>
              <a:ext uri="{FF2B5EF4-FFF2-40B4-BE49-F238E27FC236}">
                <a16:creationId xmlns:a16="http://schemas.microsoft.com/office/drawing/2014/main" xmlns="" id="{AE3E4ACD-7E9D-296C-25E7-B858FE15FE78}"/>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xmlns="" id="{D3138E96-DFAF-DD59-68EC-EC9B93CC6AC6}"/>
              </a:ext>
            </a:extLst>
          </p:cNvPr>
          <p:cNvSpPr>
            <a:spLocks noGrp="1"/>
          </p:cNvSpPr>
          <p:nvPr>
            <p:ph type="sldNum" sz="quarter" idx="12"/>
          </p:nvPr>
        </p:nvSpPr>
        <p:spPr/>
        <p:txBody>
          <a:bodyPr/>
          <a:lstStyle/>
          <a:p>
            <a:fld id="{8D33AA1B-C234-4ACB-8711-95F0E6341103}" type="slidenum">
              <a:rPr lang="en-US" smtClean="0"/>
              <a:t>‹#›</a:t>
            </a:fld>
            <a:endParaRPr lang="en-US"/>
          </a:p>
        </p:txBody>
      </p:sp>
    </p:spTree>
    <p:extLst>
      <p:ext uri="{BB962C8B-B14F-4D97-AF65-F5344CB8AC3E}">
        <p14:creationId xmlns:p14="http://schemas.microsoft.com/office/powerpoint/2010/main" val="185623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xmlns="" id="{45840FF4-705B-66BA-8DF2-28CCE87DD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en-US"/>
          </a:p>
        </p:txBody>
      </p:sp>
      <p:sp>
        <p:nvSpPr>
          <p:cNvPr id="3" name="Tampungan Teks 2">
            <a:extLst>
              <a:ext uri="{FF2B5EF4-FFF2-40B4-BE49-F238E27FC236}">
                <a16:creationId xmlns:a16="http://schemas.microsoft.com/office/drawing/2014/main" xmlns="" id="{136BF647-F311-505F-2E39-876832491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xmlns="" id="{F9DF41DE-3D0C-1E43-9E7C-95FC50FBB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4AE5B-A7AD-4D21-BEA9-C776077E232C}" type="datetimeFigureOut">
              <a:rPr lang="en-US" smtClean="0"/>
              <a:t>7/20/2022</a:t>
            </a:fld>
            <a:endParaRPr lang="en-US"/>
          </a:p>
        </p:txBody>
      </p:sp>
      <p:sp>
        <p:nvSpPr>
          <p:cNvPr id="5" name="Tampungan Kaki 4">
            <a:extLst>
              <a:ext uri="{FF2B5EF4-FFF2-40B4-BE49-F238E27FC236}">
                <a16:creationId xmlns:a16="http://schemas.microsoft.com/office/drawing/2014/main" xmlns="" id="{C10C2934-5039-ED9E-36D3-87744AAB1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ampungan Nomor Slide 5">
            <a:extLst>
              <a:ext uri="{FF2B5EF4-FFF2-40B4-BE49-F238E27FC236}">
                <a16:creationId xmlns:a16="http://schemas.microsoft.com/office/drawing/2014/main" xmlns="" id="{70E499EF-F118-DCE0-2A67-78D194904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3AA1B-C234-4ACB-8711-95F0E6341103}" type="slidenum">
              <a:rPr lang="en-US" smtClean="0"/>
              <a:t>‹#›</a:t>
            </a:fld>
            <a:endParaRPr lang="en-US"/>
          </a:p>
        </p:txBody>
      </p:sp>
    </p:spTree>
    <p:extLst>
      <p:ext uri="{BB962C8B-B14F-4D97-AF65-F5344CB8AC3E}">
        <p14:creationId xmlns:p14="http://schemas.microsoft.com/office/powerpoint/2010/main" val="17044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40F1392E-28E7-D59C-758D-FB0298B02A09}"/>
              </a:ext>
            </a:extLst>
          </p:cNvPr>
          <p:cNvSpPr>
            <a:spLocks noGrp="1"/>
          </p:cNvSpPr>
          <p:nvPr>
            <p:ph type="title"/>
          </p:nvPr>
        </p:nvSpPr>
        <p:spPr>
          <a:xfrm>
            <a:off x="1297744" y="576775"/>
            <a:ext cx="11063068" cy="1097915"/>
          </a:xfrm>
          <a:noFill/>
        </p:spPr>
        <p:txBody>
          <a:bodyPr>
            <a:normAutofit/>
          </a:bodyPr>
          <a:lstStyle/>
          <a:p>
            <a:r>
              <a:rPr lang="en-US" sz="3200" b="0" i="0" err="1">
                <a:solidFill>
                  <a:schemeClr val="bg1"/>
                </a:solidFill>
                <a:effectLst/>
                <a:latin typeface="-apple-system"/>
              </a:rPr>
              <a:t>Assalamu’alaikum</a:t>
            </a:r>
            <a:r>
              <a:rPr lang="en-US" sz="3200" b="0" i="0">
                <a:solidFill>
                  <a:schemeClr val="bg1"/>
                </a:solidFill>
                <a:effectLst/>
                <a:latin typeface="-apple-system"/>
              </a:rPr>
              <a:t> </a:t>
            </a:r>
            <a:r>
              <a:rPr lang="en-US" sz="3200" b="0" i="0" err="1">
                <a:solidFill>
                  <a:schemeClr val="bg1"/>
                </a:solidFill>
                <a:effectLst/>
                <a:latin typeface="-apple-system"/>
              </a:rPr>
              <a:t>warahmatullahi</a:t>
            </a:r>
            <a:r>
              <a:rPr lang="en-US" sz="3200" b="0" i="0">
                <a:solidFill>
                  <a:schemeClr val="bg1"/>
                </a:solidFill>
                <a:effectLst/>
                <a:latin typeface="-apple-system"/>
              </a:rPr>
              <a:t> </a:t>
            </a:r>
            <a:r>
              <a:rPr lang="en-US" sz="3200" b="0" i="0" err="1">
                <a:solidFill>
                  <a:schemeClr val="bg1"/>
                </a:solidFill>
                <a:effectLst/>
                <a:latin typeface="-apple-system"/>
              </a:rPr>
              <a:t>wabarakatuh</a:t>
            </a:r>
            <a:endParaRPr lang="en-US" sz="3200">
              <a:solidFill>
                <a:schemeClr val="bg1"/>
              </a:solidFill>
            </a:endParaRPr>
          </a:p>
        </p:txBody>
      </p:sp>
      <p:sp>
        <p:nvSpPr>
          <p:cNvPr id="5" name="Kotak Teks 4">
            <a:extLst>
              <a:ext uri="{FF2B5EF4-FFF2-40B4-BE49-F238E27FC236}">
                <a16:creationId xmlns:a16="http://schemas.microsoft.com/office/drawing/2014/main" xmlns="" id="{FC684D0E-B9FA-16D3-7082-C66F42EDEE2B}"/>
              </a:ext>
            </a:extLst>
          </p:cNvPr>
          <p:cNvSpPr txBox="1"/>
          <p:nvPr/>
        </p:nvSpPr>
        <p:spPr>
          <a:xfrm>
            <a:off x="1297744" y="1674690"/>
            <a:ext cx="6175716" cy="2677656"/>
          </a:xfrm>
          <a:prstGeom prst="rect">
            <a:avLst/>
          </a:prstGeom>
          <a:noFill/>
        </p:spPr>
        <p:txBody>
          <a:bodyPr wrap="square">
            <a:spAutoFit/>
          </a:bodyPr>
          <a:lstStyle/>
          <a:p>
            <a:r>
              <a:rPr lang="en-US" sz="2800" err="1">
                <a:solidFill>
                  <a:schemeClr val="bg1"/>
                </a:solidFill>
              </a:rPr>
              <a:t>Kelompok</a:t>
            </a:r>
            <a:r>
              <a:rPr lang="en-US" sz="2800">
                <a:solidFill>
                  <a:schemeClr val="bg1"/>
                </a:solidFill>
              </a:rPr>
              <a:t> 2 : </a:t>
            </a:r>
          </a:p>
          <a:p>
            <a:pPr marL="457200" indent="-457200">
              <a:buFontTx/>
              <a:buChar char="-"/>
            </a:pPr>
            <a:r>
              <a:rPr lang="en-US" sz="2800" err="1">
                <a:solidFill>
                  <a:schemeClr val="bg1"/>
                </a:solidFill>
              </a:rPr>
              <a:t>M.Sauma</a:t>
            </a:r>
            <a:r>
              <a:rPr lang="en-US" sz="2800">
                <a:solidFill>
                  <a:schemeClr val="bg1"/>
                </a:solidFill>
              </a:rPr>
              <a:t>. M</a:t>
            </a:r>
          </a:p>
          <a:p>
            <a:pPr marL="457200" indent="-457200">
              <a:buFontTx/>
              <a:buChar char="-"/>
            </a:pPr>
            <a:r>
              <a:rPr lang="en-US" sz="2800" err="1">
                <a:solidFill>
                  <a:schemeClr val="bg1"/>
                </a:solidFill>
              </a:rPr>
              <a:t>Divkan</a:t>
            </a:r>
            <a:r>
              <a:rPr lang="en-US" sz="2800">
                <a:solidFill>
                  <a:schemeClr val="bg1"/>
                </a:solidFill>
              </a:rPr>
              <a:t> </a:t>
            </a:r>
          </a:p>
          <a:p>
            <a:pPr marL="457200" indent="-457200">
              <a:buFontTx/>
              <a:buChar char="-"/>
            </a:pPr>
            <a:r>
              <a:rPr lang="en-US" sz="2800">
                <a:solidFill>
                  <a:schemeClr val="bg1"/>
                </a:solidFill>
              </a:rPr>
              <a:t>Nabil</a:t>
            </a:r>
          </a:p>
          <a:p>
            <a:pPr marL="457200" indent="-457200">
              <a:buFontTx/>
              <a:buChar char="-"/>
            </a:pPr>
            <a:r>
              <a:rPr lang="en-US" sz="2800" err="1">
                <a:solidFill>
                  <a:schemeClr val="bg1"/>
                </a:solidFill>
              </a:rPr>
              <a:t>Arief</a:t>
            </a:r>
            <a:endParaRPr lang="en-US" sz="2800">
              <a:solidFill>
                <a:schemeClr val="bg1"/>
              </a:solidFill>
            </a:endParaRPr>
          </a:p>
          <a:p>
            <a:pPr marL="457200" indent="-457200">
              <a:buFontTx/>
              <a:buChar char="-"/>
            </a:pPr>
            <a:r>
              <a:rPr lang="en-US" sz="2800" err="1">
                <a:solidFill>
                  <a:schemeClr val="bg1"/>
                </a:solidFill>
              </a:rPr>
              <a:t>Bagas</a:t>
            </a:r>
            <a:endParaRPr lang="en-US" sz="2800">
              <a:solidFill>
                <a:schemeClr val="bg1"/>
              </a:solidFill>
            </a:endParaRPr>
          </a:p>
        </p:txBody>
      </p:sp>
      <p:sp>
        <p:nvSpPr>
          <p:cNvPr id="7" name="Kotak Teks 6">
            <a:extLst>
              <a:ext uri="{FF2B5EF4-FFF2-40B4-BE49-F238E27FC236}">
                <a16:creationId xmlns:a16="http://schemas.microsoft.com/office/drawing/2014/main" xmlns="" id="{9CC2BCAB-7DB9-6C3D-6171-E8618D6B1374}"/>
              </a:ext>
            </a:extLst>
          </p:cNvPr>
          <p:cNvSpPr txBox="1"/>
          <p:nvPr/>
        </p:nvSpPr>
        <p:spPr>
          <a:xfrm>
            <a:off x="1290710" y="4813978"/>
            <a:ext cx="6182750" cy="954107"/>
          </a:xfrm>
          <a:prstGeom prst="rect">
            <a:avLst/>
          </a:prstGeom>
          <a:noFill/>
        </p:spPr>
        <p:txBody>
          <a:bodyPr wrap="square">
            <a:spAutoFit/>
          </a:bodyPr>
          <a:lstStyle/>
          <a:p>
            <a:r>
              <a:rPr lang="en-US" sz="2800" err="1">
                <a:solidFill>
                  <a:schemeClr val="bg1"/>
                </a:solidFill>
              </a:rPr>
              <a:t>Materi</a:t>
            </a:r>
            <a:r>
              <a:rPr lang="en-US" sz="2800">
                <a:solidFill>
                  <a:schemeClr val="bg1"/>
                </a:solidFill>
              </a:rPr>
              <a:t> : </a:t>
            </a:r>
            <a:br>
              <a:rPr lang="en-US" sz="2800">
                <a:solidFill>
                  <a:schemeClr val="bg1"/>
                </a:solidFill>
              </a:rPr>
            </a:br>
            <a:r>
              <a:rPr lang="en-US" sz="2800">
                <a:solidFill>
                  <a:schemeClr val="bg1"/>
                </a:solidFill>
              </a:rPr>
              <a:t>1. Open Source</a:t>
            </a:r>
          </a:p>
        </p:txBody>
      </p:sp>
    </p:spTree>
    <p:extLst>
      <p:ext uri="{BB962C8B-B14F-4D97-AF65-F5344CB8AC3E}">
        <p14:creationId xmlns:p14="http://schemas.microsoft.com/office/powerpoint/2010/main" val="405220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1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xmlns="" id="{8AF3F37E-C069-BD39-BE34-AC601A7E2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511" y="1219905"/>
            <a:ext cx="4009524" cy="5638095"/>
          </a:xfrm>
          <a:prstGeom prst="rect">
            <a:avLst/>
          </a:prstGeom>
        </p:spPr>
      </p:pic>
      <p:sp>
        <p:nvSpPr>
          <p:cNvPr id="11" name="Kotak Teks 10">
            <a:extLst>
              <a:ext uri="{FF2B5EF4-FFF2-40B4-BE49-F238E27FC236}">
                <a16:creationId xmlns:a16="http://schemas.microsoft.com/office/drawing/2014/main" xmlns="" id="{E7FD62F9-802D-D670-C394-7FB8A1F80AD9}"/>
              </a:ext>
            </a:extLst>
          </p:cNvPr>
          <p:cNvSpPr txBox="1"/>
          <p:nvPr/>
        </p:nvSpPr>
        <p:spPr>
          <a:xfrm>
            <a:off x="334107" y="1383824"/>
            <a:ext cx="6098344" cy="830997"/>
          </a:xfrm>
          <a:prstGeom prst="rect">
            <a:avLst/>
          </a:prstGeom>
          <a:noFill/>
        </p:spPr>
        <p:txBody>
          <a:bodyPr wrap="square">
            <a:spAutoFit/>
          </a:bodyPr>
          <a:lstStyle/>
          <a:p>
            <a:r>
              <a:rPr lang="en-US" sz="4800">
                <a:solidFill>
                  <a:schemeClr val="bg1"/>
                </a:solidFill>
              </a:rPr>
              <a:t>Apa itu Open Source?</a:t>
            </a:r>
          </a:p>
        </p:txBody>
      </p:sp>
      <p:sp>
        <p:nvSpPr>
          <p:cNvPr id="13" name="Kotak Teks 12">
            <a:extLst>
              <a:ext uri="{FF2B5EF4-FFF2-40B4-BE49-F238E27FC236}">
                <a16:creationId xmlns:a16="http://schemas.microsoft.com/office/drawing/2014/main" xmlns="" id="{F8A8B14A-594B-172D-DA21-FB2FF13A8517}"/>
              </a:ext>
            </a:extLst>
          </p:cNvPr>
          <p:cNvSpPr txBox="1"/>
          <p:nvPr/>
        </p:nvSpPr>
        <p:spPr>
          <a:xfrm>
            <a:off x="334107" y="2407736"/>
            <a:ext cx="6643468" cy="2308324"/>
          </a:xfrm>
          <a:prstGeom prst="rect">
            <a:avLst/>
          </a:prstGeom>
          <a:noFill/>
        </p:spPr>
        <p:txBody>
          <a:bodyPr wrap="square">
            <a:spAutoFit/>
          </a:bodyPr>
          <a:lstStyle/>
          <a:p>
            <a:r>
              <a:rPr lang="en-US" sz="2400">
                <a:solidFill>
                  <a:schemeClr val="bg1"/>
                </a:solidFill>
              </a:rPr>
              <a:t>Open source dapat diartikan sebagai perangkat lunak yang kode sumber atau kode dasarnya dapat digunakan oleh banyak orang. Selain itu, dengan menggunakan perangkat lunak open source ini kamu dapat mengembangkan aplikasi dan membuat perangkat lunak versi terbaru.</a:t>
            </a:r>
          </a:p>
        </p:txBody>
      </p:sp>
      <p:sp>
        <p:nvSpPr>
          <p:cNvPr id="14" name="Kotak Teks 13">
            <a:extLst>
              <a:ext uri="{FF2B5EF4-FFF2-40B4-BE49-F238E27FC236}">
                <a16:creationId xmlns:a16="http://schemas.microsoft.com/office/drawing/2014/main" xmlns="" id="{E06A7E2C-B644-1C1E-AB73-8873AB63ED30}"/>
              </a:ext>
            </a:extLst>
          </p:cNvPr>
          <p:cNvSpPr txBox="1"/>
          <p:nvPr/>
        </p:nvSpPr>
        <p:spPr>
          <a:xfrm>
            <a:off x="334107" y="5243343"/>
            <a:ext cx="6643468" cy="461665"/>
          </a:xfrm>
          <a:prstGeom prst="rect">
            <a:avLst/>
          </a:prstGeom>
          <a:noFill/>
        </p:spPr>
        <p:txBody>
          <a:bodyPr wrap="square">
            <a:spAutoFit/>
          </a:bodyPr>
          <a:lstStyle/>
          <a:p>
            <a:r>
              <a:rPr lang="en-US" sz="2400">
                <a:solidFill>
                  <a:schemeClr val="bg1"/>
                </a:solidFill>
              </a:rPr>
              <a:t>Apa Saja Kelebihan Dan Kekurangan Open Source</a:t>
            </a:r>
          </a:p>
        </p:txBody>
      </p:sp>
    </p:spTree>
    <p:extLst>
      <p:ext uri="{BB962C8B-B14F-4D97-AF65-F5344CB8AC3E}">
        <p14:creationId xmlns:p14="http://schemas.microsoft.com/office/powerpoint/2010/main" val="1630148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xmlns="" id="{8AF3F37E-C069-BD39-BE34-AC601A7E2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511" y="1219905"/>
            <a:ext cx="4009524" cy="5638095"/>
          </a:xfrm>
          <a:prstGeom prst="rect">
            <a:avLst/>
          </a:prstGeom>
        </p:spPr>
      </p:pic>
      <p:sp>
        <p:nvSpPr>
          <p:cNvPr id="11" name="Kotak Teks 10">
            <a:extLst>
              <a:ext uri="{FF2B5EF4-FFF2-40B4-BE49-F238E27FC236}">
                <a16:creationId xmlns:a16="http://schemas.microsoft.com/office/drawing/2014/main" xmlns="" id="{E7FD62F9-802D-D670-C394-7FB8A1F80AD9}"/>
              </a:ext>
            </a:extLst>
          </p:cNvPr>
          <p:cNvSpPr txBox="1"/>
          <p:nvPr/>
        </p:nvSpPr>
        <p:spPr>
          <a:xfrm>
            <a:off x="334107" y="1368736"/>
            <a:ext cx="6098344" cy="769441"/>
          </a:xfrm>
          <a:prstGeom prst="rect">
            <a:avLst/>
          </a:prstGeom>
          <a:noFill/>
        </p:spPr>
        <p:txBody>
          <a:bodyPr wrap="square">
            <a:spAutoFit/>
          </a:bodyPr>
          <a:lstStyle/>
          <a:p>
            <a:pPr algn="l"/>
            <a:r>
              <a:rPr lang="en-US" sz="4400" b="0" i="0">
                <a:solidFill>
                  <a:schemeClr val="bg1"/>
                </a:solidFill>
                <a:effectLst/>
                <a:latin typeface="Source Sans Pro" panose="020B0503030403020204" pitchFamily="34" charset="0"/>
              </a:rPr>
              <a:t>Kelebihan</a:t>
            </a:r>
          </a:p>
        </p:txBody>
      </p:sp>
      <p:sp>
        <p:nvSpPr>
          <p:cNvPr id="13" name="Kotak Teks 12">
            <a:extLst>
              <a:ext uri="{FF2B5EF4-FFF2-40B4-BE49-F238E27FC236}">
                <a16:creationId xmlns:a16="http://schemas.microsoft.com/office/drawing/2014/main" xmlns="" id="{F8A8B14A-594B-172D-DA21-FB2FF13A8517}"/>
              </a:ext>
            </a:extLst>
          </p:cNvPr>
          <p:cNvSpPr txBox="1"/>
          <p:nvPr/>
        </p:nvSpPr>
        <p:spPr>
          <a:xfrm>
            <a:off x="334107" y="2138177"/>
            <a:ext cx="6643468" cy="1554272"/>
          </a:xfrm>
          <a:prstGeom prst="rect">
            <a:avLst/>
          </a:prstGeom>
          <a:noFill/>
        </p:spPr>
        <p:txBody>
          <a:bodyPr wrap="square">
            <a:spAutoFit/>
          </a:bodyPr>
          <a:lstStyle/>
          <a:p>
            <a:pPr algn="l">
              <a:buFont typeface="Arial" panose="020B0604020202020204" pitchFamily="34" charset="0"/>
              <a:buChar char="•"/>
            </a:pPr>
            <a:r>
              <a:rPr lang="en-US" sz="1900" b="0" i="0">
                <a:solidFill>
                  <a:schemeClr val="bg1"/>
                </a:solidFill>
                <a:effectLst/>
                <a:latin typeface="Source Sans Pro" panose="020B0503030403020204" pitchFamily="34" charset="0"/>
              </a:rPr>
              <a:t>Memerlukan biaya yang lebih sedikit, bahkan umumnya gratis.</a:t>
            </a:r>
          </a:p>
          <a:p>
            <a:pPr algn="l">
              <a:buFont typeface="Arial" panose="020B0604020202020204" pitchFamily="34" charset="0"/>
              <a:buChar char="•"/>
            </a:pPr>
            <a:r>
              <a:rPr lang="en-US" sz="1900" b="0" i="0">
                <a:solidFill>
                  <a:schemeClr val="bg1"/>
                </a:solidFill>
                <a:effectLst/>
                <a:latin typeface="Source Sans Pro" panose="020B0503030403020204" pitchFamily="34" charset="0"/>
              </a:rPr>
              <a:t>Dapat dimodifikasi dan dikembangkan sendiri.</a:t>
            </a:r>
          </a:p>
          <a:p>
            <a:pPr algn="l">
              <a:buFont typeface="Arial" panose="020B0604020202020204" pitchFamily="34" charset="0"/>
              <a:buChar char="•"/>
            </a:pPr>
            <a:r>
              <a:rPr lang="en-US" sz="1900" b="0" i="0">
                <a:solidFill>
                  <a:schemeClr val="bg1"/>
                </a:solidFill>
                <a:effectLst/>
                <a:latin typeface="Source Sans Pro" panose="020B0503030403020204" pitchFamily="34" charset="0"/>
              </a:rPr>
              <a:t>Dapat membuat perangkat lunak versi sendiri.</a:t>
            </a:r>
          </a:p>
          <a:p>
            <a:pPr algn="l">
              <a:buFont typeface="Arial" panose="020B0604020202020204" pitchFamily="34" charset="0"/>
              <a:buChar char="•"/>
            </a:pPr>
            <a:r>
              <a:rPr lang="en-US" sz="1900" b="0" i="0">
                <a:solidFill>
                  <a:schemeClr val="bg1"/>
                </a:solidFill>
                <a:effectLst/>
                <a:latin typeface="Source Sans Pro" panose="020B0503030403020204" pitchFamily="34" charset="0"/>
              </a:rPr>
              <a:t>Jika terjadi masalah pada perangkat lunak, ada kemungkinan dapat diselesaikan sendiri tanpa bantuan pengembang.</a:t>
            </a:r>
          </a:p>
        </p:txBody>
      </p:sp>
      <p:sp>
        <p:nvSpPr>
          <p:cNvPr id="6" name="Kotak Teks 5">
            <a:extLst>
              <a:ext uri="{FF2B5EF4-FFF2-40B4-BE49-F238E27FC236}">
                <a16:creationId xmlns:a16="http://schemas.microsoft.com/office/drawing/2014/main" xmlns="" id="{51EF2230-1A06-4C9B-5DDE-08B50ECF7343}"/>
              </a:ext>
            </a:extLst>
          </p:cNvPr>
          <p:cNvSpPr txBox="1"/>
          <p:nvPr/>
        </p:nvSpPr>
        <p:spPr>
          <a:xfrm>
            <a:off x="334107" y="3958179"/>
            <a:ext cx="6098344" cy="769441"/>
          </a:xfrm>
          <a:prstGeom prst="rect">
            <a:avLst/>
          </a:prstGeom>
          <a:noFill/>
        </p:spPr>
        <p:txBody>
          <a:bodyPr wrap="square">
            <a:spAutoFit/>
          </a:bodyPr>
          <a:lstStyle/>
          <a:p>
            <a:pPr algn="l"/>
            <a:r>
              <a:rPr lang="en-US" sz="4400" b="0" i="0">
                <a:solidFill>
                  <a:schemeClr val="bg1"/>
                </a:solidFill>
                <a:effectLst/>
                <a:latin typeface="Source Sans Pro" panose="020B0503030403020204" pitchFamily="34" charset="0"/>
              </a:rPr>
              <a:t>Kekurangan</a:t>
            </a:r>
          </a:p>
        </p:txBody>
      </p:sp>
      <p:sp>
        <p:nvSpPr>
          <p:cNvPr id="7" name="Kotak Teks 6">
            <a:extLst>
              <a:ext uri="{FF2B5EF4-FFF2-40B4-BE49-F238E27FC236}">
                <a16:creationId xmlns:a16="http://schemas.microsoft.com/office/drawing/2014/main" xmlns="" id="{A6D66A8B-32EA-E149-FEE9-7A5CFB1A5993}"/>
              </a:ext>
            </a:extLst>
          </p:cNvPr>
          <p:cNvSpPr txBox="1"/>
          <p:nvPr/>
        </p:nvSpPr>
        <p:spPr>
          <a:xfrm>
            <a:off x="334107" y="4727620"/>
            <a:ext cx="6098344" cy="1200329"/>
          </a:xfrm>
          <a:prstGeom prst="rect">
            <a:avLst/>
          </a:prstGeom>
          <a:noFill/>
        </p:spPr>
        <p:txBody>
          <a:bodyPr wrap="square">
            <a:spAutoFit/>
          </a:bodyPr>
          <a:lstStyle/>
          <a:p>
            <a:pPr algn="l">
              <a:buFont typeface="Arial" panose="020B0604020202020204" pitchFamily="34" charset="0"/>
              <a:buChar char="•"/>
            </a:pPr>
            <a:r>
              <a:rPr lang="en-US" b="0" i="0">
                <a:solidFill>
                  <a:schemeClr val="bg1"/>
                </a:solidFill>
                <a:effectLst/>
                <a:latin typeface="Source Sans Pro" panose="020B0503030403020204" pitchFamily="34" charset="0"/>
              </a:rPr>
              <a:t>Keamanannya kurang terjamin.</a:t>
            </a:r>
          </a:p>
          <a:p>
            <a:pPr algn="l">
              <a:buFont typeface="Arial" panose="020B0604020202020204" pitchFamily="34" charset="0"/>
              <a:buChar char="•"/>
            </a:pPr>
            <a:r>
              <a:rPr lang="en-US" b="0" i="0">
                <a:solidFill>
                  <a:schemeClr val="bg1"/>
                </a:solidFill>
                <a:effectLst/>
                <a:latin typeface="Source Sans Pro" panose="020B0503030403020204" pitchFamily="34" charset="0"/>
              </a:rPr>
              <a:t>Panduan untuk menggunakan perangkat lunak sulit dimengerti oleh pengguna awam.</a:t>
            </a:r>
          </a:p>
          <a:p>
            <a:pPr algn="l">
              <a:buFont typeface="Arial" panose="020B0604020202020204" pitchFamily="34" charset="0"/>
              <a:buChar char="•"/>
            </a:pPr>
            <a:r>
              <a:rPr lang="en-US" b="0" i="0">
                <a:solidFill>
                  <a:schemeClr val="bg1"/>
                </a:solidFill>
                <a:effectLst/>
                <a:latin typeface="Source Sans Pro" panose="020B0503030403020204" pitchFamily="34" charset="0"/>
              </a:rPr>
              <a:t>Minim dukungan dari pengembang.</a:t>
            </a:r>
          </a:p>
        </p:txBody>
      </p:sp>
    </p:spTree>
    <p:extLst>
      <p:ext uri="{BB962C8B-B14F-4D97-AF65-F5344CB8AC3E}">
        <p14:creationId xmlns:p14="http://schemas.microsoft.com/office/powerpoint/2010/main" val="36320363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1000"/>
                                        <p:tgtEl>
                                          <p:spTgt spid="7">
                                            <p:txEl>
                                              <p:pRg st="1" end="1"/>
                                            </p:txEl>
                                          </p:spTgt>
                                        </p:tgtEl>
                                      </p:cBhvr>
                                    </p:animEffect>
                                    <p:anim calcmode="lin" valueType="num">
                                      <p:cBhvr>
                                        <p:cTn id="2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Kotak Teks 6">
            <a:extLst>
              <a:ext uri="{FF2B5EF4-FFF2-40B4-BE49-F238E27FC236}">
                <a16:creationId xmlns:a16="http://schemas.microsoft.com/office/drawing/2014/main" xmlns="" id="{83D78CC7-BA3B-FD11-42DD-63DE54D0E78A}"/>
              </a:ext>
            </a:extLst>
          </p:cNvPr>
          <p:cNvSpPr txBox="1"/>
          <p:nvPr/>
        </p:nvSpPr>
        <p:spPr>
          <a:xfrm>
            <a:off x="772067" y="1356489"/>
            <a:ext cx="6098344" cy="707886"/>
          </a:xfrm>
          <a:prstGeom prst="rect">
            <a:avLst/>
          </a:prstGeom>
          <a:noFill/>
        </p:spPr>
        <p:txBody>
          <a:bodyPr wrap="square">
            <a:spAutoFit/>
          </a:bodyPr>
          <a:lstStyle/>
          <a:p>
            <a:r>
              <a:rPr lang="en-US" sz="4000">
                <a:solidFill>
                  <a:schemeClr val="bg1"/>
                </a:solidFill>
              </a:rPr>
              <a:t>Jenis Jenis Dari Open Source</a:t>
            </a:r>
          </a:p>
        </p:txBody>
      </p:sp>
      <p:sp>
        <p:nvSpPr>
          <p:cNvPr id="8" name="Kotak Teks 7">
            <a:extLst>
              <a:ext uri="{FF2B5EF4-FFF2-40B4-BE49-F238E27FC236}">
                <a16:creationId xmlns:a16="http://schemas.microsoft.com/office/drawing/2014/main" xmlns="" id="{7EA14401-DDF9-14D0-FF6D-E491A1A51C1B}"/>
              </a:ext>
            </a:extLst>
          </p:cNvPr>
          <p:cNvSpPr txBox="1"/>
          <p:nvPr/>
        </p:nvSpPr>
        <p:spPr>
          <a:xfrm>
            <a:off x="992944" y="2614374"/>
            <a:ext cx="2489842" cy="369332"/>
          </a:xfrm>
          <a:prstGeom prst="rect">
            <a:avLst/>
          </a:prstGeom>
          <a:gradFill flip="none" rotWithShape="1">
            <a:gsLst>
              <a:gs pos="0">
                <a:schemeClr val="accent4">
                  <a:lumMod val="0"/>
                  <a:lumOff val="100000"/>
                </a:schemeClr>
              </a:gs>
              <a:gs pos="0">
                <a:schemeClr val="accent4">
                  <a:lumMod val="0"/>
                  <a:lumOff val="100000"/>
                </a:schemeClr>
              </a:gs>
              <a:gs pos="0">
                <a:schemeClr val="accent4">
                  <a:lumMod val="100000"/>
                </a:schemeClr>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nchor="t" anchorCtr="0">
            <a:spAutoFit/>
          </a:bodyPr>
          <a:lstStyle/>
          <a:p>
            <a:pPr algn="ctr"/>
            <a:r>
              <a:rPr lang="en-US" b="1"/>
              <a:t>Linux</a:t>
            </a:r>
          </a:p>
        </p:txBody>
      </p:sp>
      <p:sp>
        <p:nvSpPr>
          <p:cNvPr id="9" name="Kotak Teks 8">
            <a:extLst>
              <a:ext uri="{FF2B5EF4-FFF2-40B4-BE49-F238E27FC236}">
                <a16:creationId xmlns:a16="http://schemas.microsoft.com/office/drawing/2014/main" xmlns="" id="{0B1274E4-062F-DDE6-4B05-41FD7268C9DA}"/>
              </a:ext>
            </a:extLst>
          </p:cNvPr>
          <p:cNvSpPr txBox="1"/>
          <p:nvPr/>
        </p:nvSpPr>
        <p:spPr>
          <a:xfrm>
            <a:off x="992940" y="3075890"/>
            <a:ext cx="2489846" cy="369332"/>
          </a:xfrm>
          <a:prstGeom prst="rect">
            <a:avLst/>
          </a:prstGeom>
          <a:gradFill flip="none" rotWithShape="1">
            <a:gsLst>
              <a:gs pos="0">
                <a:schemeClr val="accent4">
                  <a:lumMod val="1000"/>
                  <a:lumOff val="99000"/>
                </a:schemeClr>
              </a:gs>
              <a:gs pos="0">
                <a:schemeClr val="accent4">
                  <a:lumMod val="0"/>
                  <a:lumOff val="100000"/>
                </a:schemeClr>
              </a:gs>
              <a:gs pos="0">
                <a:schemeClr val="accent4">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gn="ctr"/>
            <a:r>
              <a:rPr lang="en-US" b="1"/>
              <a:t>Open Office</a:t>
            </a:r>
          </a:p>
        </p:txBody>
      </p:sp>
      <p:sp>
        <p:nvSpPr>
          <p:cNvPr id="10" name="Kotak Teks 9">
            <a:extLst>
              <a:ext uri="{FF2B5EF4-FFF2-40B4-BE49-F238E27FC236}">
                <a16:creationId xmlns:a16="http://schemas.microsoft.com/office/drawing/2014/main" xmlns="" id="{794BA2D3-BBE4-0DC3-76F9-D0E305FD8DB9}"/>
              </a:ext>
            </a:extLst>
          </p:cNvPr>
          <p:cNvSpPr txBox="1"/>
          <p:nvPr/>
        </p:nvSpPr>
        <p:spPr>
          <a:xfrm>
            <a:off x="992940" y="3528468"/>
            <a:ext cx="2489846" cy="369332"/>
          </a:xfrm>
          <a:prstGeom prst="rect">
            <a:avLst/>
          </a:prstGeom>
          <a:gradFill flip="none" rotWithShape="1">
            <a:gsLst>
              <a:gs pos="0">
                <a:schemeClr val="accent4">
                  <a:lumMod val="0"/>
                  <a:lumOff val="100000"/>
                </a:schemeClr>
              </a:gs>
              <a:gs pos="0">
                <a:schemeClr val="accent4">
                  <a:lumMod val="0"/>
                  <a:lumOff val="100000"/>
                </a:schemeClr>
              </a:gs>
              <a:gs pos="0">
                <a:schemeClr val="accent4">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p:spPr>
        <p:txBody>
          <a:bodyPr wrap="square">
            <a:spAutoFit/>
          </a:bodyPr>
          <a:lstStyle/>
          <a:p>
            <a:pPr algn="ctr"/>
            <a:r>
              <a:rPr lang="en-US" b="1"/>
              <a:t>GIMP</a:t>
            </a:r>
          </a:p>
        </p:txBody>
      </p:sp>
      <p:sp>
        <p:nvSpPr>
          <p:cNvPr id="11" name="Kotak Teks 10">
            <a:extLst>
              <a:ext uri="{FF2B5EF4-FFF2-40B4-BE49-F238E27FC236}">
                <a16:creationId xmlns:a16="http://schemas.microsoft.com/office/drawing/2014/main" xmlns="" id="{69A68FDD-58AB-DE5E-5CCB-0707141594C3}"/>
              </a:ext>
            </a:extLst>
          </p:cNvPr>
          <p:cNvSpPr txBox="1"/>
          <p:nvPr/>
        </p:nvSpPr>
        <p:spPr>
          <a:xfrm>
            <a:off x="992939" y="3998922"/>
            <a:ext cx="2489847" cy="369332"/>
          </a:xfrm>
          <a:prstGeom prst="rect">
            <a:avLst/>
          </a:prstGeom>
          <a:gradFill flip="none" rotWithShape="1">
            <a:gsLst>
              <a:gs pos="0">
                <a:schemeClr val="accent4">
                  <a:lumMod val="0"/>
                  <a:lumOff val="100000"/>
                </a:schemeClr>
              </a:gs>
              <a:gs pos="0">
                <a:schemeClr val="accent4">
                  <a:lumMod val="0"/>
                  <a:lumOff val="100000"/>
                </a:schemeClr>
              </a:gs>
              <a:gs pos="0">
                <a:schemeClr val="accent4">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gn="ctr"/>
            <a:r>
              <a:rPr lang="en-US" b="1"/>
              <a:t>Dia</a:t>
            </a:r>
          </a:p>
        </p:txBody>
      </p:sp>
      <p:sp>
        <p:nvSpPr>
          <p:cNvPr id="12" name="Kotak Teks 11">
            <a:extLst>
              <a:ext uri="{FF2B5EF4-FFF2-40B4-BE49-F238E27FC236}">
                <a16:creationId xmlns:a16="http://schemas.microsoft.com/office/drawing/2014/main" xmlns="" id="{E3AEB9D1-F7FF-B1A3-73D2-4362A7BDC412}"/>
              </a:ext>
            </a:extLst>
          </p:cNvPr>
          <p:cNvSpPr txBox="1"/>
          <p:nvPr/>
        </p:nvSpPr>
        <p:spPr>
          <a:xfrm>
            <a:off x="992940" y="4455969"/>
            <a:ext cx="2489848" cy="369332"/>
          </a:xfrm>
          <a:prstGeom prst="rect">
            <a:avLst/>
          </a:prstGeom>
          <a:gradFill flip="none" rotWithShape="1">
            <a:gsLst>
              <a:gs pos="0">
                <a:schemeClr val="accent4">
                  <a:lumMod val="0"/>
                  <a:lumOff val="100000"/>
                </a:schemeClr>
              </a:gs>
              <a:gs pos="0">
                <a:schemeClr val="accent4">
                  <a:lumMod val="0"/>
                  <a:lumOff val="100000"/>
                </a:schemeClr>
              </a:gs>
              <a:gs pos="0">
                <a:schemeClr val="accent4">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gn="ctr"/>
            <a:r>
              <a:rPr lang="en-US" b="1"/>
              <a:t>Mozilla Thunderbird</a:t>
            </a:r>
          </a:p>
        </p:txBody>
      </p:sp>
      <p:sp>
        <p:nvSpPr>
          <p:cNvPr id="13" name="Kotak Teks 12">
            <a:extLst>
              <a:ext uri="{FF2B5EF4-FFF2-40B4-BE49-F238E27FC236}">
                <a16:creationId xmlns:a16="http://schemas.microsoft.com/office/drawing/2014/main" xmlns="" id="{A0AEA895-69DE-C95B-277B-DE393E9E8CDE}"/>
              </a:ext>
            </a:extLst>
          </p:cNvPr>
          <p:cNvSpPr txBox="1"/>
          <p:nvPr/>
        </p:nvSpPr>
        <p:spPr>
          <a:xfrm>
            <a:off x="992940" y="4913016"/>
            <a:ext cx="2489846" cy="369332"/>
          </a:xfrm>
          <a:prstGeom prst="rect">
            <a:avLst/>
          </a:prstGeom>
          <a:gradFill flip="none" rotWithShape="1">
            <a:gsLst>
              <a:gs pos="0">
                <a:schemeClr val="accent4">
                  <a:lumMod val="0"/>
                  <a:lumOff val="100000"/>
                </a:schemeClr>
              </a:gs>
              <a:gs pos="0">
                <a:schemeClr val="accent4">
                  <a:lumMod val="0"/>
                  <a:lumOff val="100000"/>
                </a:schemeClr>
              </a:gs>
              <a:gs pos="0">
                <a:schemeClr val="accent4">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gn="ctr"/>
            <a:r>
              <a:rPr lang="en-US" b="1"/>
              <a:t>Gantt Project</a:t>
            </a:r>
          </a:p>
        </p:txBody>
      </p:sp>
      <p:pic>
        <p:nvPicPr>
          <p:cNvPr id="15" name="Gambar 14">
            <a:extLst>
              <a:ext uri="{FF2B5EF4-FFF2-40B4-BE49-F238E27FC236}">
                <a16:creationId xmlns:a16="http://schemas.microsoft.com/office/drawing/2014/main" xmlns="" id="{CBCCD2FD-4DFA-B907-15F3-E2AF52B9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511" y="1219905"/>
            <a:ext cx="4009524" cy="5638095"/>
          </a:xfrm>
          <a:prstGeom prst="rect">
            <a:avLst/>
          </a:prstGeom>
        </p:spPr>
      </p:pic>
    </p:spTree>
    <p:extLst>
      <p:ext uri="{BB962C8B-B14F-4D97-AF65-F5344CB8AC3E}">
        <p14:creationId xmlns:p14="http://schemas.microsoft.com/office/powerpoint/2010/main" val="35083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xmlns="" id="{8AF3F37E-C069-BD39-BE34-AC601A7E2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511" y="1219905"/>
            <a:ext cx="4009524" cy="5638095"/>
          </a:xfrm>
          <a:prstGeom prst="rect">
            <a:avLst/>
          </a:prstGeom>
        </p:spPr>
      </p:pic>
      <p:sp>
        <p:nvSpPr>
          <p:cNvPr id="13" name="Kotak Teks 12">
            <a:extLst>
              <a:ext uri="{FF2B5EF4-FFF2-40B4-BE49-F238E27FC236}">
                <a16:creationId xmlns:a16="http://schemas.microsoft.com/office/drawing/2014/main" xmlns="" id="{F8A8B14A-594B-172D-DA21-FB2FF13A8517}"/>
              </a:ext>
            </a:extLst>
          </p:cNvPr>
          <p:cNvSpPr txBox="1"/>
          <p:nvPr/>
        </p:nvSpPr>
        <p:spPr>
          <a:xfrm>
            <a:off x="364497" y="1054907"/>
            <a:ext cx="6903630" cy="1754326"/>
          </a:xfrm>
          <a:prstGeom prst="rect">
            <a:avLst/>
          </a:prstGeom>
          <a:noFill/>
        </p:spPr>
        <p:txBody>
          <a:bodyPr wrap="square">
            <a:spAutoFit/>
          </a:bodyPr>
          <a:lstStyle/>
          <a:p>
            <a:r>
              <a:rPr lang="en-US" dirty="0" err="1" smtClean="0">
                <a:solidFill>
                  <a:schemeClr val="bg1"/>
                </a:solidFill>
              </a:rPr>
              <a:t>Sistem</a:t>
            </a:r>
            <a:r>
              <a:rPr lang="en-US" dirty="0" smtClean="0">
                <a:solidFill>
                  <a:schemeClr val="bg1"/>
                </a:solidFill>
              </a:rPr>
              <a:t> </a:t>
            </a:r>
            <a:r>
              <a:rPr lang="en-US" dirty="0" err="1">
                <a:solidFill>
                  <a:schemeClr val="bg1"/>
                </a:solidFill>
              </a:rPr>
              <a:t>operasi</a:t>
            </a:r>
            <a:r>
              <a:rPr lang="en-US" dirty="0">
                <a:solidFill>
                  <a:schemeClr val="bg1"/>
                </a:solidFill>
              </a:rPr>
              <a:t> yang </a:t>
            </a:r>
            <a:r>
              <a:rPr lang="en-US" dirty="0" err="1">
                <a:solidFill>
                  <a:schemeClr val="bg1"/>
                </a:solidFill>
              </a:rPr>
              <a:t>pertama</a:t>
            </a:r>
            <a:r>
              <a:rPr lang="en-US" dirty="0">
                <a:solidFill>
                  <a:schemeClr val="bg1"/>
                </a:solidFill>
              </a:rPr>
              <a:t> kali </a:t>
            </a:r>
            <a:r>
              <a:rPr lang="en-US" dirty="0" err="1">
                <a:solidFill>
                  <a:schemeClr val="bg1"/>
                </a:solidFill>
              </a:rPr>
              <a:t>dikembangkan</a:t>
            </a:r>
            <a:r>
              <a:rPr lang="en-US" dirty="0">
                <a:solidFill>
                  <a:schemeClr val="bg1"/>
                </a:solidFill>
              </a:rPr>
              <a:t> </a:t>
            </a:r>
            <a:r>
              <a:rPr lang="en-US" dirty="0" err="1">
                <a:solidFill>
                  <a:schemeClr val="bg1"/>
                </a:solidFill>
              </a:rPr>
              <a:t>oleh</a:t>
            </a:r>
            <a:r>
              <a:rPr lang="en-US" dirty="0">
                <a:solidFill>
                  <a:schemeClr val="bg1"/>
                </a:solidFill>
              </a:rPr>
              <a:t> </a:t>
            </a:r>
            <a:r>
              <a:rPr lang="en-US" b="1" dirty="0">
                <a:solidFill>
                  <a:schemeClr val="bg1"/>
                </a:solidFill>
              </a:rPr>
              <a:t>Linus </a:t>
            </a:r>
            <a:r>
              <a:rPr lang="en-US" b="1" dirty="0" err="1">
                <a:solidFill>
                  <a:schemeClr val="bg1"/>
                </a:solidFill>
              </a:rPr>
              <a:t>Trovald</a:t>
            </a:r>
            <a:r>
              <a:rPr lang="en-US" dirty="0">
                <a:solidFill>
                  <a:schemeClr val="bg1"/>
                </a:solidFill>
              </a:rPr>
              <a:t> </a:t>
            </a:r>
            <a:r>
              <a:rPr lang="en-US" dirty="0" err="1">
                <a:solidFill>
                  <a:schemeClr val="bg1"/>
                </a:solidFill>
              </a:rPr>
              <a:t>ini</a:t>
            </a:r>
            <a:r>
              <a:rPr lang="en-US" dirty="0">
                <a:solidFill>
                  <a:schemeClr val="bg1"/>
                </a:solidFill>
              </a:rPr>
              <a:t> </a:t>
            </a:r>
            <a:r>
              <a:rPr lang="en-US" dirty="0" err="1">
                <a:solidFill>
                  <a:schemeClr val="bg1"/>
                </a:solidFill>
              </a:rPr>
              <a:t>telah</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alternatif</a:t>
            </a:r>
            <a:r>
              <a:rPr lang="en-US" dirty="0">
                <a:solidFill>
                  <a:schemeClr val="bg1"/>
                </a:solidFill>
              </a:rPr>
              <a:t> </a:t>
            </a:r>
            <a:r>
              <a:rPr lang="en-US" dirty="0" err="1">
                <a:solidFill>
                  <a:schemeClr val="bg1"/>
                </a:solidFill>
              </a:rPr>
              <a:t>terbaik</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menggantikan</a:t>
            </a:r>
            <a:r>
              <a:rPr lang="en-US" dirty="0">
                <a:solidFill>
                  <a:schemeClr val="bg1"/>
                </a:solidFill>
              </a:rPr>
              <a:t> Microsoft Windows. </a:t>
            </a:r>
            <a:r>
              <a:rPr lang="en-US" dirty="0" err="1">
                <a:solidFill>
                  <a:schemeClr val="bg1"/>
                </a:solidFill>
              </a:rPr>
              <a:t>Banyak</a:t>
            </a:r>
            <a:r>
              <a:rPr lang="en-US" dirty="0">
                <a:solidFill>
                  <a:schemeClr val="bg1"/>
                </a:solidFill>
              </a:rPr>
              <a:t> </a:t>
            </a:r>
            <a:r>
              <a:rPr lang="en-US" dirty="0" err="1">
                <a:solidFill>
                  <a:schemeClr val="bg1"/>
                </a:solidFill>
              </a:rPr>
              <a:t>varian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distribusi</a:t>
            </a:r>
            <a:r>
              <a:rPr lang="en-US" dirty="0">
                <a:solidFill>
                  <a:schemeClr val="bg1"/>
                </a:solidFill>
              </a:rPr>
              <a:t> Linux yang </a:t>
            </a:r>
            <a:r>
              <a:rPr lang="en-US" dirty="0" err="1">
                <a:solidFill>
                  <a:schemeClr val="bg1"/>
                </a:solidFill>
              </a:rPr>
              <a:t>dikembangkan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tampilan</a:t>
            </a:r>
            <a:r>
              <a:rPr lang="en-US" dirty="0">
                <a:solidFill>
                  <a:schemeClr val="bg1"/>
                </a:solidFill>
              </a:rPr>
              <a:t> yang </a:t>
            </a:r>
            <a:r>
              <a:rPr lang="en-US" dirty="0" err="1">
                <a:solidFill>
                  <a:schemeClr val="bg1"/>
                </a:solidFill>
              </a:rPr>
              <a:t>sangat</a:t>
            </a:r>
            <a:r>
              <a:rPr lang="en-US" dirty="0">
                <a:solidFill>
                  <a:schemeClr val="bg1"/>
                </a:solidFill>
              </a:rPr>
              <a:t> </a:t>
            </a:r>
            <a:r>
              <a:rPr lang="en-US" dirty="0" err="1">
                <a:solidFill>
                  <a:schemeClr val="bg1"/>
                </a:solidFill>
              </a:rPr>
              <a:t>bagus</a:t>
            </a:r>
            <a:r>
              <a:rPr lang="en-US" dirty="0">
                <a:solidFill>
                  <a:schemeClr val="bg1"/>
                </a:solidFill>
              </a:rPr>
              <a:t>. </a:t>
            </a:r>
            <a:r>
              <a:rPr lang="en-US" dirty="0" err="1">
                <a:solidFill>
                  <a:schemeClr val="bg1"/>
                </a:solidFill>
              </a:rPr>
              <a:t>Misalnya</a:t>
            </a:r>
            <a:r>
              <a:rPr lang="en-US" dirty="0">
                <a:solidFill>
                  <a:schemeClr val="bg1"/>
                </a:solidFill>
              </a:rPr>
              <a:t> Ubuntu, Mandrake, </a:t>
            </a:r>
            <a:r>
              <a:rPr lang="en-US" dirty="0" err="1">
                <a:solidFill>
                  <a:schemeClr val="bg1"/>
                </a:solidFill>
              </a:rPr>
              <a:t>dan</a:t>
            </a:r>
            <a:r>
              <a:rPr lang="en-US" dirty="0">
                <a:solidFill>
                  <a:schemeClr val="bg1"/>
                </a:solidFill>
              </a:rPr>
              <a:t> Fedora </a:t>
            </a:r>
            <a:r>
              <a:rPr lang="en-US" dirty="0" err="1">
                <a:solidFill>
                  <a:schemeClr val="bg1"/>
                </a:solidFill>
              </a:rPr>
              <a:t>adalah</a:t>
            </a:r>
            <a:r>
              <a:rPr lang="en-US" dirty="0">
                <a:solidFill>
                  <a:schemeClr val="bg1"/>
                </a:solidFill>
              </a:rPr>
              <a:t> </a:t>
            </a:r>
            <a:r>
              <a:rPr lang="en-US" dirty="0" err="1">
                <a:solidFill>
                  <a:schemeClr val="bg1"/>
                </a:solidFill>
              </a:rPr>
              <a:t>distribusi</a:t>
            </a:r>
            <a:r>
              <a:rPr lang="en-US" dirty="0">
                <a:solidFill>
                  <a:schemeClr val="bg1"/>
                </a:solidFill>
              </a:rPr>
              <a:t> Linux yang </a:t>
            </a:r>
            <a:r>
              <a:rPr lang="en-US" dirty="0" err="1">
                <a:solidFill>
                  <a:schemeClr val="bg1"/>
                </a:solidFill>
              </a:rPr>
              <a:t>cukup</a:t>
            </a:r>
            <a:r>
              <a:rPr lang="en-US" dirty="0">
                <a:solidFill>
                  <a:schemeClr val="bg1"/>
                </a:solidFill>
              </a:rPr>
              <a:t> </a:t>
            </a:r>
            <a:r>
              <a:rPr lang="en-US" dirty="0" err="1">
                <a:solidFill>
                  <a:schemeClr val="bg1"/>
                </a:solidFill>
              </a:rPr>
              <a:t>mudah</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oleh</a:t>
            </a:r>
            <a:r>
              <a:rPr lang="en-US" dirty="0">
                <a:solidFill>
                  <a:schemeClr val="bg1"/>
                </a:solidFill>
              </a:rPr>
              <a:t> orang </a:t>
            </a:r>
            <a:r>
              <a:rPr lang="en-US" dirty="0" err="1">
                <a:solidFill>
                  <a:schemeClr val="bg1"/>
                </a:solidFill>
              </a:rPr>
              <a:t>awam</a:t>
            </a:r>
            <a:r>
              <a:rPr lang="en-US" dirty="0">
                <a:solidFill>
                  <a:schemeClr val="bg1"/>
                </a:solidFill>
              </a:rPr>
              <a:t> </a:t>
            </a:r>
            <a:r>
              <a:rPr lang="en-US" dirty="0" err="1">
                <a:solidFill>
                  <a:schemeClr val="bg1"/>
                </a:solidFill>
              </a:rPr>
              <a:t>sekalipun</a:t>
            </a:r>
            <a:r>
              <a:rPr lang="en-US" dirty="0">
                <a:solidFill>
                  <a:schemeClr val="bg1"/>
                </a:solidFill>
              </a:rPr>
              <a:t>.</a:t>
            </a:r>
          </a:p>
        </p:txBody>
      </p:sp>
      <p:sp>
        <p:nvSpPr>
          <p:cNvPr id="7" name="Kotak Teks 6">
            <a:extLst>
              <a:ext uri="{FF2B5EF4-FFF2-40B4-BE49-F238E27FC236}">
                <a16:creationId xmlns:a16="http://schemas.microsoft.com/office/drawing/2014/main" xmlns="" id="{89AAA1DC-D014-6FA6-F6C6-0A0170ED26AE}"/>
              </a:ext>
            </a:extLst>
          </p:cNvPr>
          <p:cNvSpPr txBox="1"/>
          <p:nvPr/>
        </p:nvSpPr>
        <p:spPr>
          <a:xfrm>
            <a:off x="364497" y="522017"/>
            <a:ext cx="7163973" cy="523220"/>
          </a:xfrm>
          <a:prstGeom prst="rect">
            <a:avLst/>
          </a:prstGeom>
          <a:noFill/>
        </p:spPr>
        <p:txBody>
          <a:bodyPr wrap="square">
            <a:spAutoFit/>
          </a:bodyPr>
          <a:lstStyle/>
          <a:p>
            <a:r>
              <a:rPr lang="en-US" sz="2800" b="1">
                <a:solidFill>
                  <a:schemeClr val="bg1"/>
                </a:solidFill>
              </a:rPr>
              <a:t>Linux</a:t>
            </a:r>
          </a:p>
        </p:txBody>
      </p:sp>
      <p:sp>
        <p:nvSpPr>
          <p:cNvPr id="8" name="Kotak Teks 7">
            <a:extLst>
              <a:ext uri="{FF2B5EF4-FFF2-40B4-BE49-F238E27FC236}">
                <a16:creationId xmlns:a16="http://schemas.microsoft.com/office/drawing/2014/main" xmlns="" id="{F1EFF894-7F51-1B46-C9DE-4C1B84AD7884}"/>
              </a:ext>
            </a:extLst>
          </p:cNvPr>
          <p:cNvSpPr txBox="1"/>
          <p:nvPr/>
        </p:nvSpPr>
        <p:spPr>
          <a:xfrm>
            <a:off x="364497" y="3515732"/>
            <a:ext cx="6098240" cy="523220"/>
          </a:xfrm>
          <a:prstGeom prst="rect">
            <a:avLst/>
          </a:prstGeom>
          <a:noFill/>
        </p:spPr>
        <p:txBody>
          <a:bodyPr wrap="square">
            <a:spAutoFit/>
          </a:bodyPr>
          <a:lstStyle/>
          <a:p>
            <a:pPr algn="l"/>
            <a:r>
              <a:rPr lang="en-US" sz="2800" b="1" i="0">
                <a:solidFill>
                  <a:schemeClr val="bg1"/>
                </a:solidFill>
                <a:effectLst/>
                <a:latin typeface="Barlow" panose="00000500000000000000" pitchFamily="2" charset="0"/>
              </a:rPr>
              <a:t>Open Office</a:t>
            </a:r>
          </a:p>
        </p:txBody>
      </p:sp>
      <p:sp>
        <p:nvSpPr>
          <p:cNvPr id="9" name="Kotak Teks 8">
            <a:extLst>
              <a:ext uri="{FF2B5EF4-FFF2-40B4-BE49-F238E27FC236}">
                <a16:creationId xmlns:a16="http://schemas.microsoft.com/office/drawing/2014/main" xmlns="" id="{4AA75E77-89E2-58D7-F781-FE3FE91B736C}"/>
              </a:ext>
            </a:extLst>
          </p:cNvPr>
          <p:cNvSpPr txBox="1"/>
          <p:nvPr/>
        </p:nvSpPr>
        <p:spPr>
          <a:xfrm>
            <a:off x="364497" y="4038952"/>
            <a:ext cx="6098240" cy="2585323"/>
          </a:xfrm>
          <a:prstGeom prst="rect">
            <a:avLst/>
          </a:prstGeom>
          <a:noFill/>
        </p:spPr>
        <p:txBody>
          <a:bodyPr wrap="square">
            <a:spAutoFit/>
          </a:bodyPr>
          <a:lstStyle/>
          <a:p>
            <a:r>
              <a:rPr lang="en-US" b="0" i="0" dirty="0">
                <a:solidFill>
                  <a:schemeClr val="bg1"/>
                </a:solidFill>
                <a:effectLst/>
                <a:latin typeface="Roboto" panose="02000000000000000000" pitchFamily="2" charset="0"/>
              </a:rPr>
              <a:t>Salah </a:t>
            </a:r>
            <a:r>
              <a:rPr lang="en-US" b="0" i="0" dirty="0" err="1">
                <a:solidFill>
                  <a:schemeClr val="bg1"/>
                </a:solidFill>
                <a:effectLst/>
                <a:latin typeface="Roboto" panose="02000000000000000000" pitchFamily="2" charset="0"/>
              </a:rPr>
              <a:t>satu</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aplikasi</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perkantoran</a:t>
            </a:r>
            <a:r>
              <a:rPr lang="en-US" b="0" i="0" dirty="0">
                <a:solidFill>
                  <a:schemeClr val="bg1"/>
                </a:solidFill>
                <a:effectLst/>
                <a:latin typeface="Roboto" panose="02000000000000000000" pitchFamily="2" charset="0"/>
              </a:rPr>
              <a:t> yang paling </a:t>
            </a:r>
            <a:r>
              <a:rPr lang="en-US" b="0" i="0" dirty="0" err="1">
                <a:solidFill>
                  <a:schemeClr val="bg1"/>
                </a:solidFill>
                <a:effectLst/>
                <a:latin typeface="Roboto" panose="02000000000000000000" pitchFamily="2" charset="0"/>
              </a:rPr>
              <a:t>tepat</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untuk</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menggantikan</a:t>
            </a:r>
            <a:r>
              <a:rPr lang="en-US" b="0" i="0" dirty="0">
                <a:solidFill>
                  <a:schemeClr val="bg1"/>
                </a:solidFill>
                <a:effectLst/>
                <a:latin typeface="Roboto" panose="02000000000000000000" pitchFamily="2" charset="0"/>
              </a:rPr>
              <a:t> Microsoft Office </a:t>
            </a:r>
            <a:r>
              <a:rPr lang="en-US" b="0" i="0" dirty="0" err="1">
                <a:solidFill>
                  <a:schemeClr val="bg1"/>
                </a:solidFill>
                <a:effectLst/>
                <a:latin typeface="Roboto" panose="02000000000000000000" pitchFamily="2" charset="0"/>
              </a:rPr>
              <a:t>adalah</a:t>
            </a:r>
            <a:r>
              <a:rPr lang="en-US" b="0" i="0" dirty="0">
                <a:solidFill>
                  <a:schemeClr val="bg1"/>
                </a:solidFill>
                <a:effectLst/>
                <a:latin typeface="Roboto" panose="02000000000000000000" pitchFamily="2" charset="0"/>
              </a:rPr>
              <a:t> </a:t>
            </a:r>
            <a:r>
              <a:rPr lang="en-US" b="1" i="0" dirty="0">
                <a:solidFill>
                  <a:schemeClr val="bg1"/>
                </a:solidFill>
                <a:effectLst/>
                <a:latin typeface="Roboto" panose="02000000000000000000" pitchFamily="2" charset="0"/>
              </a:rPr>
              <a:t>Open Office</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Perangkat</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lunak</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ini</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dikembangkan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secara</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khusus</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oleh</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sebuah</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perusahaan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besar</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yaitu</a:t>
            </a:r>
            <a:r>
              <a:rPr lang="en-US" b="0" i="0" dirty="0">
                <a:solidFill>
                  <a:schemeClr val="bg1"/>
                </a:solidFill>
                <a:effectLst/>
                <a:latin typeface="Roboto" panose="02000000000000000000" pitchFamily="2" charset="0"/>
              </a:rPr>
              <a:t> Sun Microsystem </a:t>
            </a:r>
            <a:r>
              <a:rPr lang="en-US" b="0" i="0" dirty="0" err="1">
                <a:solidFill>
                  <a:schemeClr val="bg1"/>
                </a:solidFill>
                <a:effectLst/>
                <a:latin typeface="Roboto" panose="02000000000000000000" pitchFamily="2" charset="0"/>
              </a:rPr>
              <a:t>namun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tersedia</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secara</a:t>
            </a:r>
            <a:r>
              <a:rPr lang="en-US" b="0" i="0" dirty="0">
                <a:solidFill>
                  <a:schemeClr val="bg1"/>
                </a:solidFill>
                <a:effectLst/>
                <a:latin typeface="Roboto" panose="02000000000000000000" pitchFamily="2" charset="0"/>
              </a:rPr>
              <a:t> gratis. </a:t>
            </a:r>
            <a:r>
              <a:rPr lang="en-US" b="0" i="0" dirty="0" err="1">
                <a:solidFill>
                  <a:schemeClr val="bg1"/>
                </a:solidFill>
                <a:effectLst/>
                <a:latin typeface="Roboto" panose="02000000000000000000" pitchFamily="2" charset="0"/>
              </a:rPr>
              <a:t>Dalam</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sebuah</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paket</a:t>
            </a:r>
            <a:r>
              <a:rPr lang="en-US" b="0" i="0" dirty="0">
                <a:solidFill>
                  <a:schemeClr val="bg1"/>
                </a:solidFill>
                <a:effectLst/>
                <a:latin typeface="Roboto" panose="02000000000000000000" pitchFamily="2" charset="0"/>
              </a:rPr>
              <a:t> Open Office </a:t>
            </a:r>
            <a:r>
              <a:rPr lang="en-US" b="0" i="0" dirty="0" err="1">
                <a:solidFill>
                  <a:schemeClr val="bg1"/>
                </a:solidFill>
                <a:effectLst/>
                <a:latin typeface="Roboto" panose="02000000000000000000" pitchFamily="2" charset="0"/>
              </a:rPr>
              <a:t>tersedia</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banyak</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aplikasi</a:t>
            </a:r>
            <a:r>
              <a:rPr lang="en-US" b="0" i="0" dirty="0">
                <a:solidFill>
                  <a:schemeClr val="bg1"/>
                </a:solidFill>
                <a:effectLst/>
                <a:latin typeface="Roboto" panose="02000000000000000000" pitchFamily="2" charset="0"/>
              </a:rPr>
              <a:t> yang </a:t>
            </a:r>
            <a:r>
              <a:rPr lang="en-US" b="0" i="0" dirty="0" err="1">
                <a:solidFill>
                  <a:schemeClr val="bg1"/>
                </a:solidFill>
                <a:effectLst/>
                <a:latin typeface="Roboto" panose="02000000000000000000" pitchFamily="2" charset="0"/>
              </a:rPr>
              <a:t>mampu</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menggantikan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tugas</a:t>
            </a:r>
            <a:r>
              <a:rPr lang="en-US" b="0" i="0" dirty="0">
                <a:solidFill>
                  <a:schemeClr val="bg1"/>
                </a:solidFill>
                <a:effectLst/>
                <a:latin typeface="Roboto" panose="02000000000000000000" pitchFamily="2" charset="0"/>
              </a:rPr>
              <a:t> Microsoft Office. </a:t>
            </a:r>
            <a:r>
              <a:rPr lang="en-US" b="0" i="0" dirty="0" err="1">
                <a:solidFill>
                  <a:schemeClr val="bg1"/>
                </a:solidFill>
                <a:effectLst/>
                <a:latin typeface="Roboto" panose="02000000000000000000" pitchFamily="2" charset="0"/>
              </a:rPr>
              <a:t>Bahkan</a:t>
            </a:r>
            <a:r>
              <a:rPr lang="en-US" b="0" i="0" dirty="0">
                <a:solidFill>
                  <a:schemeClr val="bg1"/>
                </a:solidFill>
                <a:effectLst/>
                <a:latin typeface="Roboto" panose="02000000000000000000" pitchFamily="2" charset="0"/>
              </a:rPr>
              <a:t> Open Office </a:t>
            </a:r>
            <a:r>
              <a:rPr lang="en-US" b="0" i="0" dirty="0" err="1">
                <a:solidFill>
                  <a:schemeClr val="bg1"/>
                </a:solidFill>
                <a:effectLst/>
                <a:latin typeface="Roboto" panose="02000000000000000000" pitchFamily="2" charset="0"/>
              </a:rPr>
              <a:t>mampu</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membuka</a:t>
            </a:r>
            <a:r>
              <a:rPr lang="en-US" b="0" i="0" dirty="0">
                <a:solidFill>
                  <a:schemeClr val="bg1"/>
                </a:solidFill>
                <a:effectLst/>
                <a:latin typeface="Roboto" panose="02000000000000000000" pitchFamily="2" charset="0"/>
              </a:rPr>
              <a:t> </a:t>
            </a:r>
            <a:r>
              <a:rPr lang="en-US" b="0" i="1" dirty="0">
                <a:solidFill>
                  <a:schemeClr val="bg1"/>
                </a:solidFill>
                <a:effectLst/>
                <a:latin typeface="Roboto" panose="02000000000000000000" pitchFamily="2" charset="0"/>
              </a:rPr>
              <a:t>file</a:t>
            </a:r>
            <a:r>
              <a:rPr lang="en-US" b="0" i="0" dirty="0">
                <a:solidFill>
                  <a:schemeClr val="bg1"/>
                </a:solidFill>
                <a:effectLst/>
                <a:latin typeface="Roboto" panose="02000000000000000000" pitchFamily="2" charset="0"/>
              </a:rPr>
              <a:t> yang </a:t>
            </a:r>
            <a:r>
              <a:rPr lang="en-US" b="0" i="0" dirty="0" err="1">
                <a:solidFill>
                  <a:schemeClr val="bg1"/>
                </a:solidFill>
                <a:effectLst/>
                <a:latin typeface="Roboto" panose="02000000000000000000" pitchFamily="2" charset="0"/>
              </a:rPr>
              <a:t>disimpan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dengan</a:t>
            </a:r>
            <a:r>
              <a:rPr lang="en-US" b="0" i="0" dirty="0">
                <a:solidFill>
                  <a:schemeClr val="bg1"/>
                </a:solidFill>
                <a:effectLst/>
                <a:latin typeface="Roboto" panose="02000000000000000000" pitchFamily="2" charset="0"/>
              </a:rPr>
              <a:t> format Microsoft Office.</a:t>
            </a:r>
            <a:endParaRPr lang="en-US" dirty="0">
              <a:solidFill>
                <a:schemeClr val="bg1"/>
              </a:solidFill>
            </a:endParaRPr>
          </a:p>
        </p:txBody>
      </p:sp>
    </p:spTree>
    <p:extLst>
      <p:ext uri="{BB962C8B-B14F-4D97-AF65-F5344CB8AC3E}">
        <p14:creationId xmlns:p14="http://schemas.microsoft.com/office/powerpoint/2010/main" val="300071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xmlns="" id="{8AF3F37E-C069-BD39-BE34-AC601A7E2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511" y="1219905"/>
            <a:ext cx="4009524" cy="5638095"/>
          </a:xfrm>
          <a:prstGeom prst="rect">
            <a:avLst/>
          </a:prstGeom>
        </p:spPr>
      </p:pic>
      <p:sp>
        <p:nvSpPr>
          <p:cNvPr id="11" name="Kotak Teks 10">
            <a:extLst>
              <a:ext uri="{FF2B5EF4-FFF2-40B4-BE49-F238E27FC236}">
                <a16:creationId xmlns:a16="http://schemas.microsoft.com/office/drawing/2014/main" xmlns="" id="{E7FD62F9-802D-D670-C394-7FB8A1F80AD9}"/>
              </a:ext>
            </a:extLst>
          </p:cNvPr>
          <p:cNvSpPr txBox="1"/>
          <p:nvPr/>
        </p:nvSpPr>
        <p:spPr>
          <a:xfrm>
            <a:off x="308349" y="764249"/>
            <a:ext cx="6098344" cy="523220"/>
          </a:xfrm>
          <a:prstGeom prst="rect">
            <a:avLst/>
          </a:prstGeom>
          <a:noFill/>
        </p:spPr>
        <p:txBody>
          <a:bodyPr wrap="square">
            <a:spAutoFit/>
          </a:bodyPr>
          <a:lstStyle/>
          <a:p>
            <a:r>
              <a:rPr lang="en-US" sz="2800" b="1">
                <a:solidFill>
                  <a:schemeClr val="bg1"/>
                </a:solidFill>
              </a:rPr>
              <a:t>GIMP</a:t>
            </a:r>
          </a:p>
        </p:txBody>
      </p:sp>
      <p:sp>
        <p:nvSpPr>
          <p:cNvPr id="13" name="Kotak Teks 12">
            <a:extLst>
              <a:ext uri="{FF2B5EF4-FFF2-40B4-BE49-F238E27FC236}">
                <a16:creationId xmlns:a16="http://schemas.microsoft.com/office/drawing/2014/main" xmlns="" id="{F8A8B14A-594B-172D-DA21-FB2FF13A8517}"/>
              </a:ext>
            </a:extLst>
          </p:cNvPr>
          <p:cNvSpPr txBox="1"/>
          <p:nvPr/>
        </p:nvSpPr>
        <p:spPr>
          <a:xfrm>
            <a:off x="308349" y="1379645"/>
            <a:ext cx="6643468" cy="1200329"/>
          </a:xfrm>
          <a:prstGeom prst="rect">
            <a:avLst/>
          </a:prstGeom>
          <a:noFill/>
        </p:spPr>
        <p:txBody>
          <a:bodyPr wrap="square">
            <a:spAutoFit/>
          </a:bodyPr>
          <a:lstStyle/>
          <a:p>
            <a:pPr>
              <a:buFont typeface="Arial" panose="020B0604020202020204" pitchFamily="34" charset="0"/>
              <a:buChar char="•"/>
            </a:pPr>
            <a:r>
              <a:rPr lang="en-US" dirty="0" err="1">
                <a:solidFill>
                  <a:schemeClr val="bg1"/>
                </a:solidFill>
              </a:rPr>
              <a:t>Jika</a:t>
            </a:r>
            <a:r>
              <a:rPr lang="en-US" dirty="0">
                <a:solidFill>
                  <a:schemeClr val="bg1"/>
                </a:solidFill>
              </a:rPr>
              <a:t> kalian </a:t>
            </a:r>
            <a:r>
              <a:rPr lang="en-US" dirty="0" err="1">
                <a:solidFill>
                  <a:schemeClr val="bg1"/>
                </a:solidFill>
              </a:rPr>
              <a:t>senang</a:t>
            </a:r>
            <a:r>
              <a:rPr lang="en-US" dirty="0">
                <a:solidFill>
                  <a:schemeClr val="bg1"/>
                </a:solidFill>
              </a:rPr>
              <a:t> </a:t>
            </a:r>
            <a:r>
              <a:rPr lang="en-US" dirty="0" err="1">
                <a:solidFill>
                  <a:schemeClr val="bg1"/>
                </a:solidFill>
              </a:rPr>
              <a:t>melakukan</a:t>
            </a:r>
            <a:r>
              <a:rPr lang="en-US" dirty="0">
                <a:solidFill>
                  <a:schemeClr val="bg1"/>
                </a:solidFill>
              </a:rPr>
              <a:t> </a:t>
            </a:r>
            <a:r>
              <a:rPr lang="en-US" dirty="0" err="1">
                <a:solidFill>
                  <a:schemeClr val="bg1"/>
                </a:solidFill>
              </a:rPr>
              <a:t>desain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menggambar</a:t>
            </a:r>
            <a:r>
              <a:rPr lang="en-US" dirty="0">
                <a:solidFill>
                  <a:schemeClr val="bg1"/>
                </a:solidFill>
              </a:rPr>
              <a:t>, kalian </a:t>
            </a:r>
            <a:r>
              <a:rPr lang="en-US" dirty="0" err="1">
                <a:solidFill>
                  <a:schemeClr val="bg1"/>
                </a:solidFill>
              </a:rPr>
              <a:t>dapat</a:t>
            </a:r>
            <a:r>
              <a:rPr lang="en-US" dirty="0">
                <a:solidFill>
                  <a:schemeClr val="bg1"/>
                </a:solidFill>
              </a:rPr>
              <a:t> </a:t>
            </a:r>
            <a:r>
              <a:rPr lang="en-US" dirty="0" err="1">
                <a:solidFill>
                  <a:schemeClr val="bg1"/>
                </a:solidFill>
              </a:rPr>
              <a:t>menggunakan</a:t>
            </a:r>
            <a:r>
              <a:rPr lang="en-US" dirty="0">
                <a:solidFill>
                  <a:schemeClr val="bg1"/>
                </a:solidFill>
              </a:rPr>
              <a:t> </a:t>
            </a:r>
            <a:r>
              <a:rPr lang="en-US" dirty="0" err="1">
                <a:solidFill>
                  <a:schemeClr val="bg1"/>
                </a:solidFill>
              </a:rPr>
              <a:t>aplikasi</a:t>
            </a:r>
            <a:r>
              <a:rPr lang="en-US" dirty="0">
                <a:solidFill>
                  <a:schemeClr val="bg1"/>
                </a:solidFill>
              </a:rPr>
              <a:t> </a:t>
            </a:r>
            <a:r>
              <a:rPr lang="en-US" b="1" dirty="0">
                <a:solidFill>
                  <a:schemeClr val="bg1"/>
                </a:solidFill>
              </a:rPr>
              <a:t>GIMP</a:t>
            </a:r>
            <a:r>
              <a:rPr lang="en-US" dirty="0">
                <a:solidFill>
                  <a:schemeClr val="bg1"/>
                </a:solidFill>
              </a:rPr>
              <a:t>. kalian </a:t>
            </a:r>
            <a:r>
              <a:rPr lang="en-US" dirty="0" err="1">
                <a:solidFill>
                  <a:schemeClr val="bg1"/>
                </a:solidFill>
              </a:rPr>
              <a:t>dapat</a:t>
            </a:r>
            <a:r>
              <a:rPr lang="en-US" dirty="0">
                <a:solidFill>
                  <a:schemeClr val="bg1"/>
                </a:solidFill>
              </a:rPr>
              <a:t> </a:t>
            </a:r>
            <a:r>
              <a:rPr lang="en-US" dirty="0" err="1">
                <a:solidFill>
                  <a:schemeClr val="bg1"/>
                </a:solidFill>
              </a:rPr>
              <a:t>memodifikasi</a:t>
            </a:r>
            <a:r>
              <a:rPr lang="en-US" dirty="0">
                <a:solidFill>
                  <a:schemeClr val="bg1"/>
                </a:solidFill>
              </a:rPr>
              <a:t> </a:t>
            </a:r>
            <a:r>
              <a:rPr lang="en-US" dirty="0" err="1">
                <a:solidFill>
                  <a:schemeClr val="bg1"/>
                </a:solidFill>
              </a:rPr>
              <a:t>foto</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gambar</a:t>
            </a:r>
            <a:r>
              <a:rPr lang="en-US" dirty="0">
                <a:solidFill>
                  <a:schemeClr val="bg1"/>
                </a:solidFill>
              </a:rPr>
              <a:t> kalian </a:t>
            </a:r>
            <a:r>
              <a:rPr lang="en-US" dirty="0" err="1">
                <a:solidFill>
                  <a:schemeClr val="bg1"/>
                </a:solidFill>
              </a:rPr>
              <a:t>dan</a:t>
            </a:r>
            <a:r>
              <a:rPr lang="en-US" dirty="0">
                <a:solidFill>
                  <a:schemeClr val="bg1"/>
                </a:solidFill>
              </a:rPr>
              <a:t> </a:t>
            </a:r>
            <a:r>
              <a:rPr lang="en-US" dirty="0" err="1">
                <a:solidFill>
                  <a:schemeClr val="bg1"/>
                </a:solidFill>
              </a:rPr>
              <a:t>menyimpannya</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berbagai</a:t>
            </a:r>
            <a:r>
              <a:rPr lang="en-US" dirty="0">
                <a:solidFill>
                  <a:schemeClr val="bg1"/>
                </a:solidFill>
              </a:rPr>
              <a:t> format </a:t>
            </a:r>
            <a:r>
              <a:rPr lang="en-US" i="1" dirty="0">
                <a:solidFill>
                  <a:schemeClr val="bg1"/>
                </a:solidFill>
              </a:rPr>
              <a:t>file</a:t>
            </a:r>
            <a:r>
              <a:rPr lang="en-US" dirty="0">
                <a:solidFill>
                  <a:schemeClr val="bg1"/>
                </a:solidFill>
              </a:rPr>
              <a:t> </a:t>
            </a:r>
            <a:r>
              <a:rPr lang="en-US" dirty="0" err="1">
                <a:solidFill>
                  <a:schemeClr val="bg1"/>
                </a:solidFill>
              </a:rPr>
              <a:t>gambar</a:t>
            </a:r>
            <a:r>
              <a:rPr lang="en-US" dirty="0" smtClean="0">
                <a:solidFill>
                  <a:schemeClr val="bg1"/>
                </a:solidFill>
              </a:rPr>
              <a:t>.</a:t>
            </a:r>
            <a:endParaRPr lang="en-US" sz="2000" b="0" i="0" dirty="0">
              <a:solidFill>
                <a:schemeClr val="bg1"/>
              </a:solidFill>
              <a:effectLst/>
              <a:latin typeface="Source Sans Pro" panose="020B0503030403020204" pitchFamily="34" charset="0"/>
            </a:endParaRPr>
          </a:p>
        </p:txBody>
      </p:sp>
      <p:sp>
        <p:nvSpPr>
          <p:cNvPr id="7" name="Kotak Teks 6">
            <a:extLst>
              <a:ext uri="{FF2B5EF4-FFF2-40B4-BE49-F238E27FC236}">
                <a16:creationId xmlns:a16="http://schemas.microsoft.com/office/drawing/2014/main" xmlns="" id="{A6D66A8B-32EA-E149-FEE9-7A5CFB1A5993}"/>
              </a:ext>
            </a:extLst>
          </p:cNvPr>
          <p:cNvSpPr txBox="1"/>
          <p:nvPr/>
        </p:nvSpPr>
        <p:spPr>
          <a:xfrm>
            <a:off x="402686" y="3593860"/>
            <a:ext cx="6098344" cy="646331"/>
          </a:xfrm>
          <a:prstGeom prst="rect">
            <a:avLst/>
          </a:prstGeom>
          <a:noFill/>
        </p:spPr>
        <p:txBody>
          <a:bodyPr wrap="square">
            <a:spAutoFit/>
          </a:bodyPr>
          <a:lstStyle/>
          <a:p>
            <a:pPr>
              <a:buFont typeface="Arial" panose="020B0604020202020204" pitchFamily="34" charset="0"/>
              <a:buChar char="•"/>
            </a:pPr>
            <a:r>
              <a:rPr lang="en-US" dirty="0">
                <a:solidFill>
                  <a:schemeClr val="bg1"/>
                </a:solidFill>
              </a:rPr>
              <a:t> </a:t>
            </a:r>
            <a:r>
              <a:rPr lang="en-US" dirty="0" err="1" smtClean="0">
                <a:solidFill>
                  <a:schemeClr val="bg1"/>
                </a:solidFill>
              </a:rPr>
              <a:t>Dengan</a:t>
            </a:r>
            <a:r>
              <a:rPr lang="en-US" dirty="0" smtClean="0">
                <a:solidFill>
                  <a:schemeClr val="bg1"/>
                </a:solidFill>
              </a:rPr>
              <a:t> </a:t>
            </a:r>
            <a:r>
              <a:rPr lang="en-US" dirty="0" err="1">
                <a:solidFill>
                  <a:schemeClr val="bg1"/>
                </a:solidFill>
              </a:rPr>
              <a:t>perangkat</a:t>
            </a:r>
            <a:r>
              <a:rPr lang="en-US" dirty="0">
                <a:solidFill>
                  <a:schemeClr val="bg1"/>
                </a:solidFill>
              </a:rPr>
              <a:t> </a:t>
            </a:r>
            <a:r>
              <a:rPr lang="en-US" dirty="0" err="1">
                <a:solidFill>
                  <a:schemeClr val="bg1"/>
                </a:solidFill>
              </a:rPr>
              <a:t>lunak</a:t>
            </a:r>
            <a:r>
              <a:rPr lang="en-US" dirty="0">
                <a:solidFill>
                  <a:schemeClr val="bg1"/>
                </a:solidFill>
              </a:rPr>
              <a:t> </a:t>
            </a:r>
            <a:r>
              <a:rPr lang="en-US" dirty="0" err="1">
                <a:solidFill>
                  <a:schemeClr val="bg1"/>
                </a:solidFill>
              </a:rPr>
              <a:t>ini</a:t>
            </a:r>
            <a:r>
              <a:rPr lang="en-US" dirty="0">
                <a:solidFill>
                  <a:schemeClr val="bg1"/>
                </a:solidFill>
              </a:rPr>
              <a:t>, kalian </a:t>
            </a:r>
            <a:r>
              <a:rPr lang="en-US" dirty="0" err="1">
                <a:solidFill>
                  <a:schemeClr val="bg1"/>
                </a:solidFill>
              </a:rPr>
              <a:t>dapat</a:t>
            </a:r>
            <a:r>
              <a:rPr lang="en-US" dirty="0">
                <a:solidFill>
                  <a:schemeClr val="bg1"/>
                </a:solidFill>
              </a:rPr>
              <a:t> </a:t>
            </a:r>
            <a:r>
              <a:rPr lang="en-US" dirty="0" err="1">
                <a:solidFill>
                  <a:schemeClr val="bg1"/>
                </a:solidFill>
              </a:rPr>
              <a:t>membuat</a:t>
            </a:r>
            <a:r>
              <a:rPr lang="en-US" dirty="0">
                <a:solidFill>
                  <a:schemeClr val="bg1"/>
                </a:solidFill>
              </a:rPr>
              <a:t> </a:t>
            </a:r>
            <a:r>
              <a:rPr lang="en-US" dirty="0" err="1">
                <a:solidFill>
                  <a:schemeClr val="bg1"/>
                </a:solidFill>
              </a:rPr>
              <a:t>berbagai</a:t>
            </a:r>
            <a:r>
              <a:rPr lang="en-US" dirty="0">
                <a:solidFill>
                  <a:schemeClr val="bg1"/>
                </a:solidFill>
              </a:rPr>
              <a:t> diagram </a:t>
            </a:r>
            <a:r>
              <a:rPr lang="en-US" dirty="0" err="1">
                <a:solidFill>
                  <a:schemeClr val="bg1"/>
                </a:solidFill>
              </a:rPr>
              <a:t>dengan</a:t>
            </a:r>
            <a:r>
              <a:rPr lang="en-US" dirty="0">
                <a:solidFill>
                  <a:schemeClr val="bg1"/>
                </a:solidFill>
              </a:rPr>
              <a:t> format </a:t>
            </a:r>
            <a:r>
              <a:rPr lang="en-US" dirty="0" err="1">
                <a:solidFill>
                  <a:schemeClr val="bg1"/>
                </a:solidFill>
              </a:rPr>
              <a:t>menarik</a:t>
            </a:r>
            <a:r>
              <a:rPr lang="en-US" dirty="0">
                <a:solidFill>
                  <a:schemeClr val="bg1"/>
                </a:solidFill>
              </a:rPr>
              <a:t>.</a:t>
            </a:r>
            <a:endParaRPr lang="en-US" b="0" i="0" dirty="0">
              <a:solidFill>
                <a:schemeClr val="bg1"/>
              </a:solidFill>
              <a:effectLst/>
              <a:latin typeface="Source Sans Pro" panose="020B0503030403020204" pitchFamily="34" charset="0"/>
            </a:endParaRPr>
          </a:p>
        </p:txBody>
      </p:sp>
      <p:sp>
        <p:nvSpPr>
          <p:cNvPr id="8" name="Kotak Teks 7">
            <a:extLst>
              <a:ext uri="{FF2B5EF4-FFF2-40B4-BE49-F238E27FC236}">
                <a16:creationId xmlns:a16="http://schemas.microsoft.com/office/drawing/2014/main" xmlns="" id="{F8509BDC-883E-3682-6CFF-5E9582585719}"/>
              </a:ext>
            </a:extLst>
          </p:cNvPr>
          <p:cNvSpPr txBox="1"/>
          <p:nvPr/>
        </p:nvSpPr>
        <p:spPr>
          <a:xfrm>
            <a:off x="402686" y="3070640"/>
            <a:ext cx="6098240" cy="523220"/>
          </a:xfrm>
          <a:prstGeom prst="rect">
            <a:avLst/>
          </a:prstGeom>
          <a:noFill/>
        </p:spPr>
        <p:txBody>
          <a:bodyPr wrap="square">
            <a:spAutoFit/>
          </a:bodyPr>
          <a:lstStyle/>
          <a:p>
            <a:pPr algn="l"/>
            <a:r>
              <a:rPr lang="en-US" sz="2800" b="1" i="0">
                <a:solidFill>
                  <a:schemeClr val="bg1"/>
                </a:solidFill>
                <a:effectLst/>
                <a:latin typeface="Barlow" panose="00000500000000000000" pitchFamily="2" charset="0"/>
              </a:rPr>
              <a:t>Dia</a:t>
            </a:r>
          </a:p>
        </p:txBody>
      </p:sp>
    </p:spTree>
    <p:extLst>
      <p:ext uri="{BB962C8B-B14F-4D97-AF65-F5344CB8AC3E}">
        <p14:creationId xmlns:p14="http://schemas.microsoft.com/office/powerpoint/2010/main" val="198580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xmlns="" id="{8AF3F37E-C069-BD39-BE34-AC601A7E2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511" y="1219905"/>
            <a:ext cx="4009524" cy="5638095"/>
          </a:xfrm>
          <a:prstGeom prst="rect">
            <a:avLst/>
          </a:prstGeom>
        </p:spPr>
      </p:pic>
      <p:sp>
        <p:nvSpPr>
          <p:cNvPr id="11" name="Kotak Teks 10">
            <a:extLst>
              <a:ext uri="{FF2B5EF4-FFF2-40B4-BE49-F238E27FC236}">
                <a16:creationId xmlns:a16="http://schemas.microsoft.com/office/drawing/2014/main" xmlns="" id="{E7FD62F9-802D-D670-C394-7FB8A1F80AD9}"/>
              </a:ext>
            </a:extLst>
          </p:cNvPr>
          <p:cNvSpPr txBox="1"/>
          <p:nvPr/>
        </p:nvSpPr>
        <p:spPr>
          <a:xfrm>
            <a:off x="402686" y="365760"/>
            <a:ext cx="6098344" cy="523220"/>
          </a:xfrm>
          <a:prstGeom prst="rect">
            <a:avLst/>
          </a:prstGeom>
          <a:noFill/>
        </p:spPr>
        <p:txBody>
          <a:bodyPr wrap="square">
            <a:spAutoFit/>
          </a:bodyPr>
          <a:lstStyle/>
          <a:p>
            <a:r>
              <a:rPr lang="en-US" sz="2800" b="1">
                <a:solidFill>
                  <a:schemeClr val="bg1"/>
                </a:solidFill>
              </a:rPr>
              <a:t>Mozilla Thunderbird</a:t>
            </a:r>
          </a:p>
        </p:txBody>
      </p:sp>
      <p:sp>
        <p:nvSpPr>
          <p:cNvPr id="13" name="Kotak Teks 12">
            <a:extLst>
              <a:ext uri="{FF2B5EF4-FFF2-40B4-BE49-F238E27FC236}">
                <a16:creationId xmlns:a16="http://schemas.microsoft.com/office/drawing/2014/main" xmlns="" id="{F8A8B14A-594B-172D-DA21-FB2FF13A8517}"/>
              </a:ext>
            </a:extLst>
          </p:cNvPr>
          <p:cNvSpPr txBox="1"/>
          <p:nvPr/>
        </p:nvSpPr>
        <p:spPr>
          <a:xfrm>
            <a:off x="334107" y="1009722"/>
            <a:ext cx="6643468" cy="1200329"/>
          </a:xfrm>
          <a:prstGeom prst="rect">
            <a:avLst/>
          </a:prstGeom>
          <a:noFill/>
        </p:spPr>
        <p:txBody>
          <a:bodyPr wrap="square">
            <a:spAutoFit/>
          </a:bodyPr>
          <a:lstStyle/>
          <a:p>
            <a:pPr>
              <a:buFont typeface="Arial" panose="020B0604020202020204" pitchFamily="34" charset="0"/>
              <a:buChar char="•"/>
            </a:pPr>
            <a:r>
              <a:rPr lang="id-ID" dirty="0" smtClean="0">
                <a:solidFill>
                  <a:schemeClr val="bg1"/>
                </a:solidFill>
              </a:rPr>
              <a:t> </a:t>
            </a:r>
            <a:r>
              <a:rPr lang="en-US" b="1" dirty="0">
                <a:solidFill>
                  <a:schemeClr val="bg1"/>
                </a:solidFill>
              </a:rPr>
              <a:t>Mozilla </a:t>
            </a:r>
            <a:r>
              <a:rPr lang="en-US" b="1" dirty="0" smtClean="0">
                <a:solidFill>
                  <a:schemeClr val="bg1"/>
                </a:solidFill>
              </a:rPr>
              <a:t>Thunderbird</a:t>
            </a:r>
            <a:r>
              <a:rPr lang="id-ID" b="1" dirty="0" smtClean="0">
                <a:solidFill>
                  <a:schemeClr val="bg1"/>
                </a:solidFill>
              </a:rPr>
              <a:t> ini</a:t>
            </a:r>
            <a:r>
              <a:rPr lang="en-US" b="1" dirty="0" smtClean="0">
                <a:solidFill>
                  <a:schemeClr val="bg1"/>
                </a:solidFill>
              </a:rPr>
              <a:t> </a:t>
            </a:r>
            <a:r>
              <a:rPr lang="id-ID" dirty="0" smtClean="0">
                <a:solidFill>
                  <a:schemeClr val="bg1"/>
                </a:solidFill>
              </a:rPr>
              <a:t>merupakan </a:t>
            </a:r>
            <a:r>
              <a:rPr lang="en-US" dirty="0" err="1" smtClean="0">
                <a:solidFill>
                  <a:schemeClr val="bg1"/>
                </a:solidFill>
              </a:rPr>
              <a:t>aplikasi</a:t>
            </a:r>
            <a:r>
              <a:rPr lang="en-US" dirty="0">
                <a:solidFill>
                  <a:schemeClr val="bg1"/>
                </a:solidFill>
              </a:rPr>
              <a:t> </a:t>
            </a:r>
            <a:r>
              <a:rPr lang="en-US" dirty="0" err="1">
                <a:solidFill>
                  <a:schemeClr val="bg1"/>
                </a:solidFill>
              </a:rPr>
              <a:t>alternatif</a:t>
            </a:r>
            <a:r>
              <a:rPr lang="en-US" dirty="0">
                <a:solidFill>
                  <a:schemeClr val="bg1"/>
                </a:solidFill>
              </a:rPr>
              <a:t> e-mail </a:t>
            </a:r>
            <a:r>
              <a:rPr lang="id-ID" dirty="0" smtClean="0">
                <a:solidFill>
                  <a:schemeClr val="bg1"/>
                </a:solidFill>
              </a:rPr>
              <a:t>yang 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menerima</a:t>
            </a:r>
            <a:r>
              <a:rPr lang="en-US" dirty="0">
                <a:solidFill>
                  <a:schemeClr val="bg1"/>
                </a:solidFill>
              </a:rPr>
              <a:t>, </a:t>
            </a:r>
            <a:r>
              <a:rPr lang="en-US" dirty="0" err="1">
                <a:solidFill>
                  <a:schemeClr val="bg1"/>
                </a:solidFill>
              </a:rPr>
              <a:t>membaca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mengirim</a:t>
            </a:r>
            <a:r>
              <a:rPr lang="en-US" dirty="0">
                <a:solidFill>
                  <a:schemeClr val="bg1"/>
                </a:solidFill>
              </a:rPr>
              <a:t> e-mail kalian. </a:t>
            </a:r>
            <a:r>
              <a:rPr lang="en-US" dirty="0" err="1">
                <a:solidFill>
                  <a:schemeClr val="bg1"/>
                </a:solidFill>
              </a:rPr>
              <a:t>Selain</a:t>
            </a:r>
            <a:r>
              <a:rPr lang="en-US" dirty="0">
                <a:solidFill>
                  <a:schemeClr val="bg1"/>
                </a:solidFill>
              </a:rPr>
              <a:t> </a:t>
            </a:r>
            <a:r>
              <a:rPr lang="en-US" dirty="0" err="1">
                <a:solidFill>
                  <a:schemeClr val="bg1"/>
                </a:solidFill>
              </a:rPr>
              <a:t>itu</a:t>
            </a:r>
            <a:r>
              <a:rPr lang="en-US" dirty="0">
                <a:solidFill>
                  <a:schemeClr val="bg1"/>
                </a:solidFill>
              </a:rPr>
              <a:t> Mozilla Thunderbird </a:t>
            </a:r>
            <a:r>
              <a:rPr lang="en-US" dirty="0" err="1">
                <a:solidFill>
                  <a:schemeClr val="bg1"/>
                </a:solidFill>
              </a:rPr>
              <a:t>juga</a:t>
            </a:r>
            <a:r>
              <a:rPr lang="en-US" dirty="0">
                <a:solidFill>
                  <a:schemeClr val="bg1"/>
                </a:solidFill>
              </a:rPr>
              <a:t> </a:t>
            </a:r>
            <a:r>
              <a:rPr lang="en-US" dirty="0" err="1">
                <a:solidFill>
                  <a:schemeClr val="bg1"/>
                </a:solidFill>
              </a:rPr>
              <a:t>dilengkapi</a:t>
            </a:r>
            <a:r>
              <a:rPr lang="en-US" dirty="0">
                <a:solidFill>
                  <a:schemeClr val="bg1"/>
                </a:solidFill>
              </a:rPr>
              <a:t> </a:t>
            </a:r>
            <a:r>
              <a:rPr lang="en-US" dirty="0" err="1">
                <a:solidFill>
                  <a:schemeClr val="bg1"/>
                </a:solidFill>
              </a:rPr>
              <a:t>dengan</a:t>
            </a:r>
            <a:r>
              <a:rPr lang="en-US" dirty="0">
                <a:solidFill>
                  <a:schemeClr val="bg1"/>
                </a:solidFill>
              </a:rPr>
              <a:t> </a:t>
            </a:r>
            <a:r>
              <a:rPr lang="en-US" i="1" dirty="0">
                <a:solidFill>
                  <a:schemeClr val="bg1"/>
                </a:solidFill>
              </a:rPr>
              <a:t>News Reader</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membaca</a:t>
            </a:r>
            <a:r>
              <a:rPr lang="en-US" dirty="0">
                <a:solidFill>
                  <a:schemeClr val="bg1"/>
                </a:solidFill>
              </a:rPr>
              <a:t> </a:t>
            </a:r>
            <a:r>
              <a:rPr lang="en-US" dirty="0" err="1">
                <a:solidFill>
                  <a:schemeClr val="bg1"/>
                </a:solidFill>
              </a:rPr>
              <a:t>berbagai</a:t>
            </a:r>
            <a:r>
              <a:rPr lang="en-US" dirty="0">
                <a:solidFill>
                  <a:schemeClr val="bg1"/>
                </a:solidFill>
              </a:rPr>
              <a:t> </a:t>
            </a:r>
            <a:r>
              <a:rPr lang="en-US" dirty="0" err="1">
                <a:solidFill>
                  <a:schemeClr val="bg1"/>
                </a:solidFill>
              </a:rPr>
              <a:t>berita</a:t>
            </a:r>
            <a:r>
              <a:rPr lang="en-US" dirty="0">
                <a:solidFill>
                  <a:schemeClr val="bg1"/>
                </a:solidFill>
              </a:rPr>
              <a:t> </a:t>
            </a:r>
            <a:r>
              <a:rPr lang="en-US" dirty="0" err="1">
                <a:solidFill>
                  <a:schemeClr val="bg1"/>
                </a:solidFill>
              </a:rPr>
              <a:t>terbaru</a:t>
            </a:r>
            <a:r>
              <a:rPr lang="en-US" dirty="0">
                <a:solidFill>
                  <a:schemeClr val="bg1"/>
                </a:solidFill>
              </a:rPr>
              <a:t>.</a:t>
            </a:r>
            <a:endParaRPr lang="en-US" sz="2000" b="0" i="0" dirty="0">
              <a:solidFill>
                <a:schemeClr val="bg1"/>
              </a:solidFill>
              <a:effectLst/>
              <a:latin typeface="Source Sans Pro" panose="020B0503030403020204" pitchFamily="34" charset="0"/>
            </a:endParaRPr>
          </a:p>
        </p:txBody>
      </p:sp>
      <p:sp>
        <p:nvSpPr>
          <p:cNvPr id="8" name="Kotak Teks 7">
            <a:extLst>
              <a:ext uri="{FF2B5EF4-FFF2-40B4-BE49-F238E27FC236}">
                <a16:creationId xmlns:a16="http://schemas.microsoft.com/office/drawing/2014/main" xmlns="" id="{F8509BDC-883E-3682-6CFF-5E9582585719}"/>
              </a:ext>
            </a:extLst>
          </p:cNvPr>
          <p:cNvSpPr txBox="1"/>
          <p:nvPr/>
        </p:nvSpPr>
        <p:spPr>
          <a:xfrm>
            <a:off x="402686" y="3079787"/>
            <a:ext cx="6098240" cy="523220"/>
          </a:xfrm>
          <a:prstGeom prst="rect">
            <a:avLst/>
          </a:prstGeom>
          <a:noFill/>
        </p:spPr>
        <p:txBody>
          <a:bodyPr wrap="square">
            <a:spAutoFit/>
          </a:bodyPr>
          <a:lstStyle/>
          <a:p>
            <a:pPr algn="l"/>
            <a:r>
              <a:rPr lang="en-US" sz="2800" b="1" i="0" dirty="0">
                <a:solidFill>
                  <a:schemeClr val="bg1"/>
                </a:solidFill>
                <a:effectLst/>
                <a:latin typeface="Barlow" panose="00000500000000000000" pitchFamily="2" charset="0"/>
              </a:rPr>
              <a:t>Gantt Project</a:t>
            </a:r>
          </a:p>
        </p:txBody>
      </p:sp>
      <p:sp>
        <p:nvSpPr>
          <p:cNvPr id="9" name="Kotak Teks 8">
            <a:extLst>
              <a:ext uri="{FF2B5EF4-FFF2-40B4-BE49-F238E27FC236}">
                <a16:creationId xmlns:a16="http://schemas.microsoft.com/office/drawing/2014/main" xmlns="" id="{F6BBE5D1-B7FB-0AD9-4D11-19A0BE3F2963}"/>
              </a:ext>
            </a:extLst>
          </p:cNvPr>
          <p:cNvSpPr txBox="1"/>
          <p:nvPr/>
        </p:nvSpPr>
        <p:spPr>
          <a:xfrm>
            <a:off x="586550" y="3669620"/>
            <a:ext cx="6138582" cy="2031325"/>
          </a:xfrm>
          <a:prstGeom prst="rect">
            <a:avLst/>
          </a:prstGeom>
          <a:noFill/>
        </p:spPr>
        <p:txBody>
          <a:bodyPr wrap="square">
            <a:spAutoFit/>
          </a:bodyPr>
          <a:lstStyle/>
          <a:p>
            <a:pPr>
              <a:buFont typeface="Arial" panose="020B0604020202020204" pitchFamily="34" charset="0"/>
              <a:buChar char="•"/>
            </a:pPr>
            <a:r>
              <a:rPr lang="en-US" dirty="0" smtClean="0">
                <a:solidFill>
                  <a:schemeClr val="bg1"/>
                </a:solidFill>
              </a:rPr>
              <a:t>.</a:t>
            </a:r>
            <a:r>
              <a:rPr lang="en-US" b="1" dirty="0">
                <a:solidFill>
                  <a:schemeClr val="bg1"/>
                </a:solidFill>
                <a:latin typeface="Barlow" panose="00000500000000000000" pitchFamily="2" charset="0"/>
              </a:rPr>
              <a:t> Gantt </a:t>
            </a:r>
            <a:r>
              <a:rPr lang="en-US" b="1" dirty="0" smtClean="0">
                <a:solidFill>
                  <a:schemeClr val="bg1"/>
                </a:solidFill>
                <a:latin typeface="Barlow" panose="00000500000000000000" pitchFamily="2" charset="0"/>
              </a:rPr>
              <a:t>Project</a:t>
            </a:r>
            <a:r>
              <a:rPr lang="id-ID" b="1" dirty="0">
                <a:solidFill>
                  <a:schemeClr val="bg1"/>
                </a:solidFill>
                <a:latin typeface="Barlow" panose="00000500000000000000" pitchFamily="2" charset="0"/>
              </a:rPr>
              <a:t> </a:t>
            </a:r>
            <a:r>
              <a:rPr lang="id-ID" b="1" dirty="0" smtClean="0">
                <a:solidFill>
                  <a:schemeClr val="bg1"/>
                </a:solidFill>
                <a:latin typeface="Barlow" panose="00000500000000000000" pitchFamily="2" charset="0"/>
              </a:rPr>
              <a:t>adalah desktop tools dari open source lintas platfrom untuk manjemen proyek program ini bisa digunakan pada windows, Linux &amp; Mac OS X. Disamping itu memiliki fitur seperti pemetaan, grafik dll.</a:t>
            </a:r>
            <a:endParaRPr lang="en-US" b="1" dirty="0">
              <a:solidFill>
                <a:schemeClr val="bg1"/>
              </a:solidFill>
              <a:latin typeface="Barlow" panose="00000500000000000000" pitchFamily="2" charset="0"/>
            </a:endParaRPr>
          </a:p>
          <a:p>
            <a:pPr>
              <a:buFont typeface="Arial" panose="020B0604020202020204" pitchFamily="34" charset="0"/>
              <a:buChar char="•"/>
            </a:pPr>
            <a:endParaRPr lang="en-US" b="0" i="0" dirty="0">
              <a:solidFill>
                <a:schemeClr val="bg1"/>
              </a:solidFill>
              <a:effectLst/>
              <a:latin typeface="Source Sans Pro" panose="020B0503030403020204" pitchFamily="34" charset="0"/>
            </a:endParaRPr>
          </a:p>
        </p:txBody>
      </p:sp>
    </p:spTree>
    <p:extLst>
      <p:ext uri="{BB962C8B-B14F-4D97-AF65-F5344CB8AC3E}">
        <p14:creationId xmlns:p14="http://schemas.microsoft.com/office/powerpoint/2010/main" val="106142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ambar 8" descr="Sebuah gambar berisi teks&#10;&#10;Deskripsi dibuat secara otomatis">
            <a:extLst>
              <a:ext uri="{FF2B5EF4-FFF2-40B4-BE49-F238E27FC236}">
                <a16:creationId xmlns:a16="http://schemas.microsoft.com/office/drawing/2014/main" xmlns="" id="{9EA3D533-64F6-11D2-A303-F17672B9EF61}"/>
              </a:ext>
            </a:extLst>
          </p:cNvPr>
          <p:cNvPicPr>
            <a:picLocks noChangeAspect="1"/>
          </p:cNvPicPr>
          <p:nvPr/>
        </p:nvPicPr>
        <p:blipFill rotWithShape="1">
          <a:blip r:embed="rId2">
            <a:extLst>
              <a:ext uri="{28A0092B-C50C-407E-A947-70E740481C1C}">
                <a14:useLocalDpi xmlns:a14="http://schemas.microsoft.com/office/drawing/2010/main" val="0"/>
              </a:ext>
            </a:extLst>
          </a:blip>
          <a:srcRect t="28600" r="-2" b="-2"/>
          <a:stretch/>
        </p:blipFill>
        <p:spPr>
          <a:xfrm>
            <a:off x="3523485" y="10"/>
            <a:ext cx="8668512" cy="6857990"/>
          </a:xfrm>
          <a:prstGeom prst="rect">
            <a:avLst/>
          </a:prstGeom>
        </p:spPr>
      </p:pic>
      <p:sp>
        <p:nvSpPr>
          <p:cNvPr id="16" name="Rectangle 15">
            <a:extLst>
              <a:ext uri="{FF2B5EF4-FFF2-40B4-BE49-F238E27FC236}">
                <a16:creationId xmlns:a16="http://schemas.microsoft.com/office/drawing/2014/main" xmlns=""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Kotak Teks 6">
            <a:extLst>
              <a:ext uri="{FF2B5EF4-FFF2-40B4-BE49-F238E27FC236}">
                <a16:creationId xmlns:a16="http://schemas.microsoft.com/office/drawing/2014/main" xmlns="" id="{AD810534-FA89-BB1F-5FDD-F4638318440D}"/>
              </a:ext>
            </a:extLst>
          </p:cNvPr>
          <p:cNvSpPr txBox="1"/>
          <p:nvPr/>
        </p:nvSpPr>
        <p:spPr>
          <a:xfrm>
            <a:off x="288547" y="1596462"/>
            <a:ext cx="6984704" cy="18325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a:latin typeface="+mj-lt"/>
                <a:ea typeface="+mj-ea"/>
                <a:cs typeface="+mj-cs"/>
              </a:rPr>
              <a:t>Sekian Presentasi Saya, wassalamualaikum warahmatullahi wabarakatuh.</a:t>
            </a:r>
          </a:p>
        </p:txBody>
      </p:sp>
      <p:sp>
        <p:nvSpPr>
          <p:cNvPr id="18" name="Rectangle 17">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61261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237</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Barlow</vt:lpstr>
      <vt:lpstr>Calibri</vt:lpstr>
      <vt:lpstr>Calibri Light</vt:lpstr>
      <vt:lpstr>Roboto</vt:lpstr>
      <vt:lpstr>Source Sans Pro</vt:lpstr>
      <vt:lpstr>Tema Office</vt:lpstr>
      <vt:lpstr>Assalamu’alaikum warahmatullahi wabarakatuh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Assalamu’alaikum warahmatullahi wabarakatuh</dc:title>
  <dc:creator>A B</dc:creator>
  <cp:lastModifiedBy>Windows User</cp:lastModifiedBy>
  <cp:revision>10</cp:revision>
  <dcterms:created xsi:type="dcterms:W3CDTF">2022-07-17T11:58:13Z</dcterms:created>
  <dcterms:modified xsi:type="dcterms:W3CDTF">2022-07-20T04:39:42Z</dcterms:modified>
</cp:coreProperties>
</file>