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0314"/>
    <p:restoredTop sz="94671"/>
  </p:normalViewPr>
  <p:slideViewPr>
    <p:cSldViewPr snapToGrid="0">
      <p:cViewPr varScale="1">
        <p:scale>
          <a:sx n="93" d="100"/>
          <a:sy n="93" d="100"/>
        </p:scale>
        <p:origin x="224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ae21ee5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ae21ee5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6ae21ee5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6ae21ee5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6ae21ee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6ae21ee5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6ae21ee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6ae21ee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6ae21ee5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6ae21ee5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6ae21ee5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6ae21ee5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6ae21ee5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6ae21ee5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ae21ee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ae21ee5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6ae21ee5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6ae21ee5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c6ae21ee5_2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c6ae21ee5_2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6ae21ee5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6ae21ee5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6ae21ee5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6ae21ee5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6ae21ee5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c6ae21ee5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6ae21ee5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6ae21ee5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6ae21ee5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6ae21ee5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8717350" y="-4850"/>
            <a:ext cx="20700" cy="5176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63775" y="180225"/>
            <a:ext cx="55275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Movie Analysis 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46525" y="4623275"/>
            <a:ext cx="2989500" cy="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Ed Haracz &amp; Chadwick Balloo</a:t>
            </a:r>
            <a:endParaRPr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8957175" y="9825"/>
            <a:ext cx="31500" cy="519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8413025" y="5550"/>
            <a:ext cx="31500" cy="5132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Average Revenue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2" y="1142263"/>
            <a:ext cx="4573487" cy="3764237"/>
          </a:xfrm>
          <a:prstGeom prst="rect">
            <a:avLst/>
          </a:prstGeom>
        </p:spPr>
      </p:pic>
      <p:sp>
        <p:nvSpPr>
          <p:cNvPr id="181" name="Google Shape;181;p22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Rev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(Avg)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454400" y="1492350"/>
            <a:ext cx="1845300" cy="225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5294375" y="150217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On average Family produces the most revenue per movie.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Large drop-off between the top three (family, action, animation) and the remaining genres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4900" cy="1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Revenue </a:t>
            </a:r>
            <a:r>
              <a:rPr lang="en" u="sng">
                <a:solidFill>
                  <a:srgbClr val="FFF2CC"/>
                </a:solidFill>
              </a:rPr>
              <a:t>Breakdown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4294967295"/>
          </p:nvPr>
        </p:nvSpPr>
        <p:spPr>
          <a:xfrm>
            <a:off x="1560450" y="1516325"/>
            <a:ext cx="2364000" cy="36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highest grossing genres: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Action ($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lang="en" sz="1200" b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bn</a:t>
            </a: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Comedy ($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  <a:r>
              <a:rPr lang="en" sz="1200" b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bn</a:t>
            </a: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Drama 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($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.2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Adventure 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($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200" b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bn</a:t>
            </a: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AutoNum type="arabicPeriod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Animation 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($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-US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lang="en" sz="1200" b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bn</a:t>
            </a: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36" y="-14019"/>
            <a:ext cx="3610264" cy="5157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72350" y="20250"/>
            <a:ext cx="4734300" cy="1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Revenue </a:t>
            </a:r>
            <a:r>
              <a:rPr lang="en" u="sng">
                <a:solidFill>
                  <a:srgbClr val="FFF2CC"/>
                </a:solidFill>
              </a:rPr>
              <a:t>Breakdown</a:t>
            </a:r>
            <a:endParaRPr u="sng">
              <a:solidFill>
                <a:srgbClr val="FFF2CC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825900" y="1601425"/>
            <a:ext cx="3352800" cy="2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Movie genres produce the majority of their revenue  in foreign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●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Except: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History (76%)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Fantasy (55</a:t>
            </a:r>
            <a:r>
              <a:rPr lang="en" sz="12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%)</a:t>
            </a:r>
            <a:endParaRPr sz="12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62" y="0"/>
            <a:ext cx="498523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75" y="0"/>
            <a:ext cx="5771525" cy="5143500"/>
          </a:xfrm>
          <a:prstGeom prst="rect">
            <a:avLst/>
          </a:prstGeom>
        </p:spPr>
      </p:pic>
      <p:sp>
        <p:nvSpPr>
          <p:cNvPr id="204" name="Google Shape;204;p25"/>
          <p:cNvSpPr txBox="1"/>
          <p:nvPr/>
        </p:nvSpPr>
        <p:spPr>
          <a:xfrm>
            <a:off x="-24575" y="113075"/>
            <a:ext cx="3529800" cy="4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Revenue</a:t>
            </a:r>
            <a:endParaRPr sz="48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 u="sng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Breakdown</a:t>
            </a:r>
            <a:r>
              <a:rPr lang="en" sz="48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Foreign or Domestic?</a:t>
            </a:r>
            <a:endParaRPr sz="18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364875" y="2109025"/>
            <a:ext cx="452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6169750" y="4838700"/>
            <a:ext cx="702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 flipH="1">
            <a:off x="3367675" y="-9825"/>
            <a:ext cx="4800" cy="51768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Largest Market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Based on 2018 revenue, by far the largest market for movies is in the action genre 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Ratings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Based on rating, the most successful movie would be a family film, and horror films should be avoided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Highest Revenue per Movie by Genre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Family Genre had the highest average revenue.                      </a:t>
            </a:r>
            <a:r>
              <a:rPr lang="en" sz="10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(This could be due to a small sample size however).</a:t>
            </a:r>
            <a:r>
              <a:rPr lang="en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Action and Animation follow respectively.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6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4294967295"/>
          </p:nvPr>
        </p:nvSpPr>
        <p:spPr>
          <a:xfrm>
            <a:off x="964775" y="1007500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Domestic vs. Foreign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-US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90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Strongest correlation we observed </a:t>
            </a: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 vs. Revenue</a:t>
            </a:r>
            <a:endParaRPr sz="1400" b="1" dirty="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-US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Rating Count vs. Revenue</a:t>
            </a:r>
            <a:endParaRPr sz="1400" b="1" dirty="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◆"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lang="en-US" sz="12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There is a much stronger correlation between the amount of user ratings versus the actual rating itself</a:t>
            </a:r>
            <a:endParaRPr sz="1400" b="1" dirty="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Moving Forward….</a:t>
            </a:r>
            <a:endParaRPr sz="3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9877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Our project would be useful to analyze what genres perform the best and in which markets, however, there are a few improvements needed to get the most out of it:</a:t>
            </a:r>
            <a:endParaRPr sz="14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1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More data is needed to make conclusions. Data is not normalized. There are not enough points for each genre.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2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Uniform movie IDs to alleviate join/merge issues.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Improvement 3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Budget would be a very useful datapoint to add.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8413025" y="5550"/>
            <a:ext cx="31500" cy="5132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8689388" y="-96375"/>
            <a:ext cx="25500" cy="5249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8959750" y="-58175"/>
            <a:ext cx="28800" cy="5260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909900" y="1268700"/>
            <a:ext cx="64794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          Past                    Future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1342250" y="2051700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Can we look at 2018 to determine which genres in what markets will perform best?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genres produce the most revenue?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 does foreign vs domestic market affect revenue?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Can we choose what genre we should produce based on the revenues of 2018 films?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Will certain genres generate more in domestic vs. foreign markets?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448550" y="1517250"/>
            <a:ext cx="1111200" cy="2655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14"/>
          <p:cNvCxnSpPr/>
          <p:nvPr/>
        </p:nvCxnSpPr>
        <p:spPr>
          <a:xfrm>
            <a:off x="560450" y="1938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4"/>
          <p:cNvSpPr txBox="1"/>
          <p:nvPr/>
        </p:nvSpPr>
        <p:spPr>
          <a:xfrm>
            <a:off x="2484200" y="601050"/>
            <a:ext cx="3039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Overall Goal: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550600" y="9825"/>
            <a:ext cx="6887400" cy="513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50600" y="-1787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Process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943075" y="53332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550600" y="452750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2989125" y="533325"/>
            <a:ext cx="126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Planning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43075" y="1300900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943075" y="206847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943075" y="2836050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43075" y="3603625"/>
            <a:ext cx="1357500" cy="7017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943075" y="4430200"/>
            <a:ext cx="1357500" cy="4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55675" y="2087375"/>
            <a:ext cx="126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Parsing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681150" y="1298150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610925" y="1310350"/>
            <a:ext cx="21549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Data Collection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681150" y="3598925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766675" y="3655925"/>
            <a:ext cx="17103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Exploration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681150" y="2828000"/>
            <a:ext cx="1910400" cy="46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779425" y="2854950"/>
            <a:ext cx="16848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Databasing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254475" y="4432900"/>
            <a:ext cx="2710200" cy="4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185675" y="4456900"/>
            <a:ext cx="3005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Presentation Creation</a:t>
            </a:r>
            <a:endParaRPr sz="2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 Collection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The Movie Database - API Call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All 2018 movies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Genre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Rating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Rating Count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Release Date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Box Office Mojo - Webscrape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Top grossing movies of 2018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Revenue (Foreign &amp; Domestic)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⇾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Market percentages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Parsing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 Extraction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Exploration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Parse Function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Insert Function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Pagination Script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Databasing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Database Creation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Table Creation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SQL Inserts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Joining</a:t>
            </a:r>
            <a:endParaRPr sz="1200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Both datasets and Genre Id/Genre Name table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4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Export to CSV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64775" y="482475"/>
            <a:ext cx="59976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Exploration/Visualizations </a:t>
            </a:r>
            <a:endParaRPr sz="34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964775" y="1245075"/>
            <a:ext cx="53238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Import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aleway"/>
              <a:buChar char="➔"/>
            </a:pPr>
            <a:r>
              <a:rPr lang="en" sz="2000" b="1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Pandas</a:t>
            </a: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Dataframe Creation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Groupby 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Visualization Creation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1">
              <a:solidFill>
                <a:srgbClr val="FFF2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550600" y="1276975"/>
            <a:ext cx="6504000" cy="14700"/>
          </a:xfrm>
          <a:prstGeom prst="straightConnector1">
            <a:avLst/>
          </a:prstGeom>
          <a:noFill/>
          <a:ln w="381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Average Rating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0" y="1152525"/>
            <a:ext cx="4510955" cy="3838050"/>
          </a:xfrm>
          <a:prstGeom prst="rect">
            <a:avLst/>
          </a:prstGeom>
        </p:spPr>
      </p:pic>
      <p:sp>
        <p:nvSpPr>
          <p:cNvPr id="155" name="Google Shape;155;p20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Rating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5551375" y="1492350"/>
            <a:ext cx="1748400" cy="76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420475" y="157007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Family is the highest rated 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Horror is the lowest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840">
            <a:alpha val="83670"/>
          </a:srgb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560450" y="471950"/>
            <a:ext cx="6887400" cy="4508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964775" y="482475"/>
            <a:ext cx="5323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25840"/>
                </a:solidFill>
                <a:latin typeface="Raleway"/>
                <a:ea typeface="Raleway"/>
                <a:cs typeface="Raleway"/>
                <a:sym typeface="Raleway"/>
              </a:rPr>
              <a:t>Count of Movies by Genre</a:t>
            </a:r>
            <a:endParaRPr sz="3000" b="1">
              <a:solidFill>
                <a:srgbClr val="4258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039900" y="9825"/>
            <a:ext cx="11112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13" y="1127342"/>
            <a:ext cx="4559371" cy="3779158"/>
          </a:xfrm>
          <a:prstGeom prst="rect">
            <a:avLst/>
          </a:prstGeom>
        </p:spPr>
      </p:pic>
      <p:sp>
        <p:nvSpPr>
          <p:cNvPr id="168" name="Google Shape;168;p21"/>
          <p:cNvSpPr txBox="1"/>
          <p:nvPr/>
        </p:nvSpPr>
        <p:spPr>
          <a:xfrm>
            <a:off x="560450" y="2372625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Count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915050" y="4488600"/>
            <a:ext cx="64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Genre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551375" y="1492350"/>
            <a:ext cx="1748400" cy="76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420475" y="1448725"/>
            <a:ext cx="2894400" cy="21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Drama has the most produced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5840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25840"/>
                </a:solidFill>
                <a:latin typeface="Lato"/>
                <a:ea typeface="Lato"/>
                <a:cs typeface="Lato"/>
                <a:sym typeface="Lato"/>
              </a:rPr>
              <a:t>War had the fewest</a:t>
            </a:r>
            <a:endParaRPr>
              <a:solidFill>
                <a:srgbClr val="4258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379</Words>
  <Application>Microsoft Macintosh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Breakdown</vt:lpstr>
      <vt:lpstr>Revenue Breakdown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Edward James Haracz</cp:lastModifiedBy>
  <cp:revision>7</cp:revision>
  <dcterms:modified xsi:type="dcterms:W3CDTF">2019-12-31T13:34:06Z</dcterms:modified>
</cp:coreProperties>
</file>