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67" r:id="rId3"/>
    <p:sldId id="293" r:id="rId4"/>
    <p:sldId id="292" r:id="rId5"/>
    <p:sldId id="273" r:id="rId6"/>
    <p:sldId id="272" r:id="rId7"/>
    <p:sldId id="294" r:id="rId8"/>
    <p:sldId id="274" r:id="rId9"/>
    <p:sldId id="288" r:id="rId10"/>
    <p:sldId id="278" r:id="rId11"/>
    <p:sldId id="295" r:id="rId12"/>
    <p:sldId id="279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2" autoAdjust="0"/>
    <p:restoredTop sz="92264" autoAdjust="0"/>
  </p:normalViewPr>
  <p:slideViewPr>
    <p:cSldViewPr>
      <p:cViewPr varScale="1">
        <p:scale>
          <a:sx n="114" d="100"/>
          <a:sy n="114" d="100"/>
        </p:scale>
        <p:origin x="1944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5/3/24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pPr/>
              <a:t>5/3/24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5BB0C6-8FC1-47C0-B737-D54E21B5B868}" type="datetimeFigureOut">
              <a:rPr lang="en-US" smtClean="0"/>
              <a:pPr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ransition advTm="4000">
    <p:cut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spotify.com/" TargetMode="External"/><Relationship Id="rId2" Type="http://schemas.openxmlformats.org/officeDocument/2006/relationships/hyperlink" Target="https://music.youtube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jiosaavn.co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1250757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 Engineering-II</a:t>
            </a:r>
          </a:p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596CC0-0544-9FD2-7AFD-B23ECB7AE8F4}"/>
              </a:ext>
            </a:extLst>
          </p:cNvPr>
          <p:cNvSpPr txBox="1"/>
          <p:nvPr/>
        </p:nvSpPr>
        <p:spPr>
          <a:xfrm>
            <a:off x="5220072" y="4005064"/>
            <a:ext cx="3600399" cy="21236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:-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Kanwarjeet  (2210990474)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Jaskirat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(2210990445)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Kshitij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(2210990525)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536" y="4176082"/>
            <a:ext cx="30355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SUBMITTED TO:</a:t>
            </a:r>
          </a:p>
          <a:p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Baljit Kaur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Vikas Patel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D1D3AD-BD94-5024-7B32-972AF371589D}"/>
              </a:ext>
            </a:extLst>
          </p:cNvPr>
          <p:cNvSpPr txBox="1"/>
          <p:nvPr/>
        </p:nvSpPr>
        <p:spPr>
          <a:xfrm>
            <a:off x="2555776" y="2727068"/>
            <a:ext cx="4032448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IN" sz="4800" dirty="0"/>
              <a:t>MUSIC PLAYER</a:t>
            </a:r>
          </a:p>
        </p:txBody>
      </p:sp>
    </p:spTree>
  </p:cSld>
  <p:clrMapOvr>
    <a:masterClrMapping/>
  </p:clrMapOvr>
  <p:transition advTm="4000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16632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Times New Roman" pitchFamily="18" charset="0"/>
                <a:cs typeface="Times New Roman" pitchFamily="18" charset="0"/>
              </a:rPr>
              <a:t>Conclusion-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1628800"/>
            <a:ext cx="88569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project was a music player, which involved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designing and developing software to play audio files on web.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Key features of  Music Player include -: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A user-friendly interface,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Support for different file formats,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Smooth transitions,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The ability to create and manage playlists,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	Playback settings.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17938-98FA-D69E-2E5A-3F884D0EF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60E7E6-52B4-D596-44D3-13AA5C166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49" y="1371600"/>
            <a:ext cx="8001702" cy="4525963"/>
          </a:xfrm>
        </p:spPr>
      </p:pic>
    </p:spTree>
    <p:extLst>
      <p:ext uri="{BB962C8B-B14F-4D97-AF65-F5344CB8AC3E}">
        <p14:creationId xmlns:p14="http://schemas.microsoft.com/office/powerpoint/2010/main" val="451495668"/>
      </p:ext>
    </p:extLst>
  </p:cSld>
  <p:clrMapOvr>
    <a:masterClrMapping/>
  </p:clrMapOvr>
  <p:transition advTm="4000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504" y="1196752"/>
            <a:ext cx="88569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References of this project have been taken from the below mentioned sites-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hlinkClick r:id="rId2"/>
              </a:rPr>
              <a:t>https://music.youtube.com/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hlinkClick r:id="rId3"/>
              </a:rPr>
              <a:t>https://open.spotify.com/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hlinkClick r:id="rId4"/>
              </a:rPr>
              <a:t>https://www.jiosaavn.com/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Thank you cards Images | Free Vectors, Stock Photos &amp; PS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9144000" cy="5786478"/>
          </a:xfrm>
          <a:prstGeom prst="rect">
            <a:avLst/>
          </a:prstGeom>
          <a:noFill/>
        </p:spPr>
      </p:pic>
    </p:spTree>
  </p:cSld>
  <p:clrMapOvr>
    <a:masterClrMapping/>
  </p:clrMapOvr>
  <p:transition advTm="40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Times New Roman" pitchFamily="18" charset="0"/>
                <a:cs typeface="Times New Roman" pitchFamily="18" charset="0"/>
              </a:rPr>
              <a:t>Table of Contents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556792"/>
            <a:ext cx="69127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Key Features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  <a:p>
            <a:pPr>
              <a:buFont typeface="Arial" pitchFamily="34" charset="0"/>
              <a:buChar char="•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4794-355D-EAAD-BFE0-ED5E69B7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ED390-3E8A-19BE-14D3-B64F05990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85184"/>
          </a:xfrm>
        </p:spPr>
        <p:txBody>
          <a:bodyPr/>
          <a:lstStyle/>
          <a:p>
            <a:r>
              <a:rPr lang="en-US" dirty="0"/>
              <a:t>A music player is a digital device or software application designed to play audio files. </a:t>
            </a:r>
          </a:p>
          <a:p>
            <a:pPr algn="just"/>
            <a:r>
              <a:rPr lang="en-US" sz="2400" dirty="0"/>
              <a:t>Best way to relieve pressure in stressful modern society life. </a:t>
            </a:r>
          </a:p>
          <a:p>
            <a:pPr algn="just"/>
            <a:r>
              <a:rPr lang="en-US" sz="2400" dirty="0"/>
              <a:t>The purpose of this project is to develop a player which can play the mainstream file format. </a:t>
            </a:r>
          </a:p>
          <a:p>
            <a:pPr algn="just"/>
            <a:r>
              <a:rPr lang="en-US" sz="2400" b="0" i="0" dirty="0">
                <a:solidFill>
                  <a:srgbClr val="0D0D0D"/>
                </a:solidFill>
                <a:effectLst/>
              </a:rPr>
              <a:t>It stimulates emotions, fostering relaxation or energizing the listener. </a:t>
            </a:r>
          </a:p>
          <a:p>
            <a:pPr algn="just"/>
            <a:r>
              <a:rPr lang="en-US" sz="2400" b="0" i="0" dirty="0">
                <a:solidFill>
                  <a:srgbClr val="0D0D0D"/>
                </a:solidFill>
                <a:effectLst/>
              </a:rPr>
              <a:t>Cognitive benefits include improved memory, focus, and creativity. Socially, it connects people, facilitating communication and community bonding. </a:t>
            </a:r>
          </a:p>
          <a:p>
            <a:pPr algn="just"/>
            <a:r>
              <a:rPr lang="en-US" sz="2400" b="0" i="0" dirty="0">
                <a:solidFill>
                  <a:srgbClr val="0D0D0D"/>
                </a:solidFill>
                <a:effectLst/>
              </a:rPr>
              <a:t>Physiologically, music can reduce stress, lower blood pressure, and enhance overall well-being.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170514"/>
      </p:ext>
    </p:extLst>
  </p:cSld>
  <p:clrMapOvr>
    <a:masterClrMapping/>
  </p:clrMapOvr>
  <p:transition advTm="400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D2CF-00AD-5DD8-438B-B022C0543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F0B2C-0CA7-3678-E6DB-0269DDF6B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364" y="1268760"/>
            <a:ext cx="8363272" cy="4608512"/>
          </a:xfrm>
        </p:spPr>
        <p:txBody>
          <a:bodyPr/>
          <a:lstStyle/>
          <a:p>
            <a:pPr marL="0" indent="0" algn="just">
              <a:buNone/>
            </a:pP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/>
              <a:t>Meanwhile, this software can play, pause and select songs with the help of buttons according to your requirement as well as set up songs. </a:t>
            </a:r>
          </a:p>
          <a:p>
            <a:r>
              <a:rPr lang="en-US" sz="2000" dirty="0"/>
              <a:t>It serves as a convenient tool for accessing and enjoying a wide range of music content. </a:t>
            </a:r>
          </a:p>
          <a:p>
            <a:r>
              <a:rPr lang="en-US" sz="2000" dirty="0"/>
              <a:t>Whether it's stored locally on a device or streamed from online platforms, a music player provides users with the ability to create playlists, shuffle tracks, and adjust playback settings according to their preferences. </a:t>
            </a:r>
          </a:p>
          <a:p>
            <a:r>
              <a:rPr lang="en-US" sz="2000" dirty="0"/>
              <a:t>With intuitive user interfaces and features like album artwork display and customizable equalizer settings, music players offer an immersive listening experience. </a:t>
            </a:r>
          </a:p>
          <a:p>
            <a:r>
              <a:rPr lang="en-US" sz="2000" dirty="0"/>
              <a:t>From personal enjoyment to background ambiance, music players cater to diverse needs and enhance the way we engage with music.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1427474"/>
      </p:ext>
    </p:extLst>
  </p:cSld>
  <p:clrMapOvr>
    <a:masterClrMapping/>
  </p:clrMapOvr>
  <p:transition advTm="400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16632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Times New Roman" pitchFamily="18" charset="0"/>
                <a:cs typeface="Times New Roman" pitchFamily="18" charset="0"/>
              </a:rPr>
              <a:t>Problem Statement-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Even though we have music player in our androids yet we require online streaming of songs? Why?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Problem: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Downloading each song can be pretty space consuming.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Creating albums according to our song requirements is time consuming.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Song range is limited.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Downloading songs can lead to virus threats.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Playlists created by user1 can’t be shared directly to some other user.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cant find artists of our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favourite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genre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Playlist is not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upto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date.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Song management is not smooth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16632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Times New Roman" pitchFamily="18" charset="0"/>
                <a:cs typeface="Times New Roman" pitchFamily="18" charset="0"/>
              </a:rPr>
              <a:t>Technical Details-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504" y="1093725"/>
            <a:ext cx="885698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User Interface: </a:t>
            </a:r>
          </a:p>
          <a:p>
            <a:pPr algn="just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Music players have graphical user interfaces (GUI) that allow users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to interact with the player.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The user interface can include features such as playlists and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visualizations.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Audio Outputs: </a:t>
            </a:r>
          </a:p>
          <a:p>
            <a:pPr algn="just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Music players use audio outputs such as speakers, headphones, and digital audio outputs to play back audio.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C1C1-5F91-9AF7-F924-9252E881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Technologies….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7876B-52BC-370C-66D2-A31628AB2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4289648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Storage Devices: </a:t>
            </a:r>
          </a:p>
          <a:p>
            <a:pPr marL="0" indent="0" algn="just">
              <a:buNone/>
            </a:pPr>
            <a:r>
              <a:rPr lang="en-US" sz="2000" b="1" dirty="0"/>
              <a:t>    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Music players can store music files on various types of storage devices such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 hard drives, solid-state drives, and memory cards.</a:t>
            </a: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Wireless Technologies: </a:t>
            </a:r>
          </a:p>
          <a:p>
            <a:pPr marL="0" indent="0" algn="just">
              <a:buNone/>
            </a:pPr>
            <a:r>
              <a:rPr lang="en-US" sz="2000" b="1" dirty="0"/>
              <a:t>     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Music players can connect to other devices wirelessly using technologies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such as Bluetooth and Wi-Fi.</a:t>
            </a:r>
          </a:p>
        </p:txBody>
      </p:sp>
    </p:spTree>
    <p:extLst>
      <p:ext uri="{BB962C8B-B14F-4D97-AF65-F5344CB8AC3E}">
        <p14:creationId xmlns:p14="http://schemas.microsoft.com/office/powerpoint/2010/main" val="3980785349"/>
      </p:ext>
    </p:extLst>
  </p:cSld>
  <p:clrMapOvr>
    <a:masterClrMapping/>
  </p:clrMapOvr>
  <p:transition advTm="400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Times New Roman" pitchFamily="18" charset="0"/>
                <a:cs typeface="Times New Roman" pitchFamily="18" charset="0"/>
              </a:rPr>
              <a:t>Key Features-</a:t>
            </a:r>
          </a:p>
        </p:txBody>
      </p:sp>
      <p:sp>
        <p:nvSpPr>
          <p:cNvPr id="3" name="Rectangle 2"/>
          <p:cNvSpPr/>
          <p:nvPr/>
        </p:nvSpPr>
        <p:spPr>
          <a:xfrm>
            <a:off x="164520" y="1268760"/>
            <a:ext cx="88076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Play, pause, and stop buttons</a:t>
            </a:r>
          </a:p>
          <a:p>
            <a:pPr marL="457200" indent="-457200" algn="just"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Progress bar</a:t>
            </a:r>
          </a:p>
          <a:p>
            <a:pPr marL="457200" indent="-457200" algn="just">
              <a:buAutoNum type="arabicPeriod"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Volume control</a:t>
            </a:r>
          </a:p>
          <a:p>
            <a:pPr marL="457200" indent="-457200" algn="just"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Playlist</a:t>
            </a:r>
          </a:p>
          <a:p>
            <a:pPr marL="457200" indent="-457200" algn="just"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Album artwork display</a:t>
            </a:r>
          </a:p>
          <a:p>
            <a:pPr marL="457200" indent="-457200" algn="just">
              <a:buAutoNum type="arabicPeriod"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E16FC-67AE-F253-99C4-F68F3A60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1FEFF-0F1B-6BF4-86AD-604644E21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59152"/>
          </a:xfrm>
        </p:spPr>
        <p:txBody>
          <a:bodyPr/>
          <a:lstStyle/>
          <a:p>
            <a:r>
              <a:rPr lang="en-US" dirty="0"/>
              <a:t>JavaScript is a versatile programming language primarily used for web development. </a:t>
            </a:r>
          </a:p>
          <a:p>
            <a:r>
              <a:rPr lang="en-US" dirty="0"/>
              <a:t>It runs in web browsers, enabling dynamic interaction with web pages. </a:t>
            </a:r>
          </a:p>
          <a:p>
            <a:r>
              <a:rPr lang="en-US" dirty="0"/>
              <a:t>Executed on the client side, it operates within the user's browser, enabling actions such as form validation, animations, and responsive interfaces. </a:t>
            </a:r>
          </a:p>
          <a:p>
            <a:r>
              <a:rPr lang="en-US" dirty="0"/>
              <a:t>JavaScript interacts with the Document Object Model (DOM), to manipulate elements dynamically. </a:t>
            </a:r>
          </a:p>
          <a:p>
            <a:r>
              <a:rPr lang="en-US" dirty="0"/>
              <a:t>It supports event-driven programming, responding to user actions like clicks and keystrokes. </a:t>
            </a:r>
          </a:p>
          <a:p>
            <a:r>
              <a:rPr lang="en-US" dirty="0"/>
              <a:t>JavaScript can also communicate with web servers asynchronously, facilitating data retrieval and updates without reloading the entire page. </a:t>
            </a:r>
          </a:p>
          <a:p>
            <a:r>
              <a:rPr lang="en-US" dirty="0"/>
              <a:t>Its flexibility and ubiquity make it fundamental to modern web development.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888239"/>
      </p:ext>
    </p:extLst>
  </p:cSld>
  <p:clrMapOvr>
    <a:masterClrMapping/>
  </p:clrMapOvr>
  <p:transition advTm="4000">
    <p:cut/>
  </p:transition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1067</TotalTime>
  <Words>710</Words>
  <Application>Microsoft Macintosh PowerPoint</Application>
  <PresentationFormat>On-screen Show (4:3)</PresentationFormat>
  <Paragraphs>112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Bubble Sort</vt:lpstr>
      <vt:lpstr>PowerPoint Presentation</vt:lpstr>
      <vt:lpstr>PowerPoint Presentation</vt:lpstr>
      <vt:lpstr>Introduction</vt:lpstr>
      <vt:lpstr>OVERVIEW</vt:lpstr>
      <vt:lpstr>PowerPoint Presentation</vt:lpstr>
      <vt:lpstr>PowerPoint Presentation</vt:lpstr>
      <vt:lpstr>Technologies….</vt:lpstr>
      <vt:lpstr>PowerPoint Presentation</vt:lpstr>
      <vt:lpstr>JAVASCRIPT</vt:lpstr>
      <vt:lpstr>PowerPoint Presentation</vt:lpstr>
      <vt:lpstr>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Kanwarjeet Saini</cp:lastModifiedBy>
  <cp:revision>46</cp:revision>
  <dcterms:created xsi:type="dcterms:W3CDTF">2022-12-12T14:14:34Z</dcterms:created>
  <dcterms:modified xsi:type="dcterms:W3CDTF">2024-05-03T05:27:40Z</dcterms:modified>
</cp:coreProperties>
</file>