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122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C6B6-1C91-424E-96C9-D0936E245CA8}" type="datetimeFigureOut">
              <a:rPr lang="es-VE" smtClean="0"/>
              <a:t>25/11/2024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C4AD-5310-406A-97E1-3446439FBB3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7312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C6B6-1C91-424E-96C9-D0936E245CA8}" type="datetimeFigureOut">
              <a:rPr lang="es-VE" smtClean="0"/>
              <a:t>25/11/2024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C4AD-5310-406A-97E1-3446439FBB3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5803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C6B6-1C91-424E-96C9-D0936E245CA8}" type="datetimeFigureOut">
              <a:rPr lang="es-VE" smtClean="0"/>
              <a:t>25/11/2024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C4AD-5310-406A-97E1-3446439FBB3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1547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C6B6-1C91-424E-96C9-D0936E245CA8}" type="datetimeFigureOut">
              <a:rPr lang="es-VE" smtClean="0"/>
              <a:t>25/11/2024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C4AD-5310-406A-97E1-3446439FBB3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670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C6B6-1C91-424E-96C9-D0936E245CA8}" type="datetimeFigureOut">
              <a:rPr lang="es-VE" smtClean="0"/>
              <a:t>25/11/2024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C4AD-5310-406A-97E1-3446439FBB3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60411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C6B6-1C91-424E-96C9-D0936E245CA8}" type="datetimeFigureOut">
              <a:rPr lang="es-VE" smtClean="0"/>
              <a:t>25/11/2024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C4AD-5310-406A-97E1-3446439FBB3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21998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C6B6-1C91-424E-96C9-D0936E245CA8}" type="datetimeFigureOut">
              <a:rPr lang="es-VE" smtClean="0"/>
              <a:t>25/11/2024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C4AD-5310-406A-97E1-3446439FBB3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4820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C6B6-1C91-424E-96C9-D0936E245CA8}" type="datetimeFigureOut">
              <a:rPr lang="es-VE" smtClean="0"/>
              <a:t>25/11/2024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C4AD-5310-406A-97E1-3446439FBB3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3857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C6B6-1C91-424E-96C9-D0936E245CA8}" type="datetimeFigureOut">
              <a:rPr lang="es-VE" smtClean="0"/>
              <a:t>25/11/2024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C4AD-5310-406A-97E1-3446439FBB3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4286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C6B6-1C91-424E-96C9-D0936E245CA8}" type="datetimeFigureOut">
              <a:rPr lang="es-VE" smtClean="0"/>
              <a:t>25/11/2024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C4AD-5310-406A-97E1-3446439FBB3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1222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C6B6-1C91-424E-96C9-D0936E245CA8}" type="datetimeFigureOut">
              <a:rPr lang="es-VE" smtClean="0"/>
              <a:t>25/11/2024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C4AD-5310-406A-97E1-3446439FBB3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1571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BC6B6-1C91-424E-96C9-D0936E245CA8}" type="datetimeFigureOut">
              <a:rPr lang="es-VE" smtClean="0"/>
              <a:t>25/11/2024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CC4AD-5310-406A-97E1-3446439FBB3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1082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76225"/>
            <a:ext cx="8712968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332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EQUIPO</dc:creator>
  <cp:lastModifiedBy>EQUIPO</cp:lastModifiedBy>
  <cp:revision>2</cp:revision>
  <dcterms:created xsi:type="dcterms:W3CDTF">2024-11-26T04:12:09Z</dcterms:created>
  <dcterms:modified xsi:type="dcterms:W3CDTF">2024-11-26T04:19:56Z</dcterms:modified>
</cp:coreProperties>
</file>