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15"/>
  </p:notesMasterIdLst>
  <p:sldIdLst>
    <p:sldId id="256" r:id="rId13"/>
    <p:sldId id="25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4025343"/>
            <a:ext cx="9837530" cy="1013791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4684455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dirty="0"/>
              <a:t>2021 </a:t>
            </a:r>
            <a:r>
              <a:rPr lang="en-GB" sz="3200" dirty="0" err="1"/>
              <a:t>ősz</a:t>
            </a:r>
            <a:endParaRPr lang="en-US" sz="32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5317433"/>
            <a:ext cx="3897312" cy="814388"/>
          </a:xfrm>
        </p:spPr>
        <p:txBody>
          <a:bodyPr/>
          <a:lstStyle/>
          <a:p>
            <a:pPr algn="l"/>
            <a:r>
              <a:rPr lang="en-GB" b="1" dirty="0" err="1"/>
              <a:t>Juhos</a:t>
            </a:r>
            <a:r>
              <a:rPr lang="en-GB" b="1" dirty="0"/>
              <a:t> </a:t>
            </a:r>
            <a:r>
              <a:rPr lang="en-GB" b="1" dirty="0" err="1"/>
              <a:t>István</a:t>
            </a:r>
            <a:endParaRPr lang="en-GB" b="1" dirty="0"/>
          </a:p>
          <a:p>
            <a:pPr algn="l"/>
            <a:r>
              <a:rPr lang="en-GB" dirty="0"/>
              <a:t>stewemetal@gmail.com </a:t>
            </a:r>
          </a:p>
          <a:p>
            <a:pPr algn="l"/>
            <a:r>
              <a:rPr lang="en-GB" dirty="0"/>
              <a:t>@</a:t>
            </a:r>
            <a:r>
              <a:rPr lang="en-GB" dirty="0" err="1"/>
              <a:t>stewemetal</a:t>
            </a:r>
            <a:endParaRPr lang="en-GB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6320489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8654774" cy="527050"/>
          </a:xfrm>
        </p:spPr>
        <p:txBody>
          <a:bodyPr/>
          <a:lstStyle/>
          <a:p>
            <a:pPr algn="l"/>
            <a:r>
              <a:rPr lang="en-US" dirty="0"/>
              <a:t>9th chapter – </a:t>
            </a:r>
            <a:r>
              <a:rPr lang="en-GB" i="1" dirty="0"/>
              <a:t>Persistent data storage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047461"/>
            <a:ext cx="9247735" cy="43774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File handling (code showcase)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Key-value persistent storage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 err="1"/>
              <a:t>shared_preferences</a:t>
            </a:r>
            <a:r>
              <a:rPr lang="en-GB" sz="2800" dirty="0"/>
              <a:t> (showcase/live)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SQLite database handling with </a:t>
            </a:r>
            <a:r>
              <a:rPr lang="en-GB" sz="2800" i="1" dirty="0"/>
              <a:t>floor</a:t>
            </a:r>
            <a:r>
              <a:rPr lang="en-GB" sz="2800" dirty="0"/>
              <a:t> (showcase/live)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(Lists and Grids from Chapter 7, if we’ll </a:t>
            </a:r>
            <a:r>
              <a:rPr lang="en-GB" sz="2800"/>
              <a:t>have time)</a:t>
            </a:r>
            <a:endParaRPr lang="en-GB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6669271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973</TotalTime>
  <Words>60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30</cp:revision>
  <dcterms:created xsi:type="dcterms:W3CDTF">2020-09-07T00:46:43Z</dcterms:created>
  <dcterms:modified xsi:type="dcterms:W3CDTF">2021-11-08T10:32:03Z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