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</p:sldMasterIdLst>
  <p:notesMasterIdLst>
    <p:notesMasterId r:id="rId15"/>
  </p:notesMasterIdLst>
  <p:sldIdLst>
    <p:sldId id="256" r:id="rId13"/>
    <p:sldId id="25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6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BFC6-A9F1-44A0-8780-C460B80C8AA5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71B3-9659-484A-A3B2-41519B841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E66F834C-EBFF-4378-863F-03DCD25E93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286" y="-196361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4025343"/>
            <a:ext cx="9837530" cy="1013791"/>
          </a:xfrm>
        </p:spPr>
        <p:txBody>
          <a:bodyPr/>
          <a:lstStyle/>
          <a:p>
            <a:pPr algn="l"/>
            <a:r>
              <a:rPr lang="en-US" dirty="0"/>
              <a:t>Flutter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szoftverfejlesztés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58800" y="4684455"/>
            <a:ext cx="5733845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" y="5317433"/>
            <a:ext cx="3897312" cy="814388"/>
          </a:xfrm>
        </p:spPr>
        <p:txBody>
          <a:bodyPr/>
          <a:lstStyle/>
          <a:p>
            <a:pPr algn="l"/>
            <a:r>
              <a:rPr lang="en-GB" b="1" dirty="0" err="1"/>
              <a:t>Juhos</a:t>
            </a:r>
            <a:r>
              <a:rPr lang="en-GB" b="1" dirty="0"/>
              <a:t> </a:t>
            </a:r>
            <a:r>
              <a:rPr lang="en-GB" b="1" dirty="0" err="1"/>
              <a:t>István</a:t>
            </a:r>
            <a:endParaRPr lang="en-GB" b="1" dirty="0"/>
          </a:p>
          <a:p>
            <a:pPr algn="l"/>
            <a:r>
              <a:rPr lang="en-GB" dirty="0"/>
              <a:t>stewemetal@gmail.com </a:t>
            </a:r>
          </a:p>
          <a:p>
            <a:pPr algn="l"/>
            <a:r>
              <a:rPr lang="en-GB" dirty="0"/>
              <a:t>@</a:t>
            </a:r>
            <a:r>
              <a:rPr lang="en-GB" dirty="0" err="1"/>
              <a:t>stewemetal</a:t>
            </a:r>
            <a:endParaRPr lang="en-GB" dirty="0"/>
          </a:p>
          <a:p>
            <a:pPr algn="l"/>
            <a:endParaRPr lang="en-GB" sz="1600" dirty="0"/>
          </a:p>
          <a:p>
            <a:pPr algn="l"/>
            <a:endParaRPr lang="en-GB" sz="1600" dirty="0"/>
          </a:p>
          <a:p>
            <a:pPr algn="l"/>
            <a:endParaRPr lang="en-GB" sz="1600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6320489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8654774" cy="527050"/>
          </a:xfrm>
        </p:spPr>
        <p:txBody>
          <a:bodyPr/>
          <a:lstStyle/>
          <a:p>
            <a:pPr algn="l"/>
            <a:r>
              <a:rPr lang="en-US" dirty="0"/>
              <a:t>9th chapter – </a:t>
            </a:r>
            <a:r>
              <a:rPr lang="en-GB" i="1" dirty="0"/>
              <a:t>Persistent data storage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2047461"/>
            <a:ext cx="9247735" cy="43774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File handling (code showcase)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Key-value persistent storage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 dirty="0" err="1"/>
              <a:t>shared_preferences</a:t>
            </a:r>
            <a:r>
              <a:rPr lang="en-GB" sz="2800" dirty="0"/>
              <a:t> (showcase/live)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SQLite database handling with </a:t>
            </a:r>
            <a:r>
              <a:rPr lang="en-GB" sz="2800" i="1" dirty="0"/>
              <a:t>floor</a:t>
            </a:r>
            <a:r>
              <a:rPr lang="en-GB" sz="2800" dirty="0"/>
              <a:t> (showcase/live)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6669271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ppt/theme/theme9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8FF91B1-8754-4CD5-9632-EF0FFADF1D25}">
  <ds:schemaRefs>
    <ds:schemaRef ds:uri="3b382b5e-089d-4a4c-b0b2-43ff698eeff2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0445f70-e018-45db-813a-17a9f0ad85cf"/>
    <ds:schemaRef ds:uri="http://schemas.microsoft.com/office/2006/metadata/properties"/>
    <ds:schemaRef ds:uri="http://purl.org/dc/dcmitype/"/>
    <ds:schemaRef ds:uri="843bd4ae-105e-484a-97ba-9cfb3101a146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973</TotalTime>
  <Words>45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Juhos István</cp:lastModifiedBy>
  <cp:revision>31</cp:revision>
  <dcterms:created xsi:type="dcterms:W3CDTF">2020-09-07T00:46:43Z</dcterms:created>
  <dcterms:modified xsi:type="dcterms:W3CDTF">2022-04-11T09:34:27Z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