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notesMasterIdLst>
    <p:notesMasterId r:id="rId15"/>
  </p:notesMasterIdLst>
  <p:sldIdLst>
    <p:sldId id="256" r:id="rId13"/>
    <p:sldId id="797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88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6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BFC6-A9F1-44A0-8780-C460B80C8AA5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71B3-9659-484A-A3B2-41519B841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E66F834C-EBFF-4378-863F-03DCD25E93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286" y="-19636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4571206"/>
            <a:ext cx="7446626" cy="527050"/>
          </a:xfrm>
        </p:spPr>
        <p:txBody>
          <a:bodyPr/>
          <a:lstStyle/>
          <a:p>
            <a:pPr algn="l"/>
            <a:r>
              <a:rPr lang="en-US" dirty="0"/>
              <a:t>Flutter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szoftverfejlesztés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58800" y="5203286"/>
            <a:ext cx="5733845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2021 </a:t>
            </a:r>
            <a:r>
              <a:rPr lang="en-GB" dirty="0" err="1"/>
              <a:t>ősz</a:t>
            </a:r>
            <a:endParaRPr lang="en-US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6017674"/>
            <a:ext cx="3897312" cy="814388"/>
          </a:xfrm>
        </p:spPr>
        <p:txBody>
          <a:bodyPr>
            <a:normAutofit/>
          </a:bodyPr>
          <a:lstStyle/>
          <a:p>
            <a:pPr algn="l"/>
            <a:r>
              <a:rPr lang="en-GB" sz="1600" dirty="0"/>
              <a:t>Vogel </a:t>
            </a:r>
            <a:r>
              <a:rPr lang="en-GB" sz="1600" dirty="0" err="1"/>
              <a:t>Csongor</a:t>
            </a:r>
            <a:r>
              <a:rPr lang="en-GB" sz="1600" dirty="0"/>
              <a:t> </a:t>
            </a:r>
            <a:r>
              <a:rPr lang="en-GB" sz="1600" dirty="0" err="1"/>
              <a:t>Benedek</a:t>
            </a:r>
            <a:endParaRPr lang="en-GB" sz="1600" dirty="0"/>
          </a:p>
          <a:p>
            <a:pPr algn="l"/>
            <a:r>
              <a:rPr lang="en-GB" sz="1600" dirty="0" err="1"/>
              <a:t>vogel.csongor@simonyi.bme.hu</a:t>
            </a:r>
            <a:endParaRPr lang="en-GB" sz="1600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4571206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2. Chapter agenda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0000" lnSpcReduction="1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Flutter project structure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Flutter UI basics </a:t>
            </a:r>
            <a:r>
              <a:rPr lang="en-US" sz="2800" dirty="0"/>
              <a:t>–</a:t>
            </a:r>
            <a:r>
              <a:rPr lang="en-US" sz="2800" dirty="0">
                <a:latin typeface="+mn-lt"/>
              </a:rPr>
              <a:t> Widgets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StatelessWidget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</a:rPr>
              <a:t>StatefulWidget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Flutter – Under the hood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Widget – Element – </a:t>
            </a:r>
            <a:r>
              <a:rPr lang="en-US" dirty="0" err="1"/>
              <a:t>RenderObject</a:t>
            </a:r>
            <a:r>
              <a:rPr lang="en-US" dirty="0"/>
              <a:t> relations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Flutter – Keys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LocalKey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/>
              <a:t>UniqueKey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err="1"/>
              <a:t>ValueKey</a:t>
            </a:r>
            <a:endParaRPr lang="en-US" sz="1600" dirty="0"/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err="1"/>
              <a:t>ObjectKey</a:t>
            </a:r>
            <a:endParaRPr lang="en-US" sz="1600" dirty="0"/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GlobalKey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DDD1D43-4A7E-4482-8CA1-7D8B5724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05" y="1594753"/>
            <a:ext cx="4750858" cy="2337402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3ABD6AC5-1EEA-DB49-A4C4-3A3DE6DC0647}"/>
              </a:ext>
            </a:extLst>
          </p:cNvPr>
          <p:cNvSpPr txBox="1"/>
          <p:nvPr/>
        </p:nvSpPr>
        <p:spPr>
          <a:xfrm>
            <a:off x="9922933" y="115146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 fontScale="25000" lnSpcReduction="20000"/>
          </a:bodyPr>
          <a:lstStyle/>
          <a:p>
            <a:pPr algn="r"/>
            <a:endParaRPr lang="hu-HU" sz="43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362329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ppt/theme/theme9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8FF91B1-8754-4CD5-9632-EF0FFADF1D25}">
  <ds:schemaRefs>
    <ds:schemaRef ds:uri="3b382b5e-089d-4a4c-b0b2-43ff698eeff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445f70-e018-45db-813a-17a9f0ad85cf"/>
    <ds:schemaRef ds:uri="http://schemas.microsoft.com/office/2006/metadata/properties"/>
    <ds:schemaRef ds:uri="http://purl.org/dc/dcmitype/"/>
    <ds:schemaRef ds:uri="843bd4ae-105e-484a-97ba-9cfb3101a146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1414</TotalTime>
  <Words>50</Words>
  <Application>Microsoft Macintosh PowerPoint</Application>
  <PresentationFormat>Szélesvásznú</PresentationFormat>
  <Paragraphs>17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8</vt:i4>
      </vt:variant>
      <vt:variant>
        <vt:lpstr>Diacímek</vt:lpstr>
      </vt:variant>
      <vt:variant>
        <vt:i4>2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Vogel Csongor Benedek</cp:lastModifiedBy>
  <cp:revision>28</cp:revision>
  <dcterms:created xsi:type="dcterms:W3CDTF">2020-09-07T00:46:43Z</dcterms:created>
  <dcterms:modified xsi:type="dcterms:W3CDTF">2021-09-11T17:16:10Z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