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21"/>
  </p:notesMasterIdLst>
  <p:sldIdLst>
    <p:sldId id="256" r:id="rId13"/>
    <p:sldId id="257" r:id="rId14"/>
    <p:sldId id="258" r:id="rId15"/>
    <p:sldId id="259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4571206"/>
            <a:ext cx="7446626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2021 </a:t>
            </a:r>
            <a:r>
              <a:rPr lang="en-GB" dirty="0" err="1"/>
              <a:t>ősz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/>
          <a:lstStyle/>
          <a:p>
            <a:pPr algn="l"/>
            <a:r>
              <a:rPr lang="en-GB" sz="1600" dirty="0"/>
              <a:t>Pásztor Dániel</a:t>
            </a:r>
          </a:p>
          <a:p>
            <a:pPr algn="l"/>
            <a:r>
              <a:rPr lang="en-GB" sz="1600" dirty="0"/>
              <a:t>pasztor.daniel@aut.bme.hu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495800" cy="527050"/>
          </a:xfrm>
        </p:spPr>
        <p:txBody>
          <a:bodyPr/>
          <a:lstStyle/>
          <a:p>
            <a:pPr algn="l"/>
            <a:r>
              <a:rPr lang="en-US"/>
              <a:t>Összefoglaló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Kommunikációs formátumok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Szerializáció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Kódgenerátor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Hálózati kommunikáció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783833" cy="527050"/>
          </a:xfrm>
        </p:spPr>
        <p:txBody>
          <a:bodyPr/>
          <a:lstStyle/>
          <a:p>
            <a:pPr algn="l"/>
            <a:r>
              <a:rPr lang="en-US"/>
              <a:t>Kommunikációs formátumok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Alkalmazások közötti kommunikáció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Eltérő platformok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Eltérő programozási nyelvek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Eltérő futtató környezet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Specifikálni kell a kommunikációt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Kapcsolat felépítése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Üzenetek</a:t>
            </a:r>
          </a:p>
        </p:txBody>
      </p:sp>
    </p:spTree>
    <p:extLst>
      <p:ext uri="{BB962C8B-B14F-4D97-AF65-F5344CB8AC3E}">
        <p14:creationId xmlns:p14="http://schemas.microsoft.com/office/powerpoint/2010/main" val="27936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Üzenet formátumok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JSON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Szöveges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i="1"/>
              <a:t>jsonEncode()</a:t>
            </a:r>
            <a:r>
              <a:rPr lang="en-GB" sz="2800"/>
              <a:t>/</a:t>
            </a:r>
            <a:r>
              <a:rPr lang="en-GB" sz="2800" i="1"/>
              <a:t>jsonDecode()</a:t>
            </a:r>
            <a:endParaRPr lang="en-GB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XML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Szöveges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xml csomag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Protobuf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Kompakt bináris formátum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Kódgenerátor Dartra 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0293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JSON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Beépített függvények csak alap típusokra működik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String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bool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null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List (a felsorolt típusokra)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Map (String kulcs, felsorolt típusú értékekre)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Egyéb objektumokra saját megoldás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778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JSON egyedi osztályokkal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/>
              <a:t>jsonEncode()</a:t>
            </a:r>
            <a:endParaRPr lang="en-GB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Opcionális </a:t>
            </a:r>
            <a:r>
              <a:rPr lang="en-GB" sz="2800" i="1"/>
              <a:t>toEncodable</a:t>
            </a:r>
            <a:r>
              <a:rPr lang="en-GB" sz="2800"/>
              <a:t> függvény paraméter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Osztály definiálja a </a:t>
            </a:r>
            <a:r>
              <a:rPr lang="en-GB" sz="2800" i="1"/>
              <a:t>toJson()</a:t>
            </a:r>
            <a:r>
              <a:rPr lang="en-GB" sz="2800"/>
              <a:t> metódust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JSON kompatibilis típussal kell visszatérni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/>
              <a:t>jsonDecode()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Alap típusokkal térhet vissza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Típusokra figyelni kell!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800"/>
              <a:t>Pl. </a:t>
            </a:r>
            <a:r>
              <a:rPr lang="en-GB" sz="2800" i="1"/>
              <a:t>List&lt;dynamic&gt; </a:t>
            </a:r>
            <a:r>
              <a:rPr lang="en-GB" sz="2800"/>
              <a:t>nem alakítható </a:t>
            </a:r>
            <a:r>
              <a:rPr lang="en-GB" sz="2800" i="1"/>
              <a:t>List&lt;num&gt;</a:t>
            </a:r>
            <a:r>
              <a:rPr lang="en-GB" sz="2800"/>
              <a:t>-ra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800" i="1"/>
              <a:t>List.from(), Map.from()</a:t>
            </a:r>
            <a:r>
              <a:rPr lang="en-GB" sz="2800"/>
              <a:t> ilyenkor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800" i="1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58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JSON kódgenerátor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Szerializációs könyvtárak </a:t>
            </a:r>
            <a:r>
              <a:rPr lang="en-GB" sz="2800" i="1"/>
              <a:t>reflection</a:t>
            </a:r>
            <a:r>
              <a:rPr lang="en-GB" sz="2800"/>
              <a:t>-el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Flutter-nél optimalizációs okokból kikapcsolták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/>
              <a:t>Kódgenerátorok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i="1"/>
              <a:t>flutter pub run build_runner watch</a:t>
            </a:r>
            <a:r>
              <a:rPr lang="en-GB" sz="2800"/>
              <a:t> : Folyamatos</a:t>
            </a:r>
            <a:endParaRPr lang="en-GB" sz="2800" i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i="1"/>
              <a:t>flutter pub run build_runner build </a:t>
            </a:r>
            <a:r>
              <a:rPr lang="en-GB" sz="2800"/>
              <a:t>: Egyszeri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/>
              <a:t>json_serializable</a:t>
            </a:r>
            <a:r>
              <a:rPr lang="en-GB" sz="2800"/>
              <a:t> könyvtár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Annotációkkal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i="1"/>
              <a:t>@JsonSerializable, @JsonKey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Segédfüggvényeket generál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i="1"/>
              <a:t>fromJson()</a:t>
            </a:r>
            <a:r>
              <a:rPr lang="en-GB" sz="2800"/>
              <a:t>, </a:t>
            </a:r>
            <a:r>
              <a:rPr lang="en-GB" sz="2800" i="1"/>
              <a:t>toJson()</a:t>
            </a:r>
            <a:r>
              <a:rPr lang="en-GB" sz="2800"/>
              <a:t> nekünk kell deklarálni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/>
              <a:t>built_value</a:t>
            </a:r>
            <a:r>
              <a:rPr lang="en-GB" sz="2800"/>
              <a:t> könyvtár</a:t>
            </a:r>
            <a:endParaRPr lang="en-GB" sz="2800" i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0062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Hálózati kommunikáció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HTTP(S) kommunikáció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Dart beépítve TCP és UDP kommunikációt 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/>
              <a:t>http</a:t>
            </a:r>
            <a:r>
              <a:rPr lang="en-GB" sz="2800"/>
              <a:t> könyvtár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Egyszerű könyvtár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HTTP kérések megvalósítása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/>
              <a:t>dio</a:t>
            </a:r>
            <a:endParaRPr lang="en-GB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Fejlettebb könyvtár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Sok kiegészítő könyvtár egyéb funkciókkal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/>
              <a:t>chopper</a:t>
            </a:r>
            <a:endParaRPr lang="en-GB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Retrofit-hez hasonló kódgenerátorral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766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FF91B1-8754-4CD5-9632-EF0FFADF1D25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843bd4ae-105e-484a-97ba-9cfb3101a146"/>
    <ds:schemaRef ds:uri="8f2d48a8-3d15-4a9a-bc6b-e84b4fa59525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2935</TotalTime>
  <Words>229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31</cp:revision>
  <dcterms:created xsi:type="dcterms:W3CDTF">2020-09-07T00:46:43Z</dcterms:created>
  <dcterms:modified xsi:type="dcterms:W3CDTF">2021-10-24T13:53:19Z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