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79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Vogel </a:t>
            </a:r>
            <a:r>
              <a:rPr lang="en-GB" sz="1600" dirty="0" err="1"/>
              <a:t>Csongor</a:t>
            </a:r>
            <a:r>
              <a:rPr lang="en-GB" sz="1600" dirty="0"/>
              <a:t> </a:t>
            </a:r>
            <a:r>
              <a:rPr lang="en-GB" sz="1600" dirty="0" err="1"/>
              <a:t>Benedek</a:t>
            </a:r>
            <a:endParaRPr lang="en-GB" sz="1600" dirty="0"/>
          </a:p>
          <a:p>
            <a:pPr algn="l"/>
            <a:r>
              <a:rPr lang="en-GB" sz="1600" dirty="0" err="1"/>
              <a:t>vogel.csongor@simonyi.bme.hu</a:t>
            </a:r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4. Chapter agenda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Accessibility - </a:t>
            </a:r>
            <a:r>
              <a:rPr lang="en-US" sz="2800" i="1" dirty="0"/>
              <a:t>a11y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I18n</a:t>
            </a:r>
            <a:r>
              <a:rPr lang="en-US" sz="2800" dirty="0"/>
              <a:t> and </a:t>
            </a:r>
            <a:r>
              <a:rPr lang="en-US" sz="2800" i="1" dirty="0"/>
              <a:t>L10n </a:t>
            </a:r>
            <a:r>
              <a:rPr lang="en-US" sz="1400" dirty="0"/>
              <a:t>-</a:t>
            </a:r>
            <a:r>
              <a:rPr lang="en-US" sz="2800" i="1" dirty="0"/>
              <a:t> </a:t>
            </a:r>
            <a:r>
              <a:rPr lang="en-US" sz="1400" dirty="0"/>
              <a:t>with built-in solution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.arb </a:t>
            </a:r>
            <a:r>
              <a:rPr lang="en-US" sz="2800" dirty="0"/>
              <a:t>files</a:t>
            </a:r>
            <a:r>
              <a:rPr lang="en-US" sz="2800" i="1" dirty="0"/>
              <a:t> </a:t>
            </a:r>
            <a:r>
              <a:rPr lang="en-US" sz="1400" dirty="0"/>
              <a:t>-</a:t>
            </a:r>
            <a:r>
              <a:rPr lang="en-US" sz="2800" i="1" dirty="0"/>
              <a:t> </a:t>
            </a:r>
            <a:r>
              <a:rPr lang="en-US" sz="1400" dirty="0"/>
              <a:t>storing localized string resources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RTL </a:t>
            </a:r>
            <a:r>
              <a:rPr lang="en-US" sz="2800" dirty="0"/>
              <a:t>support </a:t>
            </a:r>
            <a:r>
              <a:rPr lang="en-US" sz="1400" dirty="0"/>
              <a:t>-</a:t>
            </a:r>
            <a:r>
              <a:rPr lang="en-US" sz="2800" dirty="0"/>
              <a:t> </a:t>
            </a:r>
            <a:r>
              <a:rPr lang="en-US" sz="1400" i="1" dirty="0"/>
              <a:t>Directional-s</a:t>
            </a:r>
            <a:endParaRPr lang="en-US" sz="1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Text-to-Speech </a:t>
            </a:r>
            <a:r>
              <a:rPr lang="en-US" sz="1400" dirty="0"/>
              <a:t>-</a:t>
            </a:r>
            <a:r>
              <a:rPr lang="en-US" sz="2800" dirty="0"/>
              <a:t> </a:t>
            </a:r>
            <a:r>
              <a:rPr lang="en-US" sz="1400" i="1" dirty="0"/>
              <a:t>Semantics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Responsive UI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pixel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useful widgets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/>
              <a:t>Layoutbuilder</a:t>
            </a:r>
            <a:r>
              <a:rPr lang="en-US" sz="2800" dirty="0"/>
              <a:t> vs. </a:t>
            </a:r>
            <a:r>
              <a:rPr lang="en-US" sz="2800" i="1" dirty="0" err="1"/>
              <a:t>MediaQuery</a:t>
            </a:r>
            <a:endParaRPr lang="en-US" sz="2800" i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/>
              <a:t>flutter_screenutil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5" y="1594753"/>
            <a:ext cx="4750858" cy="233740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ABD6AC5-1EEA-DB49-A4C4-3A3DE6DC0647}"/>
              </a:ext>
            </a:extLst>
          </p:cNvPr>
          <p:cNvSpPr txBox="1"/>
          <p:nvPr/>
        </p:nvSpPr>
        <p:spPr>
          <a:xfrm>
            <a:off x="9922933" y="115146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r"/>
            <a:endParaRPr lang="hu-HU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62329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1428</TotalTime>
  <Words>60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Vogel Csongor Benedek</cp:lastModifiedBy>
  <cp:revision>29</cp:revision>
  <dcterms:created xsi:type="dcterms:W3CDTF">2020-09-07T00:46:43Z</dcterms:created>
  <dcterms:modified xsi:type="dcterms:W3CDTF">2021-09-22T19:33:24Z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