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5"/>
    <p:sldMasterId id="2147483653" r:id="rId6"/>
    <p:sldMasterId id="2147483656" r:id="rId7"/>
    <p:sldMasterId id="2147483659" r:id="rId8"/>
    <p:sldMasterId id="2147483663" r:id="rId9"/>
    <p:sldMasterId id="2147483673" r:id="rId10"/>
    <p:sldMasterId id="2147483680" r:id="rId11"/>
    <p:sldMasterId id="2147483683" r:id="rId12"/>
  </p:sldMasterIdLst>
  <p:notesMasterIdLst>
    <p:notesMasterId r:id="rId27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E6E6E"/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3.xml"/><Relationship Id="rId12" Type="http://schemas.openxmlformats.org/officeDocument/2006/relationships/slideMaster" Target="slideMasters/slideMaster8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Master" Target="slideMasters/slideMaster7.xml"/><Relationship Id="rId24" Type="http://schemas.openxmlformats.org/officeDocument/2006/relationships/slide" Target="slides/slide1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6.xml"/><Relationship Id="rId19" Type="http://schemas.openxmlformats.org/officeDocument/2006/relationships/slide" Target="slides/slide7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78BFC6-A9F1-44A0-8780-C460B80C8AA5}" type="datetimeFigureOut">
              <a:rPr lang="en-GB" smtClean="0"/>
              <a:t>02/10/2021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71B3-9659-484A-A3B2-41519B8411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87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egy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1F61889F-2D84-4D44-AED9-6CB82F377A9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37400" y="4978400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</a:t>
            </a:r>
          </a:p>
        </p:txBody>
      </p:sp>
      <p:sp>
        <p:nvSpPr>
          <p:cNvPr id="24" name="Kép helye 23">
            <a:extLst>
              <a:ext uri="{FF2B5EF4-FFF2-40B4-BE49-F238E27FC236}">
                <a16:creationId xmlns:a16="http://schemas.microsoft.com/office/drawing/2014/main" id="{CB1BC96F-BDCE-485D-942B-B9AB1CA6D39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40FA5F5-BD03-4F99-B2FB-3D1073191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45327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60064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759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4513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81904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9" name="Nyíl: ötszög 8">
            <a:extLst>
              <a:ext uri="{FF2B5EF4-FFF2-40B4-BE49-F238E27FC236}">
                <a16:creationId xmlns:a16="http://schemas.microsoft.com/office/drawing/2014/main" id="{C1B9F41B-BB1F-4FC3-8F6F-5D0AD0498B5F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2" name="Kép helye 8">
            <a:extLst>
              <a:ext uri="{FF2B5EF4-FFF2-40B4-BE49-F238E27FC236}">
                <a16:creationId xmlns:a16="http://schemas.microsoft.com/office/drawing/2014/main" id="{BC5D8DE4-AE87-48E6-87B7-3D1F2E79DC6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5341E61-5266-40A7-9D30-6DD94F8EBC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</p:spTree>
    <p:extLst>
      <p:ext uri="{BB962C8B-B14F-4D97-AF65-F5344CB8AC3E}">
        <p14:creationId xmlns:p14="http://schemas.microsoft.com/office/powerpoint/2010/main" val="298965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44546A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Nyíl: ötszög 9">
            <a:extLst>
              <a:ext uri="{FF2B5EF4-FFF2-40B4-BE49-F238E27FC236}">
                <a16:creationId xmlns:a16="http://schemas.microsoft.com/office/drawing/2014/main" id="{219A4694-682F-4D8F-A86D-71597977340E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Szöveg helye 5">
            <a:extLst>
              <a:ext uri="{FF2B5EF4-FFF2-40B4-BE49-F238E27FC236}">
                <a16:creationId xmlns:a16="http://schemas.microsoft.com/office/drawing/2014/main" id="{4096030C-DB71-42E9-BC22-6FBE3E132FB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rgbClr val="C00000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7924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>
              <a:solidFill>
                <a:srgbClr val="44546A"/>
              </a:solidFill>
            </a:endParaRPr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B4DF3ADD-6FDF-4287-BE75-1F26133510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12">
            <a:extLst>
              <a:ext uri="{FF2B5EF4-FFF2-40B4-BE49-F238E27FC236}">
                <a16:creationId xmlns:a16="http://schemas.microsoft.com/office/drawing/2014/main" id="{04B9E5DA-CB5D-456E-B62C-EFE438BDDF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694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5" name="Kép helye 8">
            <a:extLst>
              <a:ext uri="{FF2B5EF4-FFF2-40B4-BE49-F238E27FC236}">
                <a16:creationId xmlns:a16="http://schemas.microsoft.com/office/drawing/2014/main" id="{64AECD40-1F6A-4895-96B9-9617F9A622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82D971BD-C3C4-4995-BD56-CEB2F413D6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EEDCD49B-3204-41A3-87AB-EF12DA578F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1" name="Szöveg helye 12">
            <a:extLst>
              <a:ext uri="{FF2B5EF4-FFF2-40B4-BE49-F238E27FC236}">
                <a16:creationId xmlns:a16="http://schemas.microsoft.com/office/drawing/2014/main" id="{4E40FD4D-36AE-46C6-A1F0-165AB51A85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9349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szekció címsorral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yíl: ötszög 2">
            <a:extLst>
              <a:ext uri="{FF2B5EF4-FFF2-40B4-BE49-F238E27FC236}">
                <a16:creationId xmlns:a16="http://schemas.microsoft.com/office/drawing/2014/main" id="{E39A8BFF-873E-48ED-B683-2EE0A89068E3}"/>
              </a:ext>
            </a:extLst>
          </p:cNvPr>
          <p:cNvSpPr/>
          <p:nvPr userDrawn="1"/>
        </p:nvSpPr>
        <p:spPr>
          <a:xfrm rot="10800000">
            <a:off x="1019170" y="-574105"/>
            <a:ext cx="11172829" cy="1148210"/>
          </a:xfrm>
          <a:prstGeom prst="homePlate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8" name="Szöveg helye 5">
            <a:extLst>
              <a:ext uri="{FF2B5EF4-FFF2-40B4-BE49-F238E27FC236}">
                <a16:creationId xmlns:a16="http://schemas.microsoft.com/office/drawing/2014/main" id="{E7EE1DE8-BB68-43AC-84A5-D5417EAD00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2409" y="114300"/>
            <a:ext cx="50546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SZEKCIÓ CÍMSOR MÓDOSÍTÁSÁHOZ</a:t>
            </a:r>
          </a:p>
        </p:txBody>
      </p:sp>
      <p:sp>
        <p:nvSpPr>
          <p:cNvPr id="9" name="Szöveg helye 5">
            <a:extLst>
              <a:ext uri="{FF2B5EF4-FFF2-40B4-BE49-F238E27FC236}">
                <a16:creationId xmlns:a16="http://schemas.microsoft.com/office/drawing/2014/main" id="{116059E4-91CC-40C0-9451-CAC78D66F6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2" name="Szöveg helye 12">
            <a:extLst>
              <a:ext uri="{FF2B5EF4-FFF2-40B4-BE49-F238E27FC236}">
                <a16:creationId xmlns:a16="http://schemas.microsoft.com/office/drawing/2014/main" id="{CC47AE77-08CE-4944-BD39-4EBD1FCDDA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70DDD31F-C66F-4D3D-8146-2FD3ABF9DE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4" name="Szöveg helye 12">
            <a:extLst>
              <a:ext uri="{FF2B5EF4-FFF2-40B4-BE49-F238E27FC236}">
                <a16:creationId xmlns:a16="http://schemas.microsoft.com/office/drawing/2014/main" id="{718FD71C-BF1C-4A1D-B50A-741B190B17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5" name="Kép helye 8">
            <a:extLst>
              <a:ext uri="{FF2B5EF4-FFF2-40B4-BE49-F238E27FC236}">
                <a16:creationId xmlns:a16="http://schemas.microsoft.com/office/drawing/2014/main" id="{F283BCC4-CB81-46F8-9928-CCA3B6DE082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083549" y="-590550"/>
            <a:ext cx="4130675" cy="3933825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41900 w 5041914"/>
              <a:gd name="connsiteY0" fmla="*/ 0 h 4048125"/>
              <a:gd name="connsiteX1" fmla="*/ 0 w 5041914"/>
              <a:gd name="connsiteY1" fmla="*/ 0 h 4048125"/>
              <a:gd name="connsiteX2" fmla="*/ 4111625 w 5041914"/>
              <a:gd name="connsiteY2" fmla="*/ 4048125 h 4048125"/>
              <a:gd name="connsiteX3" fmla="*/ 5041900 w 5041914"/>
              <a:gd name="connsiteY3" fmla="*/ 0 h 4048125"/>
              <a:gd name="connsiteX0" fmla="*/ 4108450 w 4111625"/>
              <a:gd name="connsiteY0" fmla="*/ 114300 h 4048125"/>
              <a:gd name="connsiteX1" fmla="*/ 0 w 4111625"/>
              <a:gd name="connsiteY1" fmla="*/ 0 h 4048125"/>
              <a:gd name="connsiteX2" fmla="*/ 4111625 w 4111625"/>
              <a:gd name="connsiteY2" fmla="*/ 4048125 h 4048125"/>
              <a:gd name="connsiteX3" fmla="*/ 4108450 w 4111625"/>
              <a:gd name="connsiteY3" fmla="*/ 114300 h 4048125"/>
              <a:gd name="connsiteX0" fmla="*/ 4127500 w 4130675"/>
              <a:gd name="connsiteY0" fmla="*/ 0 h 3933825"/>
              <a:gd name="connsiteX1" fmla="*/ 0 w 4130675"/>
              <a:gd name="connsiteY1" fmla="*/ 9525 h 3933825"/>
              <a:gd name="connsiteX2" fmla="*/ 4130675 w 4130675"/>
              <a:gd name="connsiteY2" fmla="*/ 3933825 h 3933825"/>
              <a:gd name="connsiteX3" fmla="*/ 4127500 w 4130675"/>
              <a:gd name="connsiteY3" fmla="*/ 0 h 393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30675" h="3933825">
                <a:moveTo>
                  <a:pt x="4127500" y="0"/>
                </a:moveTo>
                <a:lnTo>
                  <a:pt x="0" y="9525"/>
                </a:lnTo>
                <a:lnTo>
                  <a:pt x="4130675" y="3933825"/>
                </a:lnTo>
                <a:cubicBezTo>
                  <a:pt x="4126442" y="2270125"/>
                  <a:pt x="4131733" y="1663700"/>
                  <a:pt x="41275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852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églalap 5">
            <a:extLst>
              <a:ext uri="{FF2B5EF4-FFF2-40B4-BE49-F238E27FC236}">
                <a16:creationId xmlns:a16="http://schemas.microsoft.com/office/drawing/2014/main" id="{CC597A44-AB0F-452F-9D73-9C25E023295C}"/>
              </a:ext>
            </a:extLst>
          </p:cNvPr>
          <p:cNvSpPr/>
          <p:nvPr userDrawn="1"/>
        </p:nvSpPr>
        <p:spPr>
          <a:xfrm rot="2700000">
            <a:off x="-3805533" y="6592427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880992"/>
            <a:ext cx="5648330" cy="9313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8A071793-A596-4E30-8328-2C20947060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0900" y="2181225"/>
            <a:ext cx="5854700" cy="3445764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7183438" y="1655763"/>
            <a:ext cx="4414837" cy="3971925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1793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_cím két sorb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ép helye 23">
            <a:extLst>
              <a:ext uri="{FF2B5EF4-FFF2-40B4-BE49-F238E27FC236}">
                <a16:creationId xmlns:a16="http://schemas.microsoft.com/office/drawing/2014/main" id="{EB86D9C0-7968-44DC-AE8B-E08A4E11DA7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9051" y="-19050"/>
            <a:ext cx="8274048" cy="6899275"/>
          </a:xfrm>
          <a:custGeom>
            <a:avLst/>
            <a:gdLst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0 w 6540500"/>
              <a:gd name="connsiteY0" fmla="*/ 3429000 h 6858000"/>
              <a:gd name="connsiteX1" fmla="*/ 3270250 w 6540500"/>
              <a:gd name="connsiteY1" fmla="*/ 0 h 6858000"/>
              <a:gd name="connsiteX2" fmla="*/ 6540500 w 6540500"/>
              <a:gd name="connsiteY2" fmla="*/ 3429000 h 6858000"/>
              <a:gd name="connsiteX3" fmla="*/ 3270250 w 6540500"/>
              <a:gd name="connsiteY3" fmla="*/ 6858000 h 6858000"/>
              <a:gd name="connsiteX4" fmla="*/ 0 w 6540500"/>
              <a:gd name="connsiteY4" fmla="*/ 3429000 h 6858000"/>
              <a:gd name="connsiteX0" fmla="*/ 103047 w 6643547"/>
              <a:gd name="connsiteY0" fmla="*/ 3429000 h 6858000"/>
              <a:gd name="connsiteX1" fmla="*/ 166547 w 6643547"/>
              <a:gd name="connsiteY1" fmla="*/ 0 h 6858000"/>
              <a:gd name="connsiteX2" fmla="*/ 3373297 w 6643547"/>
              <a:gd name="connsiteY2" fmla="*/ 0 h 6858000"/>
              <a:gd name="connsiteX3" fmla="*/ 6643547 w 6643547"/>
              <a:gd name="connsiteY3" fmla="*/ 3429000 h 6858000"/>
              <a:gd name="connsiteX4" fmla="*/ 3373297 w 6643547"/>
              <a:gd name="connsiteY4" fmla="*/ 6858000 h 6858000"/>
              <a:gd name="connsiteX5" fmla="*/ 103047 w 6643547"/>
              <a:gd name="connsiteY5" fmla="*/ 3429000 h 6858000"/>
              <a:gd name="connsiteX0" fmla="*/ 0 w 6540500"/>
              <a:gd name="connsiteY0" fmla="*/ 3429000 h 6858000"/>
              <a:gd name="connsiteX1" fmla="*/ 63500 w 6540500"/>
              <a:gd name="connsiteY1" fmla="*/ 0 h 6858000"/>
              <a:gd name="connsiteX2" fmla="*/ 3270250 w 6540500"/>
              <a:gd name="connsiteY2" fmla="*/ 0 h 6858000"/>
              <a:gd name="connsiteX3" fmla="*/ 6540500 w 6540500"/>
              <a:gd name="connsiteY3" fmla="*/ 3429000 h 6858000"/>
              <a:gd name="connsiteX4" fmla="*/ 3270250 w 6540500"/>
              <a:gd name="connsiteY4" fmla="*/ 6858000 h 6858000"/>
              <a:gd name="connsiteX5" fmla="*/ 0 w 6540500"/>
              <a:gd name="connsiteY5" fmla="*/ 3429000 h 6858000"/>
              <a:gd name="connsiteX0" fmla="*/ 11 w 6540511"/>
              <a:gd name="connsiteY0" fmla="*/ 3429000 h 6858000"/>
              <a:gd name="connsiteX1" fmla="*/ 63511 w 6540511"/>
              <a:gd name="connsiteY1" fmla="*/ 0 h 6858000"/>
              <a:gd name="connsiteX2" fmla="*/ 3270261 w 6540511"/>
              <a:gd name="connsiteY2" fmla="*/ 0 h 6858000"/>
              <a:gd name="connsiteX3" fmla="*/ 6540511 w 6540511"/>
              <a:gd name="connsiteY3" fmla="*/ 3429000 h 6858000"/>
              <a:gd name="connsiteX4" fmla="*/ 3270261 w 6540511"/>
              <a:gd name="connsiteY4" fmla="*/ 6858000 h 6858000"/>
              <a:gd name="connsiteX5" fmla="*/ 11 w 6540511"/>
              <a:gd name="connsiteY5" fmla="*/ 3429000 h 6858000"/>
              <a:gd name="connsiteX0" fmla="*/ 26 w 6540526"/>
              <a:gd name="connsiteY0" fmla="*/ 3429000 h 6858000"/>
              <a:gd name="connsiteX1" fmla="*/ 5469 w 6540526"/>
              <a:gd name="connsiteY1" fmla="*/ 0 h 6858000"/>
              <a:gd name="connsiteX2" fmla="*/ 3270276 w 6540526"/>
              <a:gd name="connsiteY2" fmla="*/ 0 h 6858000"/>
              <a:gd name="connsiteX3" fmla="*/ 6540526 w 6540526"/>
              <a:gd name="connsiteY3" fmla="*/ 3429000 h 6858000"/>
              <a:gd name="connsiteX4" fmla="*/ 3270276 w 6540526"/>
              <a:gd name="connsiteY4" fmla="*/ 6858000 h 6858000"/>
              <a:gd name="connsiteX5" fmla="*/ 26 w 6540526"/>
              <a:gd name="connsiteY5" fmla="*/ 3429000 h 6858000"/>
              <a:gd name="connsiteX0" fmla="*/ 89 w 6540589"/>
              <a:gd name="connsiteY0" fmla="*/ 3429000 h 6858000"/>
              <a:gd name="connsiteX1" fmla="*/ 5532 w 6540589"/>
              <a:gd name="connsiteY1" fmla="*/ 0 h 6858000"/>
              <a:gd name="connsiteX2" fmla="*/ 3270339 w 6540589"/>
              <a:gd name="connsiteY2" fmla="*/ 0 h 6858000"/>
              <a:gd name="connsiteX3" fmla="*/ 6540589 w 6540589"/>
              <a:gd name="connsiteY3" fmla="*/ 3429000 h 6858000"/>
              <a:gd name="connsiteX4" fmla="*/ 3270339 w 6540589"/>
              <a:gd name="connsiteY4" fmla="*/ 6858000 h 6858000"/>
              <a:gd name="connsiteX5" fmla="*/ 89 w 6540589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182 w 6540682"/>
              <a:gd name="connsiteY0" fmla="*/ 3429000 h 6858000"/>
              <a:gd name="connsiteX1" fmla="*/ 5625 w 6540682"/>
              <a:gd name="connsiteY1" fmla="*/ 0 h 6858000"/>
              <a:gd name="connsiteX2" fmla="*/ 3270432 w 6540682"/>
              <a:gd name="connsiteY2" fmla="*/ 0 h 6858000"/>
              <a:gd name="connsiteX3" fmla="*/ 6540682 w 6540682"/>
              <a:gd name="connsiteY3" fmla="*/ 3429000 h 6858000"/>
              <a:gd name="connsiteX4" fmla="*/ 3270432 w 6540682"/>
              <a:gd name="connsiteY4" fmla="*/ 6858000 h 6858000"/>
              <a:gd name="connsiteX5" fmla="*/ 182 w 6540682"/>
              <a:gd name="connsiteY5" fmla="*/ 3429000 h 6858000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17 w 6546217"/>
              <a:gd name="connsiteY5" fmla="*/ 3429000 h 6858000"/>
              <a:gd name="connsiteX0" fmla="*/ 5717 w 6546217"/>
              <a:gd name="connsiteY0" fmla="*/ 3429000 h 7032026"/>
              <a:gd name="connsiteX1" fmla="*/ 11160 w 6546217"/>
              <a:gd name="connsiteY1" fmla="*/ 0 h 7032026"/>
              <a:gd name="connsiteX2" fmla="*/ 3275967 w 6546217"/>
              <a:gd name="connsiteY2" fmla="*/ 0 h 7032026"/>
              <a:gd name="connsiteX3" fmla="*/ 6546217 w 6546217"/>
              <a:gd name="connsiteY3" fmla="*/ 3429000 h 7032026"/>
              <a:gd name="connsiteX4" fmla="*/ 3275967 w 6546217"/>
              <a:gd name="connsiteY4" fmla="*/ 6858000 h 7032026"/>
              <a:gd name="connsiteX5" fmla="*/ 5720 w 6546217"/>
              <a:gd name="connsiteY5" fmla="*/ 6851650 h 7032026"/>
              <a:gd name="connsiteX6" fmla="*/ 5717 w 6546217"/>
              <a:gd name="connsiteY6" fmla="*/ 3429000 h 7032026"/>
              <a:gd name="connsiteX0" fmla="*/ 5717 w 6546217"/>
              <a:gd name="connsiteY0" fmla="*/ 3429000 h 6858000"/>
              <a:gd name="connsiteX1" fmla="*/ 11160 w 6546217"/>
              <a:gd name="connsiteY1" fmla="*/ 0 h 6858000"/>
              <a:gd name="connsiteX2" fmla="*/ 3275967 w 6546217"/>
              <a:gd name="connsiteY2" fmla="*/ 0 h 6858000"/>
              <a:gd name="connsiteX3" fmla="*/ 6546217 w 6546217"/>
              <a:gd name="connsiteY3" fmla="*/ 3429000 h 6858000"/>
              <a:gd name="connsiteX4" fmla="*/ 3275967 w 6546217"/>
              <a:gd name="connsiteY4" fmla="*/ 6858000 h 6858000"/>
              <a:gd name="connsiteX5" fmla="*/ 5720 w 6546217"/>
              <a:gd name="connsiteY5" fmla="*/ 6851650 h 6858000"/>
              <a:gd name="connsiteX6" fmla="*/ 5717 w 6546217"/>
              <a:gd name="connsiteY6" fmla="*/ 3429000 h 6858000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6851"/>
              <a:gd name="connsiteX1" fmla="*/ 11160 w 6546217"/>
              <a:gd name="connsiteY1" fmla="*/ 0 h 6866851"/>
              <a:gd name="connsiteX2" fmla="*/ 3275967 w 6546217"/>
              <a:gd name="connsiteY2" fmla="*/ 0 h 6866851"/>
              <a:gd name="connsiteX3" fmla="*/ 6546217 w 6546217"/>
              <a:gd name="connsiteY3" fmla="*/ 3429000 h 6866851"/>
              <a:gd name="connsiteX4" fmla="*/ 3275967 w 6546217"/>
              <a:gd name="connsiteY4" fmla="*/ 6858000 h 6866851"/>
              <a:gd name="connsiteX5" fmla="*/ 5720 w 6546217"/>
              <a:gd name="connsiteY5" fmla="*/ 6851650 h 6866851"/>
              <a:gd name="connsiteX6" fmla="*/ 5717 w 6546217"/>
              <a:gd name="connsiteY6" fmla="*/ 3429000 h 6866851"/>
              <a:gd name="connsiteX0" fmla="*/ 5717 w 6546217"/>
              <a:gd name="connsiteY0" fmla="*/ 3429000 h 6863434"/>
              <a:gd name="connsiteX1" fmla="*/ 11160 w 6546217"/>
              <a:gd name="connsiteY1" fmla="*/ 0 h 6863434"/>
              <a:gd name="connsiteX2" fmla="*/ 3275967 w 6546217"/>
              <a:gd name="connsiteY2" fmla="*/ 0 h 6863434"/>
              <a:gd name="connsiteX3" fmla="*/ 6546217 w 6546217"/>
              <a:gd name="connsiteY3" fmla="*/ 3429000 h 6863434"/>
              <a:gd name="connsiteX4" fmla="*/ 3275967 w 6546217"/>
              <a:gd name="connsiteY4" fmla="*/ 6858000 h 6863434"/>
              <a:gd name="connsiteX5" fmla="*/ 5720 w 6546217"/>
              <a:gd name="connsiteY5" fmla="*/ 6851650 h 6863434"/>
              <a:gd name="connsiteX6" fmla="*/ 5717 w 6546217"/>
              <a:gd name="connsiteY6" fmla="*/ 3429000 h 6863434"/>
              <a:gd name="connsiteX0" fmla="*/ 1737811 w 8278311"/>
              <a:gd name="connsiteY0" fmla="*/ 3429000 h 6863434"/>
              <a:gd name="connsiteX1" fmla="*/ 179 w 8278311"/>
              <a:gd name="connsiteY1" fmla="*/ 9525 h 6863434"/>
              <a:gd name="connsiteX2" fmla="*/ 5008061 w 8278311"/>
              <a:gd name="connsiteY2" fmla="*/ 0 h 6863434"/>
              <a:gd name="connsiteX3" fmla="*/ 8278311 w 8278311"/>
              <a:gd name="connsiteY3" fmla="*/ 3429000 h 6863434"/>
              <a:gd name="connsiteX4" fmla="*/ 5008061 w 8278311"/>
              <a:gd name="connsiteY4" fmla="*/ 6858000 h 6863434"/>
              <a:gd name="connsiteX5" fmla="*/ 1737814 w 8278311"/>
              <a:gd name="connsiteY5" fmla="*/ 6851650 h 6863434"/>
              <a:gd name="connsiteX6" fmla="*/ 1737811 w 8278311"/>
              <a:gd name="connsiteY6" fmla="*/ 3429000 h 6863434"/>
              <a:gd name="connsiteX0" fmla="*/ 37461 w 8282936"/>
              <a:gd name="connsiteY0" fmla="*/ 3609975 h 6863434"/>
              <a:gd name="connsiteX1" fmla="*/ 4804 w 8282936"/>
              <a:gd name="connsiteY1" fmla="*/ 9525 h 6863434"/>
              <a:gd name="connsiteX2" fmla="*/ 5012686 w 8282936"/>
              <a:gd name="connsiteY2" fmla="*/ 0 h 6863434"/>
              <a:gd name="connsiteX3" fmla="*/ 8282936 w 8282936"/>
              <a:gd name="connsiteY3" fmla="*/ 3429000 h 6863434"/>
              <a:gd name="connsiteX4" fmla="*/ 5012686 w 8282936"/>
              <a:gd name="connsiteY4" fmla="*/ 6858000 h 6863434"/>
              <a:gd name="connsiteX5" fmla="*/ 1742439 w 8282936"/>
              <a:gd name="connsiteY5" fmla="*/ 6851650 h 6863434"/>
              <a:gd name="connsiteX6" fmla="*/ 37461 w 8282936"/>
              <a:gd name="connsiteY6" fmla="*/ 3609975 h 6863434"/>
              <a:gd name="connsiteX0" fmla="*/ 37461 w 8282936"/>
              <a:gd name="connsiteY0" fmla="*/ 3609975 h 6866731"/>
              <a:gd name="connsiteX1" fmla="*/ 4804 w 8282936"/>
              <a:gd name="connsiteY1" fmla="*/ 9525 h 6866731"/>
              <a:gd name="connsiteX2" fmla="*/ 5012686 w 8282936"/>
              <a:gd name="connsiteY2" fmla="*/ 0 h 6866731"/>
              <a:gd name="connsiteX3" fmla="*/ 8282936 w 8282936"/>
              <a:gd name="connsiteY3" fmla="*/ 3429000 h 6866731"/>
              <a:gd name="connsiteX4" fmla="*/ 5012686 w 8282936"/>
              <a:gd name="connsiteY4" fmla="*/ 6858000 h 6866731"/>
              <a:gd name="connsiteX5" fmla="*/ 27939 w 8282936"/>
              <a:gd name="connsiteY5" fmla="*/ 6861175 h 6866731"/>
              <a:gd name="connsiteX6" fmla="*/ 37461 w 8282936"/>
              <a:gd name="connsiteY6" fmla="*/ 3609975 h 6866731"/>
              <a:gd name="connsiteX0" fmla="*/ 20343 w 8265818"/>
              <a:gd name="connsiteY0" fmla="*/ 3619500 h 6876256"/>
              <a:gd name="connsiteX1" fmla="*/ 6736 w 8265818"/>
              <a:gd name="connsiteY1" fmla="*/ 0 h 6876256"/>
              <a:gd name="connsiteX2" fmla="*/ 4995568 w 8265818"/>
              <a:gd name="connsiteY2" fmla="*/ 9525 h 6876256"/>
              <a:gd name="connsiteX3" fmla="*/ 8265818 w 8265818"/>
              <a:gd name="connsiteY3" fmla="*/ 3438525 h 6876256"/>
              <a:gd name="connsiteX4" fmla="*/ 4995568 w 8265818"/>
              <a:gd name="connsiteY4" fmla="*/ 6867525 h 6876256"/>
              <a:gd name="connsiteX5" fmla="*/ 10821 w 8265818"/>
              <a:gd name="connsiteY5" fmla="*/ 6870700 h 6876256"/>
              <a:gd name="connsiteX6" fmla="*/ 20343 w 8265818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3607 w 8259082"/>
              <a:gd name="connsiteY0" fmla="*/ 3619500 h 6876256"/>
              <a:gd name="connsiteX1" fmla="*/ 0 w 8259082"/>
              <a:gd name="connsiteY1" fmla="*/ 0 h 6876256"/>
              <a:gd name="connsiteX2" fmla="*/ 4988832 w 8259082"/>
              <a:gd name="connsiteY2" fmla="*/ 9525 h 6876256"/>
              <a:gd name="connsiteX3" fmla="*/ 8259082 w 8259082"/>
              <a:gd name="connsiteY3" fmla="*/ 3438525 h 6876256"/>
              <a:gd name="connsiteX4" fmla="*/ 4988832 w 8259082"/>
              <a:gd name="connsiteY4" fmla="*/ 6867525 h 6876256"/>
              <a:gd name="connsiteX5" fmla="*/ 4085 w 8259082"/>
              <a:gd name="connsiteY5" fmla="*/ 6870700 h 6876256"/>
              <a:gd name="connsiteX6" fmla="*/ 13607 w 8259082"/>
              <a:gd name="connsiteY6" fmla="*/ 3619500 h 6876256"/>
              <a:gd name="connsiteX0" fmla="*/ 16553 w 8262028"/>
              <a:gd name="connsiteY0" fmla="*/ 3619500 h 6876256"/>
              <a:gd name="connsiteX1" fmla="*/ 2946 w 8262028"/>
              <a:gd name="connsiteY1" fmla="*/ 0 h 6876256"/>
              <a:gd name="connsiteX2" fmla="*/ 4991778 w 8262028"/>
              <a:gd name="connsiteY2" fmla="*/ 9525 h 6876256"/>
              <a:gd name="connsiteX3" fmla="*/ 8262028 w 8262028"/>
              <a:gd name="connsiteY3" fmla="*/ 3438525 h 6876256"/>
              <a:gd name="connsiteX4" fmla="*/ 4991778 w 8262028"/>
              <a:gd name="connsiteY4" fmla="*/ 6867525 h 6876256"/>
              <a:gd name="connsiteX5" fmla="*/ 7031 w 8262028"/>
              <a:gd name="connsiteY5" fmla="*/ 6870700 h 6876256"/>
              <a:gd name="connsiteX6" fmla="*/ 16553 w 8262028"/>
              <a:gd name="connsiteY6" fmla="*/ 3619500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922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76256"/>
              <a:gd name="connsiteX1" fmla="*/ 15141 w 8274223"/>
              <a:gd name="connsiteY1" fmla="*/ 0 h 6876256"/>
              <a:gd name="connsiteX2" fmla="*/ 5003973 w 8274223"/>
              <a:gd name="connsiteY2" fmla="*/ 9525 h 6876256"/>
              <a:gd name="connsiteX3" fmla="*/ 8274223 w 8274223"/>
              <a:gd name="connsiteY3" fmla="*/ 3438525 h 6876256"/>
              <a:gd name="connsiteX4" fmla="*/ 5003973 w 8274223"/>
              <a:gd name="connsiteY4" fmla="*/ 6867525 h 6876256"/>
              <a:gd name="connsiteX5" fmla="*/ 176 w 8274223"/>
              <a:gd name="connsiteY5" fmla="*/ 6870700 h 6876256"/>
              <a:gd name="connsiteX6" fmla="*/ 173 w 8274223"/>
              <a:gd name="connsiteY6" fmla="*/ 3609975 h 6876256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70700 h 6886575"/>
              <a:gd name="connsiteX6" fmla="*/ 173 w 8274223"/>
              <a:gd name="connsiteY6" fmla="*/ 3609975 h 6886575"/>
              <a:gd name="connsiteX0" fmla="*/ 173 w 8274223"/>
              <a:gd name="connsiteY0" fmla="*/ 3609975 h 6886575"/>
              <a:gd name="connsiteX1" fmla="*/ 15141 w 8274223"/>
              <a:gd name="connsiteY1" fmla="*/ 0 h 6886575"/>
              <a:gd name="connsiteX2" fmla="*/ 5003973 w 8274223"/>
              <a:gd name="connsiteY2" fmla="*/ 9525 h 6886575"/>
              <a:gd name="connsiteX3" fmla="*/ 8274223 w 8274223"/>
              <a:gd name="connsiteY3" fmla="*/ 3438525 h 6886575"/>
              <a:gd name="connsiteX4" fmla="*/ 5003973 w 8274223"/>
              <a:gd name="connsiteY4" fmla="*/ 6886575 h 6886575"/>
              <a:gd name="connsiteX5" fmla="*/ 176 w 8274223"/>
              <a:gd name="connsiteY5" fmla="*/ 6880225 h 6886575"/>
              <a:gd name="connsiteX6" fmla="*/ 173 w 8274223"/>
              <a:gd name="connsiteY6" fmla="*/ 3609975 h 6886575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08800"/>
              <a:gd name="connsiteX1" fmla="*/ 15141 w 8274223"/>
              <a:gd name="connsiteY1" fmla="*/ 0 h 6908800"/>
              <a:gd name="connsiteX2" fmla="*/ 5003973 w 8274223"/>
              <a:gd name="connsiteY2" fmla="*/ 9525 h 6908800"/>
              <a:gd name="connsiteX3" fmla="*/ 8274223 w 8274223"/>
              <a:gd name="connsiteY3" fmla="*/ 3438525 h 6908800"/>
              <a:gd name="connsiteX4" fmla="*/ 5003973 w 8274223"/>
              <a:gd name="connsiteY4" fmla="*/ 6886575 h 6908800"/>
              <a:gd name="connsiteX5" fmla="*/ 176 w 8274223"/>
              <a:gd name="connsiteY5" fmla="*/ 6908800 h 6908800"/>
              <a:gd name="connsiteX6" fmla="*/ 173 w 8274223"/>
              <a:gd name="connsiteY6" fmla="*/ 3609975 h 690880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9525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73 w 8274223"/>
              <a:gd name="connsiteY0" fmla="*/ 3609975 h 6915150"/>
              <a:gd name="connsiteX1" fmla="*/ 15141 w 8274223"/>
              <a:gd name="connsiteY1" fmla="*/ 0 h 6915150"/>
              <a:gd name="connsiteX2" fmla="*/ 5003973 w 8274223"/>
              <a:gd name="connsiteY2" fmla="*/ 0 h 6915150"/>
              <a:gd name="connsiteX3" fmla="*/ 8274223 w 8274223"/>
              <a:gd name="connsiteY3" fmla="*/ 3438525 h 6915150"/>
              <a:gd name="connsiteX4" fmla="*/ 5003973 w 8274223"/>
              <a:gd name="connsiteY4" fmla="*/ 6915150 h 6915150"/>
              <a:gd name="connsiteX5" fmla="*/ 176 w 8274223"/>
              <a:gd name="connsiteY5" fmla="*/ 6908800 h 6915150"/>
              <a:gd name="connsiteX6" fmla="*/ 173 w 827422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16556 w 8290603"/>
              <a:gd name="connsiteY5" fmla="*/ 6908800 h 6915150"/>
              <a:gd name="connsiteX6" fmla="*/ 16553 w 8290603"/>
              <a:gd name="connsiteY6" fmla="*/ 3609975 h 6915150"/>
              <a:gd name="connsiteX0" fmla="*/ 16553 w 8290603"/>
              <a:gd name="connsiteY0" fmla="*/ 3609975 h 6915150"/>
              <a:gd name="connsiteX1" fmla="*/ 2946 w 8290603"/>
              <a:gd name="connsiteY1" fmla="*/ 0 h 6915150"/>
              <a:gd name="connsiteX2" fmla="*/ 5020353 w 8290603"/>
              <a:gd name="connsiteY2" fmla="*/ 0 h 6915150"/>
              <a:gd name="connsiteX3" fmla="*/ 8290603 w 8290603"/>
              <a:gd name="connsiteY3" fmla="*/ 3438525 h 6915150"/>
              <a:gd name="connsiteX4" fmla="*/ 5020353 w 8290603"/>
              <a:gd name="connsiteY4" fmla="*/ 6915150 h 6915150"/>
              <a:gd name="connsiteX5" fmla="*/ 7031 w 8290603"/>
              <a:gd name="connsiteY5" fmla="*/ 6908800 h 6915150"/>
              <a:gd name="connsiteX6" fmla="*/ 16553 w 8290603"/>
              <a:gd name="connsiteY6" fmla="*/ 3609975 h 6915150"/>
              <a:gd name="connsiteX0" fmla="*/ 9523 w 8283573"/>
              <a:gd name="connsiteY0" fmla="*/ 3609975 h 6915150"/>
              <a:gd name="connsiteX1" fmla="*/ 24491 w 8283573"/>
              <a:gd name="connsiteY1" fmla="*/ 9525 h 6915150"/>
              <a:gd name="connsiteX2" fmla="*/ 5013323 w 8283573"/>
              <a:gd name="connsiteY2" fmla="*/ 0 h 6915150"/>
              <a:gd name="connsiteX3" fmla="*/ 8283573 w 8283573"/>
              <a:gd name="connsiteY3" fmla="*/ 3438525 h 6915150"/>
              <a:gd name="connsiteX4" fmla="*/ 5013323 w 8283573"/>
              <a:gd name="connsiteY4" fmla="*/ 6915150 h 6915150"/>
              <a:gd name="connsiteX5" fmla="*/ 1 w 8283573"/>
              <a:gd name="connsiteY5" fmla="*/ 6908800 h 6915150"/>
              <a:gd name="connsiteX6" fmla="*/ 9523 w 8283573"/>
              <a:gd name="connsiteY6" fmla="*/ 3609975 h 6915150"/>
              <a:gd name="connsiteX0" fmla="*/ 174 w 8274224"/>
              <a:gd name="connsiteY0" fmla="*/ 3609975 h 6915150"/>
              <a:gd name="connsiteX1" fmla="*/ 15142 w 8274224"/>
              <a:gd name="connsiteY1" fmla="*/ 9525 h 6915150"/>
              <a:gd name="connsiteX2" fmla="*/ 5003974 w 8274224"/>
              <a:gd name="connsiteY2" fmla="*/ 0 h 6915150"/>
              <a:gd name="connsiteX3" fmla="*/ 8274224 w 8274224"/>
              <a:gd name="connsiteY3" fmla="*/ 3438525 h 6915150"/>
              <a:gd name="connsiteX4" fmla="*/ 5003974 w 8274224"/>
              <a:gd name="connsiteY4" fmla="*/ 6915150 h 6915150"/>
              <a:gd name="connsiteX5" fmla="*/ 177 w 8274224"/>
              <a:gd name="connsiteY5" fmla="*/ 6899275 h 6915150"/>
              <a:gd name="connsiteX6" fmla="*/ 174 w 8274224"/>
              <a:gd name="connsiteY6" fmla="*/ 3609975 h 6915150"/>
              <a:gd name="connsiteX0" fmla="*/ 9523 w 8274048"/>
              <a:gd name="connsiteY0" fmla="*/ 3609975 h 6915150"/>
              <a:gd name="connsiteX1" fmla="*/ 14966 w 8274048"/>
              <a:gd name="connsiteY1" fmla="*/ 9525 h 6915150"/>
              <a:gd name="connsiteX2" fmla="*/ 5003798 w 8274048"/>
              <a:gd name="connsiteY2" fmla="*/ 0 h 6915150"/>
              <a:gd name="connsiteX3" fmla="*/ 8274048 w 8274048"/>
              <a:gd name="connsiteY3" fmla="*/ 3438525 h 6915150"/>
              <a:gd name="connsiteX4" fmla="*/ 5003798 w 8274048"/>
              <a:gd name="connsiteY4" fmla="*/ 6915150 h 6915150"/>
              <a:gd name="connsiteX5" fmla="*/ 1 w 8274048"/>
              <a:gd name="connsiteY5" fmla="*/ 6899275 h 6915150"/>
              <a:gd name="connsiteX6" fmla="*/ 9523 w 8274048"/>
              <a:gd name="connsiteY6" fmla="*/ 3609975 h 6915150"/>
              <a:gd name="connsiteX0" fmla="*/ 9523 w 8274048"/>
              <a:gd name="connsiteY0" fmla="*/ 3609975 h 6905625"/>
              <a:gd name="connsiteX1" fmla="*/ 14966 w 8274048"/>
              <a:gd name="connsiteY1" fmla="*/ 9525 h 6905625"/>
              <a:gd name="connsiteX2" fmla="*/ 5003798 w 8274048"/>
              <a:gd name="connsiteY2" fmla="*/ 0 h 6905625"/>
              <a:gd name="connsiteX3" fmla="*/ 8274048 w 8274048"/>
              <a:gd name="connsiteY3" fmla="*/ 3438525 h 6905625"/>
              <a:gd name="connsiteX4" fmla="*/ 4994273 w 8274048"/>
              <a:gd name="connsiteY4" fmla="*/ 6905625 h 6905625"/>
              <a:gd name="connsiteX5" fmla="*/ 1 w 8274048"/>
              <a:gd name="connsiteY5" fmla="*/ 6899275 h 6905625"/>
              <a:gd name="connsiteX6" fmla="*/ 9523 w 8274048"/>
              <a:gd name="connsiteY6" fmla="*/ 3609975 h 6905625"/>
              <a:gd name="connsiteX0" fmla="*/ 9523 w 8274048"/>
              <a:gd name="connsiteY0" fmla="*/ 3609975 h 6899275"/>
              <a:gd name="connsiteX1" fmla="*/ 14966 w 8274048"/>
              <a:gd name="connsiteY1" fmla="*/ 9525 h 6899275"/>
              <a:gd name="connsiteX2" fmla="*/ 5003798 w 8274048"/>
              <a:gd name="connsiteY2" fmla="*/ 0 h 6899275"/>
              <a:gd name="connsiteX3" fmla="*/ 8274048 w 8274048"/>
              <a:gd name="connsiteY3" fmla="*/ 3438525 h 6899275"/>
              <a:gd name="connsiteX4" fmla="*/ 4984748 w 8274048"/>
              <a:gd name="connsiteY4" fmla="*/ 6896100 h 6899275"/>
              <a:gd name="connsiteX5" fmla="*/ 1 w 8274048"/>
              <a:gd name="connsiteY5" fmla="*/ 6899275 h 6899275"/>
              <a:gd name="connsiteX6" fmla="*/ 9523 w 8274048"/>
              <a:gd name="connsiteY6" fmla="*/ 3609975 h 689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74048" h="6899275">
                <a:moveTo>
                  <a:pt x="9523" y="3609975"/>
                </a:moveTo>
                <a:cubicBezTo>
                  <a:pt x="8314" y="2633890"/>
                  <a:pt x="3930" y="1000125"/>
                  <a:pt x="14966" y="9525"/>
                </a:cubicBezTo>
                <a:lnTo>
                  <a:pt x="5003798" y="0"/>
                </a:lnTo>
                <a:lnTo>
                  <a:pt x="8274048" y="3438525"/>
                </a:lnTo>
                <a:lnTo>
                  <a:pt x="4984748" y="6896100"/>
                </a:lnTo>
                <a:lnTo>
                  <a:pt x="1" y="6899275"/>
                </a:lnTo>
                <a:cubicBezTo>
                  <a:pt x="0" y="5758392"/>
                  <a:pt x="9524" y="4750858"/>
                  <a:pt x="9523" y="36099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lang="hu-HU"/>
            </a:lvl1pPr>
          </a:lstStyle>
          <a:p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7" name="Szöveg helye 4">
            <a:extLst>
              <a:ext uri="{FF2B5EF4-FFF2-40B4-BE49-F238E27FC236}">
                <a16:creationId xmlns:a16="http://schemas.microsoft.com/office/drawing/2014/main" id="{67971675-9EA2-4C90-8800-18817A11BE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04091" y="4398248"/>
            <a:ext cx="4329103" cy="104600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4200" b="1">
                <a:solidFill>
                  <a:srgbClr val="C00000"/>
                </a:solidFill>
              </a:defRPr>
            </a:lvl1pPr>
          </a:lstStyle>
          <a:p>
            <a:pPr lvl="0"/>
            <a:r>
              <a:rPr lang="hu-HU" dirty="0"/>
              <a:t>PREZENTÁCIÓ CÍME KÉT SORBAN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A3AA9651-A95C-4CF9-AEC9-761547B8D1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35888" y="5610480"/>
            <a:ext cx="3897312" cy="814388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Opcionálisan beilleszthető alcím</a:t>
            </a:r>
          </a:p>
          <a:p>
            <a:pPr lvl="0"/>
            <a:r>
              <a:rPr lang="hu-HU" dirty="0"/>
              <a:t>vagy kiegészítő gondolat</a:t>
            </a:r>
          </a:p>
        </p:txBody>
      </p:sp>
    </p:spTree>
    <p:extLst>
      <p:ext uri="{BB962C8B-B14F-4D97-AF65-F5344CB8AC3E}">
        <p14:creationId xmlns:p14="http://schemas.microsoft.com/office/powerpoint/2010/main" val="9202011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old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 helye 5">
            <a:extLst>
              <a:ext uri="{FF2B5EF4-FFF2-40B4-BE49-F238E27FC236}">
                <a16:creationId xmlns:a16="http://schemas.microsoft.com/office/drawing/2014/main" id="{D6F17AC4-BD94-492C-9112-BCA7D47D4EC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898" y="880992"/>
            <a:ext cx="8490809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0" name="Diagram helye 9">
            <a:extLst>
              <a:ext uri="{FF2B5EF4-FFF2-40B4-BE49-F238E27FC236}">
                <a16:creationId xmlns:a16="http://schemas.microsoft.com/office/drawing/2014/main" id="{9E434848-6CC0-440E-B6D9-58D83285B6C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889987" y="2215978"/>
            <a:ext cx="10412026" cy="341171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FC99DB0-9229-4101-853B-26A0AE07EDE8}"/>
              </a:ext>
            </a:extLst>
          </p:cNvPr>
          <p:cNvSpPr/>
          <p:nvPr userDrawn="1"/>
        </p:nvSpPr>
        <p:spPr>
          <a:xfrm rot="2700000">
            <a:off x="6617051" y="-9024563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26193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B8BE62F7-396C-413B-A013-A77AFBF40257}"/>
              </a:ext>
            </a:extLst>
          </p:cNvPr>
          <p:cNvSpPr/>
          <p:nvPr userDrawn="1"/>
        </p:nvSpPr>
        <p:spPr>
          <a:xfrm rot="2700000">
            <a:off x="7071014" y="-845533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</p:spTree>
    <p:extLst>
      <p:ext uri="{BB962C8B-B14F-4D97-AF65-F5344CB8AC3E}">
        <p14:creationId xmlns:p14="http://schemas.microsoft.com/office/powerpoint/2010/main" val="40093279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oldal mint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 helye 5">
            <a:extLst>
              <a:ext uri="{FF2B5EF4-FFF2-40B4-BE49-F238E27FC236}">
                <a16:creationId xmlns:a16="http://schemas.microsoft.com/office/drawing/2014/main" id="{2A72C2FD-1654-4D55-ADED-D60D7FE442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10298" y="1922446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OLDAL CÍME</a:t>
            </a:r>
          </a:p>
        </p:txBody>
      </p:sp>
      <p:sp>
        <p:nvSpPr>
          <p:cNvPr id="6" name="Kép helye 5">
            <a:extLst>
              <a:ext uri="{FF2B5EF4-FFF2-40B4-BE49-F238E27FC236}">
                <a16:creationId xmlns:a16="http://schemas.microsoft.com/office/drawing/2014/main" id="{9F0935C5-2E1E-482D-A654-BB0D33CEED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5476875" cy="6858000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zöveg helye 5">
            <a:extLst>
              <a:ext uri="{FF2B5EF4-FFF2-40B4-BE49-F238E27FC236}">
                <a16:creationId xmlns:a16="http://schemas.microsoft.com/office/drawing/2014/main" id="{95EDB912-C82A-44C7-812C-1E798E32FF7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10298" y="2569970"/>
            <a:ext cx="3975102" cy="4864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rgbClr val="44546A"/>
                </a:solidFill>
                <a:latin typeface="+mj-lt"/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Alcím</a:t>
            </a:r>
          </a:p>
        </p:txBody>
      </p:sp>
      <p:sp>
        <p:nvSpPr>
          <p:cNvPr id="9" name="Szöveg helye 8">
            <a:extLst>
              <a:ext uri="{FF2B5EF4-FFF2-40B4-BE49-F238E27FC236}">
                <a16:creationId xmlns:a16="http://schemas.microsoft.com/office/drawing/2014/main" id="{0ECC2AA4-9394-478A-AE1A-A45497A4BC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10300" y="3190875"/>
            <a:ext cx="5391150" cy="2962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 beírása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E4C3D86-6395-4203-8A79-7CE12E677323}"/>
              </a:ext>
            </a:extLst>
          </p:cNvPr>
          <p:cNvSpPr/>
          <p:nvPr userDrawn="1"/>
        </p:nvSpPr>
        <p:spPr>
          <a:xfrm rot="2700000">
            <a:off x="11579151" y="-3947394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480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ró old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5808256-F714-40B6-9A93-251DD45D3831}"/>
              </a:ext>
            </a:extLst>
          </p:cNvPr>
          <p:cNvSpPr/>
          <p:nvPr userDrawn="1"/>
        </p:nvSpPr>
        <p:spPr>
          <a:xfrm rot="2700000">
            <a:off x="-5318982" y="-2599138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A képen rajz látható&#10;&#10;Automatikusan generált leírás">
            <a:extLst>
              <a:ext uri="{FF2B5EF4-FFF2-40B4-BE49-F238E27FC236}">
                <a16:creationId xmlns:a16="http://schemas.microsoft.com/office/drawing/2014/main" id="{813798E9-B5A6-45A7-B925-E24598C08D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418" y="1733823"/>
            <a:ext cx="3013648" cy="1695177"/>
          </a:xfrm>
          <a:prstGeom prst="rect">
            <a:avLst/>
          </a:prstGeom>
        </p:spPr>
      </p:pic>
      <p:sp>
        <p:nvSpPr>
          <p:cNvPr id="6" name="Szöveg helye 4">
            <a:extLst>
              <a:ext uri="{FF2B5EF4-FFF2-40B4-BE49-F238E27FC236}">
                <a16:creationId xmlns:a16="http://schemas.microsoft.com/office/drawing/2014/main" id="{342EAF87-7665-4614-8E39-0BFCCE874F5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772583" y="3429000"/>
            <a:ext cx="4329103" cy="1750540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5300" b="1">
                <a:solidFill>
                  <a:srgbClr val="6E6E6E"/>
                </a:solidFill>
              </a:defRPr>
            </a:lvl1pPr>
          </a:lstStyle>
          <a:p>
            <a:pPr lvl="0"/>
            <a:r>
              <a:rPr lang="hu-HU" dirty="0"/>
              <a:t>KÖSZÖNJÜK</a:t>
            </a:r>
          </a:p>
          <a:p>
            <a:pPr lvl="0"/>
            <a:r>
              <a:rPr lang="hu-HU" dirty="0"/>
              <a:t>A FIGYELMET!</a:t>
            </a:r>
          </a:p>
        </p:txBody>
      </p:sp>
    </p:spTree>
    <p:extLst>
      <p:ext uri="{BB962C8B-B14F-4D97-AF65-F5344CB8AC3E}">
        <p14:creationId xmlns:p14="http://schemas.microsoft.com/office/powerpoint/2010/main" val="40693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ólunk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 helye 4">
            <a:extLst>
              <a:ext uri="{FF2B5EF4-FFF2-40B4-BE49-F238E27FC236}">
                <a16:creationId xmlns:a16="http://schemas.microsoft.com/office/drawing/2014/main" id="{DC2DDAD2-3171-48A3-958B-25575129D0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0" y="3644900"/>
            <a:ext cx="4622800" cy="24892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6E6E6E"/>
                </a:solidFill>
                <a:latin typeface="+mj-lt"/>
              </a:defRPr>
            </a:lvl1pPr>
          </a:lstStyle>
          <a:p>
            <a:pPr lvl="0"/>
            <a:r>
              <a:rPr lang="hu-HU" dirty="0"/>
              <a:t>Szöveg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4DD4B25B-41EE-4148-BEFA-6B5021454FC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0" y="2730500"/>
            <a:ext cx="3302000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RÓLUNK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2D21F309-1440-4C74-BB2E-4AF3E95AEFF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1519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EC12B25D-A002-438D-9B32-87D56A0A317F}"/>
              </a:ext>
            </a:extLst>
          </p:cNvPr>
          <p:cNvSpPr/>
          <p:nvPr userDrawn="1"/>
        </p:nvSpPr>
        <p:spPr>
          <a:xfrm rot="2700000">
            <a:off x="-1688363" y="-1071001"/>
            <a:ext cx="9000000" cy="900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Szöveg helye 6">
            <a:extLst>
              <a:ext uri="{FF2B5EF4-FFF2-40B4-BE49-F238E27FC236}">
                <a16:creationId xmlns:a16="http://schemas.microsoft.com/office/drawing/2014/main" id="{F50E1308-DCCA-4BDE-B791-9280F6BCA9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25600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627518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Átvezető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7F0CEAC4-D225-4E7C-828C-AA0A39D1EC19}"/>
              </a:ext>
            </a:extLst>
          </p:cNvPr>
          <p:cNvSpPr/>
          <p:nvPr userDrawn="1"/>
        </p:nvSpPr>
        <p:spPr>
          <a:xfrm rot="2700000">
            <a:off x="-2160000" y="2856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E4043430-7810-4758-97B8-A8A936D6DC30}"/>
              </a:ext>
            </a:extLst>
          </p:cNvPr>
          <p:cNvSpPr/>
          <p:nvPr userDrawn="1"/>
        </p:nvSpPr>
        <p:spPr>
          <a:xfrm rot="2700000">
            <a:off x="10031999" y="-197850"/>
            <a:ext cx="4320000" cy="43200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 </a:t>
            </a:r>
          </a:p>
        </p:txBody>
      </p:sp>
      <p:sp>
        <p:nvSpPr>
          <p:cNvPr id="5" name="Szöveg helye 6">
            <a:extLst>
              <a:ext uri="{FF2B5EF4-FFF2-40B4-BE49-F238E27FC236}">
                <a16:creationId xmlns:a16="http://schemas.microsoft.com/office/drawing/2014/main" id="{B6E32965-A4C0-430F-B6A8-05795699A1A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27399" y="3149600"/>
            <a:ext cx="4337201" cy="6985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500" b="1">
                <a:solidFill>
                  <a:srgbClr val="C00000"/>
                </a:solidFill>
                <a:latin typeface="+mn-lt"/>
              </a:defRPr>
            </a:lvl1pPr>
          </a:lstStyle>
          <a:p>
            <a:pPr lvl="0"/>
            <a:r>
              <a:rPr lang="hu-HU" dirty="0"/>
              <a:t>ÁTVEZETŐ SLIDE</a:t>
            </a:r>
          </a:p>
        </p:txBody>
      </p:sp>
    </p:spTree>
    <p:extLst>
      <p:ext uri="{BB962C8B-B14F-4D97-AF65-F5344CB8AC3E}">
        <p14:creationId xmlns:p14="http://schemas.microsoft.com/office/powerpoint/2010/main" val="2838023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6841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142240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61719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60950 w 5061719"/>
              <a:gd name="connsiteY0" fmla="*/ 0 h 4991100"/>
              <a:gd name="connsiteX1" fmla="*/ 0 w 5061719"/>
              <a:gd name="connsiteY1" fmla="*/ 0 h 4991100"/>
              <a:gd name="connsiteX2" fmla="*/ 5054600 w 5061719"/>
              <a:gd name="connsiteY2" fmla="*/ 4991100 h 4991100"/>
              <a:gd name="connsiteX3" fmla="*/ 5060950 w 5061719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1719" h="4991100">
                <a:moveTo>
                  <a:pt x="506095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65183" y="1663700"/>
                  <a:pt x="506095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13" name="Szöveg helye 12">
            <a:extLst>
              <a:ext uri="{FF2B5EF4-FFF2-40B4-BE49-F238E27FC236}">
                <a16:creationId xmlns:a16="http://schemas.microsoft.com/office/drawing/2014/main" id="{A95AC76E-4DA7-4898-8983-C77AC2D0A7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2181225"/>
            <a:ext cx="7251700" cy="3573532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  <a:r>
              <a:rPr lang="hu-HU" dirty="0" err="1"/>
              <a:t>exercitation</a:t>
            </a:r>
            <a:r>
              <a:rPr lang="hu-HU" dirty="0"/>
              <a:t> </a:t>
            </a:r>
            <a:r>
              <a:rPr lang="hu-HU" dirty="0" err="1"/>
              <a:t>ullamco</a:t>
            </a:r>
            <a:r>
              <a:rPr lang="hu-HU" dirty="0"/>
              <a:t> </a:t>
            </a:r>
            <a:r>
              <a:rPr lang="hu-HU" dirty="0" err="1"/>
              <a:t>laboris</a:t>
            </a:r>
            <a:r>
              <a:rPr lang="hu-HU" dirty="0"/>
              <a:t> </a:t>
            </a:r>
            <a:r>
              <a:rPr lang="hu-HU" dirty="0" err="1"/>
              <a:t>nisi</a:t>
            </a:r>
            <a:r>
              <a:rPr lang="hu-HU" dirty="0"/>
              <a:t> </a:t>
            </a:r>
            <a:r>
              <a:rPr lang="hu-HU" dirty="0" err="1"/>
              <a:t>ut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duis</a:t>
            </a:r>
            <a:r>
              <a:rPr lang="hu-HU" dirty="0"/>
              <a:t> </a:t>
            </a:r>
            <a:r>
              <a:rPr lang="hu-HU" dirty="0" err="1"/>
              <a:t>aute</a:t>
            </a:r>
            <a:r>
              <a:rPr lang="hu-HU" dirty="0"/>
              <a:t> </a:t>
            </a:r>
            <a:r>
              <a:rPr lang="hu-HU" dirty="0" err="1"/>
              <a:t>irure</a:t>
            </a:r>
            <a:r>
              <a:rPr lang="hu-HU" dirty="0"/>
              <a:t> </a:t>
            </a:r>
            <a:r>
              <a:rPr lang="hu-HU" dirty="0" err="1"/>
              <a:t>dolor</a:t>
            </a:r>
            <a:r>
              <a:rPr lang="hu-HU" dirty="0"/>
              <a:t> in </a:t>
            </a:r>
            <a:r>
              <a:rPr lang="hu-HU" dirty="0" err="1"/>
              <a:t>reprehenderit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eu</a:t>
            </a:r>
            <a:r>
              <a:rPr lang="hu-HU" dirty="0"/>
              <a:t> </a:t>
            </a:r>
            <a:r>
              <a:rPr lang="hu-HU" dirty="0" err="1"/>
              <a:t>fugiat</a:t>
            </a:r>
            <a:r>
              <a:rPr lang="hu-HU" dirty="0"/>
              <a:t> </a:t>
            </a:r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vadis</a:t>
            </a:r>
          </a:p>
          <a:p>
            <a:pPr lvl="0"/>
            <a:r>
              <a:rPr lang="hu-HU" dirty="0" err="1"/>
              <a:t>Excepteur</a:t>
            </a:r>
            <a:r>
              <a:rPr lang="hu-HU" dirty="0"/>
              <a:t> sint </a:t>
            </a:r>
            <a:r>
              <a:rPr lang="hu-HU" dirty="0" err="1"/>
              <a:t>occaecat</a:t>
            </a:r>
            <a:r>
              <a:rPr lang="hu-HU" dirty="0"/>
              <a:t> </a:t>
            </a:r>
            <a:r>
              <a:rPr lang="hu-HU" dirty="0" err="1"/>
              <a:t>cupidatat</a:t>
            </a:r>
            <a:r>
              <a:rPr lang="hu-HU" dirty="0"/>
              <a:t> </a:t>
            </a:r>
            <a:r>
              <a:rPr lang="hu-HU" dirty="0" err="1"/>
              <a:t>lipsum</a:t>
            </a:r>
            <a:r>
              <a:rPr lang="hu-HU" dirty="0"/>
              <a:t> </a:t>
            </a:r>
            <a:r>
              <a:rPr lang="hu-HU" dirty="0" err="1"/>
              <a:t>dot</a:t>
            </a:r>
            <a:r>
              <a:rPr lang="hu-HU" dirty="0"/>
              <a:t> com </a:t>
            </a:r>
            <a:r>
              <a:rPr lang="hu-HU" dirty="0" err="1"/>
              <a:t>alea</a:t>
            </a:r>
            <a:r>
              <a:rPr lang="hu-HU" dirty="0"/>
              <a:t> iacta est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r>
              <a:rPr lang="hu-HU" dirty="0"/>
              <a:t> </a:t>
            </a:r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labore</a:t>
            </a:r>
            <a:r>
              <a:rPr lang="hu-HU" dirty="0"/>
              <a:t> </a:t>
            </a:r>
            <a:r>
              <a:rPr lang="hu-HU" dirty="0" err="1"/>
              <a:t>et</a:t>
            </a:r>
            <a:r>
              <a:rPr lang="hu-HU" dirty="0"/>
              <a:t> </a:t>
            </a:r>
            <a:r>
              <a:rPr lang="hu-HU" dirty="0" err="1"/>
              <a:t>dolore</a:t>
            </a:r>
            <a:r>
              <a:rPr lang="hu-HU" dirty="0"/>
              <a:t> </a:t>
            </a:r>
            <a:r>
              <a:rPr lang="hu-HU" dirty="0" err="1"/>
              <a:t>magna</a:t>
            </a:r>
            <a:r>
              <a:rPr lang="hu-HU" dirty="0"/>
              <a:t> </a:t>
            </a:r>
            <a:r>
              <a:rPr lang="hu-HU" dirty="0" err="1"/>
              <a:t>aliqua</a:t>
            </a:r>
            <a:r>
              <a:rPr lang="hu-HU" dirty="0"/>
              <a:t> </a:t>
            </a:r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76668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0900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37400" y="0"/>
            <a:ext cx="5070971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  <a:gd name="connsiteX0" fmla="*/ 5070475 w 5070971"/>
              <a:gd name="connsiteY0" fmla="*/ 0 h 4991100"/>
              <a:gd name="connsiteX1" fmla="*/ 0 w 5070971"/>
              <a:gd name="connsiteY1" fmla="*/ 0 h 4991100"/>
              <a:gd name="connsiteX2" fmla="*/ 5054600 w 5070971"/>
              <a:gd name="connsiteY2" fmla="*/ 4991100 h 4991100"/>
              <a:gd name="connsiteX3" fmla="*/ 5070475 w 5070971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0971" h="4991100">
                <a:moveTo>
                  <a:pt x="5070475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74708" y="1663700"/>
                  <a:pt x="5070475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0900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81489" y="3005013"/>
            <a:ext cx="3795241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  <a:r>
              <a:rPr lang="hu-HU" dirty="0" err="1"/>
              <a:t>nostrud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5169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lsorolásos di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 helye 5">
            <a:extLst>
              <a:ext uri="{FF2B5EF4-FFF2-40B4-BE49-F238E27FC236}">
                <a16:creationId xmlns:a16="http://schemas.microsoft.com/office/drawing/2014/main" id="{1823D83F-A19F-485C-A47D-0BF9F9E927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93725" y="2127250"/>
            <a:ext cx="7251700" cy="44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>
                <a:solidFill>
                  <a:srgbClr val="C00000"/>
                </a:solidFill>
              </a:defRPr>
            </a:lvl1pPr>
            <a:lvl2pPr>
              <a:defRPr sz="3000" b="1"/>
            </a:lvl2pPr>
            <a:lvl3pPr>
              <a:defRPr sz="3000" b="1"/>
            </a:lvl3pPr>
            <a:lvl4pPr>
              <a:defRPr sz="3000" b="1"/>
            </a:lvl4pPr>
            <a:lvl5pPr>
              <a:defRPr sz="3000" b="1"/>
            </a:lvl5pPr>
          </a:lstStyle>
          <a:p>
            <a:pPr lvl="0"/>
            <a:r>
              <a:rPr lang="hu-HU" dirty="0"/>
              <a:t>KATTINTS A CÍMSOR MEGVÁLTOZTATÁSÁHOZ</a:t>
            </a:r>
          </a:p>
        </p:txBody>
      </p:sp>
      <p:sp>
        <p:nvSpPr>
          <p:cNvPr id="9" name="Kép helye 8">
            <a:extLst>
              <a:ext uri="{FF2B5EF4-FFF2-40B4-BE49-F238E27FC236}">
                <a16:creationId xmlns:a16="http://schemas.microsoft.com/office/drawing/2014/main" id="{4B4E1B49-6268-425C-87FD-80E5D02912A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02600" y="-704849"/>
            <a:ext cx="5054600" cy="4991100"/>
          </a:xfrm>
          <a:custGeom>
            <a:avLst/>
            <a:gdLst>
              <a:gd name="connsiteX0" fmla="*/ 0 w 5054600"/>
              <a:gd name="connsiteY0" fmla="*/ 499110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0 w 5054600"/>
              <a:gd name="connsiteY3" fmla="*/ 4991100 h 4991100"/>
              <a:gd name="connsiteX0" fmla="*/ 5041900 w 5054600"/>
              <a:gd name="connsiteY0" fmla="*/ 0 h 4991100"/>
              <a:gd name="connsiteX1" fmla="*/ 0 w 5054600"/>
              <a:gd name="connsiteY1" fmla="*/ 0 h 4991100"/>
              <a:gd name="connsiteX2" fmla="*/ 5054600 w 5054600"/>
              <a:gd name="connsiteY2" fmla="*/ 4991100 h 4991100"/>
              <a:gd name="connsiteX3" fmla="*/ 5041900 w 5054600"/>
              <a:gd name="connsiteY3" fmla="*/ 0 h 499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4600" h="4991100">
                <a:moveTo>
                  <a:pt x="5041900" y="0"/>
                </a:moveTo>
                <a:lnTo>
                  <a:pt x="0" y="0"/>
                </a:lnTo>
                <a:lnTo>
                  <a:pt x="5054600" y="4991100"/>
                </a:lnTo>
                <a:cubicBezTo>
                  <a:pt x="5050367" y="3327400"/>
                  <a:pt x="5046133" y="1663700"/>
                  <a:pt x="5041900" y="0"/>
                </a:cubicBezTo>
                <a:close/>
              </a:path>
            </a:pathLst>
          </a:custGeom>
        </p:spPr>
        <p:txBody>
          <a:bodyPr/>
          <a:lstStyle/>
          <a:p>
            <a:endParaRPr lang="hu-HU"/>
          </a:p>
        </p:txBody>
      </p:sp>
      <p:sp>
        <p:nvSpPr>
          <p:cNvPr id="8" name="Szöveg helye 12">
            <a:extLst>
              <a:ext uri="{FF2B5EF4-FFF2-40B4-BE49-F238E27FC236}">
                <a16:creationId xmlns:a16="http://schemas.microsoft.com/office/drawing/2014/main" id="{3004EFAD-79B7-48B0-88AF-3B63848CEA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3725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10" name="Szöveg helye 12">
            <a:extLst>
              <a:ext uri="{FF2B5EF4-FFF2-40B4-BE49-F238E27FC236}">
                <a16:creationId xmlns:a16="http://schemas.microsoft.com/office/drawing/2014/main" id="{CAC72F38-C533-488C-8208-2B7911E886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93717" y="3005013"/>
            <a:ext cx="3593412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endParaRPr lang="hu-HU" dirty="0"/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  <p:sp>
        <p:nvSpPr>
          <p:cNvPr id="7" name="Szöveg helye 12">
            <a:extLst>
              <a:ext uri="{FF2B5EF4-FFF2-40B4-BE49-F238E27FC236}">
                <a16:creationId xmlns:a16="http://schemas.microsoft.com/office/drawing/2014/main" id="{8C3129A7-CD81-4B07-A547-9B52B24C4D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82378" y="3005013"/>
            <a:ext cx="3593413" cy="2226018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 sz="1600">
                <a:solidFill>
                  <a:srgbClr val="6E6E6E"/>
                </a:solidFill>
                <a:latin typeface="+mj-lt"/>
              </a:defRPr>
            </a:lvl1pPr>
            <a:lvl2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2pPr>
            <a:lvl3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3pPr>
            <a:lvl4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4pPr>
            <a:lvl5pPr>
              <a:lnSpc>
                <a:spcPct val="100000"/>
              </a:lnSpc>
              <a:defRPr sz="1600">
                <a:solidFill>
                  <a:srgbClr val="6E6E6E"/>
                </a:solidFill>
              </a:defRPr>
            </a:lvl5pPr>
          </a:lstStyle>
          <a:p>
            <a:pPr lvl="0"/>
            <a:r>
              <a:rPr lang="hu-HU" dirty="0"/>
              <a:t>Kattints a tartalom megváltoztatásához</a:t>
            </a:r>
          </a:p>
          <a:p>
            <a:pPr lvl="0"/>
            <a:r>
              <a:rPr lang="hu-HU" dirty="0" err="1"/>
              <a:t>Sed</a:t>
            </a:r>
            <a:r>
              <a:rPr lang="hu-HU" dirty="0"/>
              <a:t> </a:t>
            </a:r>
            <a:r>
              <a:rPr lang="hu-HU" dirty="0" err="1"/>
              <a:t>do</a:t>
            </a:r>
            <a:r>
              <a:rPr lang="hu-HU" dirty="0"/>
              <a:t> </a:t>
            </a:r>
            <a:r>
              <a:rPr lang="hu-HU" dirty="0" err="1"/>
              <a:t>eiusmod</a:t>
            </a:r>
            <a:r>
              <a:rPr lang="hu-HU" dirty="0"/>
              <a:t> </a:t>
            </a:r>
            <a:r>
              <a:rPr lang="hu-HU" dirty="0" err="1"/>
              <a:t>tempor</a:t>
            </a:r>
            <a:r>
              <a:rPr lang="hu-HU" dirty="0"/>
              <a:t> </a:t>
            </a:r>
            <a:r>
              <a:rPr lang="hu-HU" dirty="0" err="1"/>
              <a:t>incididunt</a:t>
            </a:r>
            <a:endParaRPr lang="hu-HU" dirty="0"/>
          </a:p>
          <a:p>
            <a:pPr lvl="0"/>
            <a:r>
              <a:rPr lang="hu-HU" dirty="0" err="1"/>
              <a:t>Ut</a:t>
            </a:r>
            <a:r>
              <a:rPr lang="hu-HU" dirty="0"/>
              <a:t> </a:t>
            </a:r>
            <a:r>
              <a:rPr lang="hu-HU" dirty="0" err="1"/>
              <a:t>enim</a:t>
            </a:r>
            <a:r>
              <a:rPr lang="hu-HU" dirty="0"/>
              <a:t> ad minim </a:t>
            </a:r>
            <a:r>
              <a:rPr lang="hu-HU" dirty="0" err="1"/>
              <a:t>veniam</a:t>
            </a:r>
            <a:r>
              <a:rPr lang="hu-HU" dirty="0"/>
              <a:t>, </a:t>
            </a:r>
            <a:r>
              <a:rPr lang="hu-HU" dirty="0" err="1"/>
              <a:t>quis</a:t>
            </a:r>
            <a:r>
              <a:rPr lang="hu-HU" dirty="0"/>
              <a:t> </a:t>
            </a:r>
          </a:p>
          <a:p>
            <a:pPr lvl="0"/>
            <a:r>
              <a:rPr lang="hu-HU" dirty="0" err="1"/>
              <a:t>Aliquip</a:t>
            </a:r>
            <a:r>
              <a:rPr lang="hu-HU" dirty="0"/>
              <a:t> ex </a:t>
            </a:r>
            <a:r>
              <a:rPr lang="hu-HU" dirty="0" err="1"/>
              <a:t>ea</a:t>
            </a:r>
            <a:r>
              <a:rPr lang="hu-HU" dirty="0"/>
              <a:t> </a:t>
            </a:r>
            <a:r>
              <a:rPr lang="hu-HU" dirty="0" err="1"/>
              <a:t>commodo</a:t>
            </a:r>
            <a:r>
              <a:rPr lang="hu-HU" dirty="0"/>
              <a:t> </a:t>
            </a:r>
            <a:r>
              <a:rPr lang="hu-HU" dirty="0" err="1"/>
              <a:t>consequat</a:t>
            </a:r>
            <a:endParaRPr lang="hu-HU" dirty="0"/>
          </a:p>
          <a:p>
            <a:pPr lvl="0"/>
            <a:r>
              <a:rPr lang="hu-HU" dirty="0" err="1"/>
              <a:t>Voluptate</a:t>
            </a:r>
            <a:r>
              <a:rPr lang="hu-HU" dirty="0"/>
              <a:t> </a:t>
            </a:r>
            <a:r>
              <a:rPr lang="hu-HU" dirty="0" err="1"/>
              <a:t>velit</a:t>
            </a:r>
            <a:r>
              <a:rPr lang="hu-HU" dirty="0"/>
              <a:t> esse </a:t>
            </a:r>
            <a:r>
              <a:rPr lang="hu-HU" dirty="0" err="1"/>
              <a:t>cillum</a:t>
            </a:r>
            <a:r>
              <a:rPr lang="hu-HU" dirty="0"/>
              <a:t> </a:t>
            </a:r>
            <a:r>
              <a:rPr lang="hu-HU" dirty="0" err="1"/>
              <a:t>dolore</a:t>
            </a:r>
            <a:endParaRPr lang="hu-HU" dirty="0"/>
          </a:p>
          <a:p>
            <a:pPr lvl="0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15492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AA3DFB3D-26A2-48E2-9218-4F491E257AE6}"/>
              </a:ext>
            </a:extLst>
          </p:cNvPr>
          <p:cNvSpPr/>
          <p:nvPr userDrawn="1"/>
        </p:nvSpPr>
        <p:spPr>
          <a:xfrm rot="2700000">
            <a:off x="11779959" y="6445959"/>
            <a:ext cx="824080" cy="8240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Kép 8" descr="A képen szöveg látható&#10;&#10;Automatikusan generált leírás">
            <a:extLst>
              <a:ext uri="{FF2B5EF4-FFF2-40B4-BE49-F238E27FC236}">
                <a16:creationId xmlns:a16="http://schemas.microsoft.com/office/drawing/2014/main" id="{E66F834C-EBFF-4378-863F-03DCD25E939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286" y="-19636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B10F2415-7F17-4AFA-8791-23C9B5557329}"/>
              </a:ext>
            </a:extLst>
          </p:cNvPr>
          <p:cNvSpPr/>
          <p:nvPr userDrawn="1"/>
        </p:nvSpPr>
        <p:spPr>
          <a:xfrm rot="2700000">
            <a:off x="4912015" y="879646"/>
            <a:ext cx="9000256" cy="900025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 descr="A képen rajz látható&#10;&#10;Automatikusan generált leírás">
            <a:extLst>
              <a:ext uri="{FF2B5EF4-FFF2-40B4-BE49-F238E27FC236}">
                <a16:creationId xmlns:a16="http://schemas.microsoft.com/office/drawing/2014/main" id="{485F0A3A-069D-43B2-A21F-0B37CF18F73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9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72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60A6FD37-560E-4E28-A6E9-C8C16CF224D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61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60" r:id="rId2"/>
    <p:sldLayoutId id="2147483661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F36DEF86-558E-4014-95C1-45D875C56E2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26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B290AE8E-15B1-4CEB-AA20-03B61B5F1A0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088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7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ajz látható&#10;&#10;Automatikusan generált leírás">
            <a:extLst>
              <a:ext uri="{FF2B5EF4-FFF2-40B4-BE49-F238E27FC236}">
                <a16:creationId xmlns:a16="http://schemas.microsoft.com/office/drawing/2014/main" id="{4DEC865D-B524-4433-B038-19A58D789C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539" y="6199215"/>
            <a:ext cx="1159039" cy="65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483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4571206"/>
            <a:ext cx="7446626" cy="527050"/>
          </a:xfrm>
        </p:spPr>
        <p:txBody>
          <a:bodyPr/>
          <a:lstStyle/>
          <a:p>
            <a:pPr algn="l"/>
            <a:r>
              <a:rPr lang="en-US" dirty="0"/>
              <a:t>Flutter </a:t>
            </a:r>
            <a:r>
              <a:rPr lang="en-US" dirty="0" err="1"/>
              <a:t>alapú</a:t>
            </a:r>
            <a:r>
              <a:rPr lang="en-US" dirty="0"/>
              <a:t> </a:t>
            </a:r>
            <a:r>
              <a:rPr lang="en-US" dirty="0" err="1"/>
              <a:t>szoftverfejlesztés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143B76E-9D5C-46A5-948F-665C95120F67}"/>
              </a:ext>
            </a:extLst>
          </p:cNvPr>
          <p:cNvSpPr txBox="1">
            <a:spLocks/>
          </p:cNvSpPr>
          <p:nvPr/>
        </p:nvSpPr>
        <p:spPr>
          <a:xfrm>
            <a:off x="558800" y="5203286"/>
            <a:ext cx="5733845" cy="814388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kern="1200">
                <a:solidFill>
                  <a:srgbClr val="6E6E6E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dirty="0"/>
              <a:t>2021 </a:t>
            </a:r>
            <a:r>
              <a:rPr lang="en-GB" dirty="0" err="1"/>
              <a:t>ősz</a:t>
            </a:r>
            <a:endParaRPr lang="en-US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D9A5D49-4D24-4408-963B-93FCA8E27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800" y="6017674"/>
            <a:ext cx="3897312" cy="814388"/>
          </a:xfrm>
        </p:spPr>
        <p:txBody>
          <a:bodyPr/>
          <a:lstStyle/>
          <a:p>
            <a:pPr algn="l"/>
            <a:r>
              <a:rPr lang="en-GB" sz="1600" dirty="0"/>
              <a:t>Pásztor Dániel</a:t>
            </a:r>
          </a:p>
          <a:p>
            <a:pPr algn="l"/>
            <a:r>
              <a:rPr lang="en-GB" sz="1600" dirty="0"/>
              <a:t>pasztor.daniel@aut.bme.hu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A132E097-8E72-4A17-9847-AC7AD6F8DDB8}"/>
              </a:ext>
            </a:extLst>
          </p:cNvPr>
          <p:cNvSpPr txBox="1">
            <a:spLocks/>
          </p:cNvSpPr>
          <p:nvPr/>
        </p:nvSpPr>
        <p:spPr>
          <a:xfrm>
            <a:off x="558800" y="4571206"/>
            <a:ext cx="4495800" cy="52705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200" b="1" kern="120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50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Stream&lt;T&gt;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856025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Feliratkozás:</a:t>
            </a:r>
            <a:r>
              <a:rPr lang="en-GB" sz="2800"/>
              <a:t> </a:t>
            </a:r>
            <a:r>
              <a:rPr lang="en-GB" sz="2800" i="1"/>
              <a:t>listen()</a:t>
            </a:r>
            <a:r>
              <a:rPr lang="en-GB" sz="2800"/>
              <a:t> függvény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Ha már nem kell, iratkozzunk le!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RxDart</a:t>
            </a:r>
          </a:p>
        </p:txBody>
      </p:sp>
      <p:pic>
        <p:nvPicPr>
          <p:cNvPr id="6" name="Ábra 3">
            <a:extLst>
              <a:ext uri="{FF2B5EF4-FFF2-40B4-BE49-F238E27FC236}">
                <a16:creationId xmlns:a16="http://schemas.microsoft.com/office/drawing/2014/main" id="{CB12BF49-8EBF-4C33-942E-D0480206E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527" y="3225139"/>
            <a:ext cx="8527650" cy="319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55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Provider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Objektumok biztosítása a "</a:t>
            </a:r>
            <a:r>
              <a:rPr lang="en-GB" sz="2800" i="1"/>
              <a:t>Widget</a:t>
            </a:r>
            <a:r>
              <a:rPr lang="en-GB" sz="2800"/>
              <a:t>" fában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Valójában az </a:t>
            </a:r>
            <a:r>
              <a:rPr lang="en-GB" sz="2800" i="1"/>
              <a:t>Element </a:t>
            </a:r>
            <a:r>
              <a:rPr lang="en-GB" sz="2800"/>
              <a:t>fa része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Provider</a:t>
            </a:r>
            <a:r>
              <a:rPr lang="en-GB" sz="2800"/>
              <a:t> widget a </a:t>
            </a:r>
            <a:r>
              <a:rPr lang="en-GB" sz="2800" i="1"/>
              <a:t>Widget</a:t>
            </a:r>
            <a:r>
              <a:rPr lang="en-GB" sz="2800"/>
              <a:t> fában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Minden gyerek Widget eléri az objektumot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BuildContext</a:t>
            </a:r>
            <a:r>
              <a:rPr lang="en-GB" sz="2800"/>
              <a:t>-en keresztül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 típus azonosítja az objektumot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1224894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Provider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InheritedWidget</a:t>
            </a:r>
            <a:r>
              <a:rPr lang="en-GB" sz="2800"/>
              <a:t> egyszerűsítése</a:t>
            </a:r>
            <a:endParaRPr lang="en-GB" sz="2800" i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Objektumok biztosítása a "</a:t>
            </a:r>
            <a:r>
              <a:rPr lang="en-GB" sz="2800" i="1"/>
              <a:t>Widget</a:t>
            </a:r>
            <a:r>
              <a:rPr lang="en-GB" sz="2800"/>
              <a:t>" fában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Valójában az </a:t>
            </a:r>
            <a:r>
              <a:rPr lang="en-GB" sz="2800" i="1"/>
              <a:t>Element </a:t>
            </a:r>
            <a:r>
              <a:rPr lang="en-GB" sz="2800"/>
              <a:t>fa része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Provider</a:t>
            </a:r>
            <a:r>
              <a:rPr lang="en-GB" sz="2800"/>
              <a:t> widget a </a:t>
            </a:r>
            <a:r>
              <a:rPr lang="en-GB" sz="2800" i="1"/>
              <a:t>Widget</a:t>
            </a:r>
            <a:r>
              <a:rPr lang="en-GB" sz="2800"/>
              <a:t> fában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Minden gyerek Widget eléri az objektumot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BuildContext</a:t>
            </a:r>
            <a:r>
              <a:rPr lang="en-GB" sz="2800"/>
              <a:t>-en keresztül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 típus azonosítja az objektumot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32653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Provider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9412261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Provider()</a:t>
            </a:r>
            <a:r>
              <a:rPr lang="en-GB" sz="2800"/>
              <a:t>: Kezeli az objektum életciklusát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create() </a:t>
            </a:r>
            <a:r>
              <a:rPr lang="en-GB" sz="2800"/>
              <a:t>és </a:t>
            </a:r>
            <a:r>
              <a:rPr lang="en-GB" sz="2800" i="1"/>
              <a:t>dispose()</a:t>
            </a:r>
            <a:r>
              <a:rPr lang="en-GB" sz="2800"/>
              <a:t> metódusok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Provider.value()</a:t>
            </a:r>
            <a:r>
              <a:rPr lang="en-GB" sz="2800"/>
              <a:t>: Külső objektum megosztása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 szükséges helyen a </a:t>
            </a:r>
            <a:r>
              <a:rPr lang="en-GB" sz="2800" i="1"/>
              <a:t>BuildContext</a:t>
            </a:r>
            <a:r>
              <a:rPr lang="en-GB" sz="2800"/>
              <a:t> segítségével olvassuk ki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watch()</a:t>
            </a:r>
            <a:r>
              <a:rPr lang="en-GB" sz="2800"/>
              <a:t>, ha változáskor az olvasó Widget is újraépüljön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read()</a:t>
            </a:r>
            <a:r>
              <a:rPr lang="en-GB" sz="2800"/>
              <a:t>, ha elég csak az aktuális érték (pl. click listener)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Provider Widget csak akkor jelez, ha megváltozik az objektum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2885397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793471" cy="527050"/>
          </a:xfrm>
        </p:spPr>
        <p:txBody>
          <a:bodyPr/>
          <a:lstStyle/>
          <a:p>
            <a:pPr algn="l"/>
            <a:r>
              <a:rPr lang="en-US"/>
              <a:t>Specializált Provider Widget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9412261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Léteznek specializált Widgetek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Automatikusan jeleznek bizonyos feltételek mellett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ChangeNotifierProvider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FutureProvider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ListenableProvider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StreamProvider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ValueListenableProvider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ProxyProvider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391960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800" y="576801"/>
            <a:ext cx="4495800" cy="527050"/>
          </a:xfrm>
        </p:spPr>
        <p:txBody>
          <a:bodyPr/>
          <a:lstStyle/>
          <a:p>
            <a:pPr algn="l"/>
            <a:r>
              <a:rPr lang="en-US"/>
              <a:t>Összefoglaló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6748862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Hosszantartó folyamatok kezelése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Dart eseményciklus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Future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Aszinkron programozás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Generátor függvények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Provider könyvtár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494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Hosszantartó folyamatok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Programvégrehajtás utasítások sorrendjében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Probléma: külső eseményre várás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Nem blokkolhatja a program többi részét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Megoldások: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Multi-threading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OS jelez, ha befejeződött → callback</a:t>
            </a:r>
          </a:p>
        </p:txBody>
      </p:sp>
    </p:spTree>
    <p:extLst>
      <p:ext uri="{BB962C8B-B14F-4D97-AF65-F5344CB8AC3E}">
        <p14:creationId xmlns:p14="http://schemas.microsoft.com/office/powerpoint/2010/main" val="279363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Eseményciklus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Dart végrehajtás egy szálon történik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Könnyebb memóriakezelés, garbage collector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Eseményciklus futtatása</a:t>
            </a:r>
            <a:endParaRPr lang="en-GB" sz="2800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B285306F-A671-48AB-9A7E-2C860C6A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797" y="2703407"/>
            <a:ext cx="3532746" cy="37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3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7491339" cy="527050"/>
          </a:xfrm>
        </p:spPr>
        <p:txBody>
          <a:bodyPr/>
          <a:lstStyle/>
          <a:p>
            <a:pPr algn="l"/>
            <a:r>
              <a:rPr lang="en-US"/>
              <a:t>Számításigényes folyamatok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795000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Eseményciklus megoldja hosszan tartó folyamatokat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Számításigényes folyamatok megakasztják a végrehajtást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Isolate</a:t>
            </a:r>
            <a:endParaRPr lang="en-GB" sz="28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Egy szálon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Dart eseményciklus + memóriaterület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Main Isolate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Kommunikáció csatornákon keresztül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Inkább több folyamathoz hasonlít</a:t>
            </a:r>
          </a:p>
        </p:txBody>
      </p:sp>
      <p:pic>
        <p:nvPicPr>
          <p:cNvPr id="6" name="Picture 5" descr="A picture containing text, screenshot, vector graphics, clipart&#10;&#10;Description automatically generated">
            <a:extLst>
              <a:ext uri="{FF2B5EF4-FFF2-40B4-BE49-F238E27FC236}">
                <a16:creationId xmlns:a16="http://schemas.microsoft.com/office/drawing/2014/main" id="{629E8C44-5C33-42CA-BCB7-3D5470FA4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505" y="4106746"/>
            <a:ext cx="4106077" cy="248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4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Future&lt;T&gt;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Hosszantartó folyamat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Sikerrel visszatér T típusú objektummal, VAGY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Hiba esetén tetszőleges értékkel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"Kifagy"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.delayed()</a:t>
            </a:r>
            <a:r>
              <a:rPr lang="en-GB" sz="2800"/>
              <a:t>: Késleltetett indítás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.timeout()</a:t>
            </a:r>
            <a:r>
              <a:rPr lang="en-GB" sz="2800"/>
              <a:t>: Ha nem végez, timeout hiba dibása</a:t>
            </a:r>
          </a:p>
        </p:txBody>
      </p:sp>
    </p:spTree>
    <p:extLst>
      <p:ext uri="{BB962C8B-B14F-4D97-AF65-F5344CB8AC3E}">
        <p14:creationId xmlns:p14="http://schemas.microsoft.com/office/powerpoint/2010/main" val="30381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Future&lt;T&gt;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0000" lnSpcReduction="100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Eredmény lekezelése: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.then()</a:t>
            </a:r>
            <a:r>
              <a:rPr lang="en-GB" sz="2800"/>
              <a:t>: Ha sikeres, callbackben az eredmény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.catchError()</a:t>
            </a:r>
            <a:r>
              <a:rPr lang="en-GB" sz="2800"/>
              <a:t>: Ha hiba, annak lekezelése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.whenComplete()</a:t>
            </a:r>
            <a:r>
              <a:rPr lang="en-GB" sz="2800"/>
              <a:t>: Meghívódik a Future végén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Hasznos statikus függvények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any()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doWhile()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forEach()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i="1"/>
              <a:t>wait()</a:t>
            </a:r>
          </a:p>
        </p:txBody>
      </p:sp>
    </p:spTree>
    <p:extLst>
      <p:ext uri="{BB962C8B-B14F-4D97-AF65-F5344CB8AC3E}">
        <p14:creationId xmlns:p14="http://schemas.microsoft.com/office/powerpoint/2010/main" val="369291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Aszinkron programozás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2" y="1274261"/>
            <a:ext cx="8560255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Callback chain: nehéz a végrehajtást átlátni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Aszinkron programozás:</a:t>
            </a:r>
            <a:endParaRPr lang="en-GB" sz="280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async</a:t>
            </a:r>
            <a:r>
              <a:rPr lang="en-GB" sz="2800"/>
              <a:t> kulcsszó függvény deklarálásában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Sorrendi végrehajtás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await </a:t>
            </a:r>
            <a:r>
              <a:rPr lang="en-GB" sz="2800"/>
              <a:t>kulcsszó használata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try-catch-finally </a:t>
            </a:r>
            <a:r>
              <a:rPr lang="en-GB" sz="2800"/>
              <a:t>hibakezelésre</a:t>
            </a: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39279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8A3264-D332-4674-A09C-E67CC907D8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799" y="576801"/>
            <a:ext cx="6038553" cy="527050"/>
          </a:xfrm>
        </p:spPr>
        <p:txBody>
          <a:bodyPr/>
          <a:lstStyle/>
          <a:p>
            <a:pPr algn="l"/>
            <a:r>
              <a:rPr lang="en-US"/>
              <a:t>Generátor függvények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FBF5A66-6C3D-4602-99F6-5B93FD6778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457C88C-4FD4-4D03-B652-03C5340D587B}"/>
              </a:ext>
            </a:extLst>
          </p:cNvPr>
          <p:cNvSpPr txBox="1"/>
          <p:nvPr/>
        </p:nvSpPr>
        <p:spPr>
          <a:xfrm>
            <a:off x="707923" y="1274261"/>
            <a:ext cx="8213886" cy="515060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 fontScale="97500"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/>
              <a:t>Lazy kiértékelésű gyűjtemény létrehozása függvényből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Szinkron: sync* </a:t>
            </a:r>
            <a:r>
              <a:rPr lang="en-GB" sz="2800"/>
              <a:t>→ </a:t>
            </a:r>
            <a:r>
              <a:rPr lang="en-GB" sz="2800" i="1"/>
              <a:t>Iterable&lt;T&gt;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1"/>
              <a:t>Aszinkron: async* </a:t>
            </a:r>
            <a:r>
              <a:rPr lang="en-GB" sz="2800"/>
              <a:t>→</a:t>
            </a:r>
            <a:r>
              <a:rPr lang="en-GB" sz="2800" i="1"/>
              <a:t> Stream&lt;T&gt;</a:t>
            </a:r>
            <a:endParaRPr lang="en-GB" sz="2800" b="1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2800" b="1"/>
          </a:p>
        </p:txBody>
      </p:sp>
    </p:spTree>
    <p:extLst>
      <p:ext uri="{BB962C8B-B14F-4D97-AF65-F5344CB8AC3E}">
        <p14:creationId xmlns:p14="http://schemas.microsoft.com/office/powerpoint/2010/main" val="1045300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ím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. egyéni séma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b">
        <a:normAutofit fontScale="97500"/>
      </a:bodyPr>
      <a:lstStyle>
        <a:defPPr algn="r">
          <a:defRPr sz="4300" b="1" dirty="0">
            <a:solidFill>
              <a:srgbClr val="C00000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C2323BD-DD2A-48BF-AF82-4B990B4AC78F}"/>
    </a:ext>
  </a:extLst>
</a:theme>
</file>

<file path=ppt/theme/theme2.xml><?xml version="1.0" encoding="utf-8"?>
<a:theme xmlns:a="http://schemas.openxmlformats.org/drawingml/2006/main" name="Rólunk di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5A63544-5F0A-46A1-BDC9-1D2827C76A7D}"/>
    </a:ext>
  </a:extLst>
</a:theme>
</file>

<file path=ppt/theme/theme3.xml><?xml version="1.0" encoding="utf-8"?>
<a:theme xmlns:a="http://schemas.openxmlformats.org/drawingml/2006/main" name="Átvezető slide-o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B1671239-7C69-4D27-AE68-7650955ABDB4}"/>
    </a:ext>
  </a:extLst>
</a:theme>
</file>

<file path=ppt/theme/theme4.xml><?xml version="1.0" encoding="utf-8"?>
<a:theme xmlns:a="http://schemas.openxmlformats.org/drawingml/2006/main" name="Felsorolásos di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DB45E66-2950-473E-B2E6-0D278FB22C57}"/>
    </a:ext>
  </a:extLst>
</a:theme>
</file>

<file path=ppt/theme/theme5.xml><?xml version="1.0" encoding="utf-8"?>
<a:theme xmlns:a="http://schemas.openxmlformats.org/drawingml/2006/main" name="Felsorolásos diák szekció címsorr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53171C-B9C6-48C9-8E7D-A478FFC95994}"/>
    </a:ext>
  </a:extLst>
</a:theme>
</file>

<file path=ppt/theme/theme6.xml><?xml version="1.0" encoding="utf-8"?>
<a:theme xmlns:a="http://schemas.openxmlformats.org/drawingml/2006/main" name="Diagram oldalak">
  <a:themeElements>
    <a:clrScheme name="AutSoft_presentation_color_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D0A27"/>
      </a:accent1>
      <a:accent2>
        <a:srgbClr val="1D1D1B"/>
      </a:accent2>
      <a:accent3>
        <a:srgbClr val="34414E"/>
      </a:accent3>
      <a:accent4>
        <a:srgbClr val="C00000"/>
      </a:accent4>
      <a:accent5>
        <a:srgbClr val="6E6E6E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59978233-9C22-488C-98E3-E483547A0282}"/>
    </a:ext>
  </a:extLst>
</a:theme>
</file>

<file path=ppt/theme/theme7.xml><?xml version="1.0" encoding="utf-8"?>
<a:theme xmlns:a="http://schemas.openxmlformats.org/drawingml/2006/main" name="Aloldal mintá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9B19FFC6-1FCA-4F8E-88E6-8492F182DEBC}"/>
    </a:ext>
  </a:extLst>
</a:theme>
</file>

<file path=ppt/theme/theme8.xml><?xml version="1.0" encoding="utf-8"?>
<a:theme xmlns:a="http://schemas.openxmlformats.org/drawingml/2006/main" name="Záró old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áció_sablon_ÚJ_PREZ_SZERKESZTÉSHEZ.potx" id="{D15281AB-AD96-4BEF-AF0A-B5410A6CD024}" vid="{83EAC15C-9544-41E6-A227-E9CE2C739C1E}"/>
    </a:ext>
  </a:extLst>
</a:theme>
</file>

<file path=ppt/theme/theme9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F0ECD861B6C24D9DE6C610410A9680" ma:contentTypeVersion="11" ma:contentTypeDescription="Create a new document." ma:contentTypeScope="" ma:versionID="c1e6361be1704c346fd95d433b8f96cc">
  <xsd:schema xmlns:xsd="http://www.w3.org/2001/XMLSchema" xmlns:xs="http://www.w3.org/2001/XMLSchema" xmlns:p="http://schemas.microsoft.com/office/2006/metadata/properties" xmlns:ns1="http://schemas.microsoft.com/sharepoint/v3" xmlns:ns2="8f2d48a8-3d15-4a9a-bc6b-e84b4fa59525" xmlns:ns3="843bd4ae-105e-484a-97ba-9cfb3101a146" targetNamespace="http://schemas.microsoft.com/office/2006/metadata/properties" ma:root="true" ma:fieldsID="b37878c8533b0244faa46792825990a5" ns1:_="" ns2:_="" ns3:_="">
    <xsd:import namespace="http://schemas.microsoft.com/sharepoint/v3"/>
    <xsd:import namespace="8f2d48a8-3d15-4a9a-bc6b-e84b4fa59525"/>
    <xsd:import namespace="843bd4ae-105e-484a-97ba-9cfb3101a1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1:PublishingStartDate" minOccurs="0"/>
                <xsd:element ref="ns1:PublishingExpirationDat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3:_dlc_DocId" minOccurs="0"/>
                <xsd:element ref="ns3:_dlc_DocIdUrl" minOccurs="0"/>
                <xsd:element ref="ns3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2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3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2d48a8-3d15-4a9a-bc6b-e84b4fa595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OCR" ma:index="17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bd4ae-105e-484a-97ba-9cfb3101a146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_dlc_DocId" ma:index="2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2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43bd4ae-105e-484a-97ba-9cfb3101a146">
      <UserInfo>
        <DisplayName>COO Members</DisplayName>
        <AccountId>173</AccountId>
        <AccountType/>
      </UserInfo>
    </SharedWithUsers>
    <PublishingExpirationDate xmlns="http://schemas.microsoft.com/sharepoint/v3" xsi:nil="true"/>
    <PublishingStartDate xmlns="http://schemas.microsoft.com/sharepoint/v3" xsi:nil="true"/>
    <_dlc_DocId xmlns="843bd4ae-105e-484a-97ba-9cfb3101a146">ASDOC-2102554853-32878</_dlc_DocId>
    <_dlc_DocIdUrl xmlns="843bd4ae-105e-484a-97ba-9cfb3101a146">
      <Url>https://autsoft.sharepoint.com/_layouts/15/DocIdRedir.aspx?ID=ASDOC-2102554853-32878</Url>
      <Description>ASDOC-2102554853-32878</Description>
    </_dlc_DocIdUrl>
  </documentManagement>
</p:properties>
</file>

<file path=customXml/itemProps1.xml><?xml version="1.0" encoding="utf-8"?>
<ds:datastoreItem xmlns:ds="http://schemas.openxmlformats.org/officeDocument/2006/customXml" ds:itemID="{32659024-6793-4229-A8F7-FFA3A70DC1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17CC5E-31FE-4495-9412-9CA01119BB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f2d48a8-3d15-4a9a-bc6b-e84b4fa59525"/>
    <ds:schemaRef ds:uri="843bd4ae-105e-484a-97ba-9cfb3101a1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554448-F89C-4C8D-AEBC-43921BA3BA45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98FF91B1-8754-4CD5-9632-EF0FFADF1D25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843bd4ae-105e-484a-97ba-9cfb3101a146"/>
    <ds:schemaRef ds:uri="8f2d48a8-3d15-4a9a-bc6b-e84b4fa5952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lecture_1</Template>
  <TotalTime>1431</TotalTime>
  <Words>381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Címdiák</vt:lpstr>
      <vt:lpstr>Rólunk dia</vt:lpstr>
      <vt:lpstr>Átvezető slide-ok</vt:lpstr>
      <vt:lpstr>Felsorolásos diák</vt:lpstr>
      <vt:lpstr>Felsorolásos diák szekció címsorral</vt:lpstr>
      <vt:lpstr>Diagram oldalak</vt:lpstr>
      <vt:lpstr>Aloldal minták</vt:lpstr>
      <vt:lpstr>Záró oldal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Dániel Pásztor</dc:creator>
  <cp:lastModifiedBy>Dániel Pásztor</cp:lastModifiedBy>
  <cp:revision>27</cp:revision>
  <dcterms:created xsi:type="dcterms:W3CDTF">2020-09-07T00:46:43Z</dcterms:created>
  <dcterms:modified xsi:type="dcterms:W3CDTF">2021-10-02T19:06:48Z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0x01010021F0ECD861B6C24D9DE6C610410A9680</vt:lpwstr>
  </property>
  <property fmtid="{D5CDD505-2E9C-101B-9397-08002B2CF9AE}" pid="3" name="_dlc_DocIdItemGuid">
    <vt:lpwstr>db9f96f0-4fa2-4be9-82bc-1e0dcaeaa719</vt:lpwstr>
  </property>
</Properties>
</file>