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16"/>
  </p:notes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10" Type="http://schemas.openxmlformats.org/officeDocument/2006/relationships/slideMaster" Target="slideMasters/slideMaster6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01/11/2021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eaut/VIAUAV45/blob/main/material/homework.m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4025343"/>
            <a:ext cx="9837530" cy="1013791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4684455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dirty="0"/>
              <a:t>2021 </a:t>
            </a:r>
            <a:r>
              <a:rPr lang="en-GB" sz="3200" dirty="0" err="1"/>
              <a:t>ősz</a:t>
            </a:r>
            <a:endParaRPr lang="en-US" sz="3200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5317433"/>
            <a:ext cx="3897312" cy="814388"/>
          </a:xfrm>
        </p:spPr>
        <p:txBody>
          <a:bodyPr/>
          <a:lstStyle/>
          <a:p>
            <a:pPr algn="l"/>
            <a:r>
              <a:rPr lang="en-GB" b="1" dirty="0" err="1"/>
              <a:t>Juhos</a:t>
            </a:r>
            <a:r>
              <a:rPr lang="en-GB" b="1" dirty="0"/>
              <a:t> </a:t>
            </a:r>
            <a:r>
              <a:rPr lang="en-GB" b="1" dirty="0" err="1"/>
              <a:t>István</a:t>
            </a:r>
            <a:endParaRPr lang="en-GB" b="1" dirty="0"/>
          </a:p>
          <a:p>
            <a:pPr algn="l"/>
            <a:r>
              <a:rPr lang="en-GB" dirty="0"/>
              <a:t>stewemetal@gmail.com </a:t>
            </a:r>
          </a:p>
          <a:p>
            <a:pPr algn="l"/>
            <a:r>
              <a:rPr lang="en-GB" dirty="0"/>
              <a:t>@</a:t>
            </a:r>
            <a:r>
              <a:rPr lang="en-GB" dirty="0" err="1"/>
              <a:t>stewemetal</a:t>
            </a:r>
            <a:endParaRPr lang="en-GB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/>
            <a:endParaRPr lang="en-GB" sz="160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6320489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8654774" cy="527050"/>
          </a:xfrm>
        </p:spPr>
        <p:txBody>
          <a:bodyPr/>
          <a:lstStyle/>
          <a:p>
            <a:pPr algn="l"/>
            <a:r>
              <a:rPr lang="en-US" dirty="0"/>
              <a:t>Homework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2047461"/>
            <a:ext cx="11099764" cy="43774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See details in the repo: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09575">
              <a:lnSpc>
                <a:spcPct val="150000"/>
              </a:lnSpc>
            </a:pPr>
            <a:r>
              <a:rPr lang="en-GB" sz="2800" dirty="0">
                <a:hlinkClick r:id="rId2"/>
              </a:rPr>
              <a:t>https://github.com/bmeaut/VIAUAV45/blob/main/material/homework.md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8654774" cy="527050"/>
          </a:xfrm>
        </p:spPr>
        <p:txBody>
          <a:bodyPr/>
          <a:lstStyle/>
          <a:p>
            <a:pPr algn="l"/>
            <a:r>
              <a:rPr lang="en-US" dirty="0"/>
              <a:t>7</a:t>
            </a:r>
            <a:r>
              <a:rPr lang="en-US"/>
              <a:t>th </a:t>
            </a:r>
            <a:r>
              <a:rPr lang="en-US" dirty="0"/>
              <a:t>chapter – Advanced widgets, navigation, animation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2047461"/>
            <a:ext cx="6748862" cy="43774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Input widgets (live coding)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Navigation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Navigator 1.0 (live coding)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Navigator 2.0 (code showcase)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Lists and Grids (code showcase)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ListView</a:t>
            </a:r>
            <a:endParaRPr lang="en-GB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GridView</a:t>
            </a:r>
            <a:endParaRPr lang="en-GB" sz="2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6669271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970</TotalTime>
  <Words>77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Juhos István</cp:lastModifiedBy>
  <cp:revision>29</cp:revision>
  <dcterms:created xsi:type="dcterms:W3CDTF">2020-09-07T00:46:43Z</dcterms:created>
  <dcterms:modified xsi:type="dcterms:W3CDTF">2021-11-01T17:01:54Z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