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39420416"/>
        <c:axId val="139421952"/>
      </c:barChart>
      <c:catAx>
        <c:axId val="13942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21952"/>
        <c:crosses val="autoZero"/>
        <c:auto val="1"/>
        <c:lblAlgn val="ctr"/>
        <c:lblOffset val="100"/>
        <c:noMultiLvlLbl val="0"/>
      </c:catAx>
      <c:valAx>
        <c:axId val="139421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204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Times New Roman" panose="02020603050405020304" pitchFamily="18" charset="0"/>
                <a:cs typeface="Times New Roman" panose="02020603050405020304" pitchFamily="18" charset="0"/>
              </a:rPr>
            </a:br>
            <a:endParaRPr b="1"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b="1" spc="10" dirty="0">
                <a:latin typeface="Times New Roman" panose="02020603050405020304" pitchFamily="18" charset="0"/>
                <a:cs typeface="Times New Roman" panose="02020603050405020304" pitchFamily="18" charset="0"/>
              </a:rPr>
              <a:t>1</a:t>
            </a:fld>
            <a:endParaRPr b="1" spc="1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p>
          <a:p>
            <a:r>
              <a:rPr lang="en-US" sz="2400" b="1" dirty="0">
                <a:latin typeface="Times New Roman" panose="02020603050405020304" pitchFamily="18" charset="0"/>
                <a:cs typeface="Times New Roman" panose="02020603050405020304" pitchFamily="18" charset="0"/>
              </a:rPr>
              <a:t>REGISTER NO:</a:t>
            </a:r>
          </a:p>
          <a:p>
            <a:r>
              <a:rPr lang="en-US" sz="2400" b="1" dirty="0">
                <a:latin typeface="Times New Roman" panose="02020603050405020304" pitchFamily="18" charset="0"/>
                <a:cs typeface="Times New Roman" panose="02020603050405020304" pitchFamily="18" charset="0"/>
              </a:rPr>
              <a:t>DEPARTMENT:</a:t>
            </a:r>
          </a:p>
          <a:p>
            <a:r>
              <a:rPr lang="en-US" sz="2400" b="1" dirty="0">
                <a:latin typeface="Times New Roman" panose="02020603050405020304" pitchFamily="18" charset="0"/>
                <a:cs typeface="Times New Roman" panose="02020603050405020304" pitchFamily="18" charset="0"/>
              </a:rPr>
              <a:t>COLLEGE</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BF9BA4DD-8F5B-8E3C-3068-59020D56BA89}"/>
              </a:ext>
            </a:extLst>
          </p:cNvPr>
          <p:cNvSpPr txBox="1"/>
          <p:nvPr/>
        </p:nvSpPr>
        <p:spPr>
          <a:xfrm>
            <a:off x="5297394" y="3340836"/>
            <a:ext cx="3505200" cy="369332"/>
          </a:xfrm>
          <a:prstGeom prst="rect">
            <a:avLst/>
          </a:prstGeom>
          <a:noFill/>
        </p:spPr>
        <p:txBody>
          <a:bodyPr wrap="square" rtlCol="0">
            <a:spAutoFit/>
          </a:bodyPr>
          <a:lstStyle/>
          <a:p>
            <a:r>
              <a:rPr lang="en-IN" b="1" dirty="0" err="1" smtClean="0">
                <a:latin typeface="Times New Roman" panose="02020603050405020304" pitchFamily="18" charset="0"/>
                <a:cs typeface="Times New Roman" panose="02020603050405020304" pitchFamily="18" charset="0"/>
              </a:rPr>
              <a:t>Kanyalal</a:t>
            </a:r>
            <a:r>
              <a:rPr lang="en-IN" b="1" dirty="0" smtClean="0">
                <a:latin typeface="Times New Roman" panose="02020603050405020304" pitchFamily="18" charset="0"/>
                <a:cs typeface="Times New Roman" panose="02020603050405020304" pitchFamily="18" charset="0"/>
              </a:rPr>
              <a:t> M</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b="1" smtClean="0">
                <a:latin typeface="Times New Roman" panose="02020603050405020304" pitchFamily="18" charset="0"/>
                <a:cs typeface="Times New Roman" panose="02020603050405020304" pitchFamily="18" charset="0"/>
              </a:rPr>
              <a:t>122201454</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B.COM CORPORATE SECTARYSHIP </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AM </a:t>
            </a:r>
            <a:r>
              <a:rPr lang="en-IN" b="1" dirty="0">
                <a:latin typeface="Times New Roman" panose="02020603050405020304" pitchFamily="18" charset="0"/>
                <a:cs typeface="Times New Roman" panose="02020603050405020304" pitchFamily="18" charset="0"/>
              </a:rPr>
              <a:t>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smtClean="0">
                <a:latin typeface="Cambria Math" panose="02040503050406030204" pitchFamily="18" charset="0"/>
                <a:ea typeface="Cambria Math" panose="02040503050406030204" pitchFamily="18" charset="0"/>
              </a:rPr>
              <a:t>Graph </a:t>
            </a:r>
            <a:r>
              <a:rPr lang="en-IN" sz="3200" dirty="0">
                <a:latin typeface="Cambria Math" panose="02040503050406030204" pitchFamily="18" charset="0"/>
                <a:ea typeface="Cambria Math" panose="02040503050406030204" pitchFamily="18" charset="0"/>
              </a:rPr>
              <a:t>–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TotalTime>
  <Words>360</Words>
  <Application>Microsoft Office PowerPoint</Application>
  <PresentationFormat>Custom</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18</cp:revision>
  <dcterms:created xsi:type="dcterms:W3CDTF">2024-03-29T15:07:22Z</dcterms:created>
  <dcterms:modified xsi:type="dcterms:W3CDTF">2024-09-16T11:59:05Z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