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752" r:id="rId2"/>
    <p:sldId id="753" r:id="rId3"/>
    <p:sldId id="850" r:id="rId4"/>
    <p:sldId id="852" r:id="rId5"/>
    <p:sldId id="851" r:id="rId6"/>
    <p:sldId id="853" r:id="rId7"/>
    <p:sldId id="756" r:id="rId8"/>
    <p:sldId id="765" r:id="rId9"/>
    <p:sldId id="788" r:id="rId10"/>
    <p:sldId id="854" r:id="rId11"/>
    <p:sldId id="789" r:id="rId12"/>
    <p:sldId id="790" r:id="rId13"/>
    <p:sldId id="781" r:id="rId14"/>
    <p:sldId id="782" r:id="rId15"/>
    <p:sldId id="783" r:id="rId16"/>
    <p:sldId id="784" r:id="rId17"/>
    <p:sldId id="785" r:id="rId18"/>
    <p:sldId id="766" r:id="rId19"/>
    <p:sldId id="767" r:id="rId20"/>
    <p:sldId id="769" r:id="rId21"/>
    <p:sldId id="770" r:id="rId22"/>
    <p:sldId id="771" r:id="rId23"/>
    <p:sldId id="794" r:id="rId24"/>
    <p:sldId id="795" r:id="rId25"/>
    <p:sldId id="758" r:id="rId26"/>
    <p:sldId id="772" r:id="rId27"/>
    <p:sldId id="777" r:id="rId28"/>
    <p:sldId id="778" r:id="rId29"/>
    <p:sldId id="801" r:id="rId30"/>
    <p:sldId id="802" r:id="rId31"/>
    <p:sldId id="803" r:id="rId32"/>
    <p:sldId id="804" r:id="rId33"/>
    <p:sldId id="805" r:id="rId34"/>
    <p:sldId id="792" r:id="rId35"/>
    <p:sldId id="793" r:id="rId36"/>
    <p:sldId id="764" r:id="rId37"/>
    <p:sldId id="774" r:id="rId38"/>
    <p:sldId id="791" r:id="rId39"/>
    <p:sldId id="775" r:id="rId40"/>
    <p:sldId id="776" r:id="rId41"/>
    <p:sldId id="787" r:id="rId42"/>
    <p:sldId id="806" r:id="rId43"/>
    <p:sldId id="807" r:id="rId44"/>
    <p:sldId id="808" r:id="rId45"/>
    <p:sldId id="809" r:id="rId46"/>
    <p:sldId id="810" r:id="rId47"/>
    <p:sldId id="779" r:id="rId48"/>
    <p:sldId id="780" r:id="rId49"/>
    <p:sldId id="786" r:id="rId50"/>
    <p:sldId id="811" r:id="rId51"/>
    <p:sldId id="812" r:id="rId52"/>
    <p:sldId id="813" r:id="rId53"/>
    <p:sldId id="814" r:id="rId54"/>
    <p:sldId id="815" r:id="rId55"/>
    <p:sldId id="816" r:id="rId56"/>
    <p:sldId id="817" r:id="rId57"/>
    <p:sldId id="760" r:id="rId58"/>
    <p:sldId id="819" r:id="rId59"/>
    <p:sldId id="818" r:id="rId60"/>
    <p:sldId id="842" r:id="rId61"/>
    <p:sldId id="761" r:id="rId62"/>
    <p:sldId id="824" r:id="rId63"/>
    <p:sldId id="849" r:id="rId64"/>
    <p:sldId id="845" r:id="rId65"/>
    <p:sldId id="846" r:id="rId66"/>
    <p:sldId id="834" r:id="rId67"/>
    <p:sldId id="830" r:id="rId68"/>
    <p:sldId id="831" r:id="rId69"/>
    <p:sldId id="847" r:id="rId70"/>
    <p:sldId id="858" r:id="rId71"/>
    <p:sldId id="857" r:id="rId72"/>
    <p:sldId id="859" r:id="rId73"/>
    <p:sldId id="860" r:id="rId74"/>
    <p:sldId id="855" r:id="rId75"/>
    <p:sldId id="861" r:id="rId76"/>
    <p:sldId id="822" r:id="rId77"/>
    <p:sldId id="823" r:id="rId78"/>
    <p:sldId id="82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FF"/>
    <a:srgbClr val="9A9EA5"/>
    <a:srgbClr val="D9D9D9"/>
    <a:srgbClr val="EEE7EF"/>
    <a:srgbClr val="BFBFBF"/>
    <a:srgbClr val="FFFFFF"/>
    <a:srgbClr val="70D7CC"/>
    <a:srgbClr val="F8F9FA"/>
    <a:srgbClr val="F2EDF3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1" autoAdjust="0"/>
    <p:restoredTop sz="95332" autoAdjust="0"/>
  </p:normalViewPr>
  <p:slideViewPr>
    <p:cSldViewPr snapToGrid="0">
      <p:cViewPr>
        <p:scale>
          <a:sx n="50" d="100"/>
          <a:sy n="50" d="100"/>
        </p:scale>
        <p:origin x="16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6A032-33A5-484C-99D6-428E8D0551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061F1-CFD0-499F-BA6C-57BB99B9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4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9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7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4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4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1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04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6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4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7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2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6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6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4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8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3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0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5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66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4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9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7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7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747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4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4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78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61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58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55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5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98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34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309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04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66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681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927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39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18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2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25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38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80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83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8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2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5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06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0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48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5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45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27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41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7F94-28C8-46E9-A259-26C3AB893C1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61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61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slide" Target="slide25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microsoft.com/office/2007/relationships/hdphoto" Target="../media/hdphoto1.wdp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61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slide" Target="slide25.xml"/><Relationship Id="rId21" Type="http://schemas.openxmlformats.org/officeDocument/2006/relationships/image" Target="../media/image33.png"/><Relationship Id="rId34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slide" Target="slide6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36.png"/><Relationship Id="rId32" Type="http://schemas.openxmlformats.org/officeDocument/2006/relationships/image" Target="../media/image15.png"/><Relationship Id="rId5" Type="http://schemas.openxmlformats.org/officeDocument/2006/relationships/slide" Target="slide59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slide" Target="slide7.xml"/><Relationship Id="rId10" Type="http://schemas.openxmlformats.org/officeDocument/2006/relationships/image" Target="../media/image10.png"/><Relationship Id="rId19" Type="http://schemas.openxmlformats.org/officeDocument/2006/relationships/image" Target="../media/image31.png"/><Relationship Id="rId31" Type="http://schemas.openxmlformats.org/officeDocument/2006/relationships/image" Target="../media/image14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13.png"/><Relationship Id="rId35" Type="http://schemas.microsoft.com/office/2007/relationships/hdphoto" Target="../media/hdphoto1.wdp"/><Relationship Id="rId8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slide" Target="slide61.xml"/><Relationship Id="rId3" Type="http://schemas.openxmlformats.org/officeDocument/2006/relationships/slide" Target="slide25.xml"/><Relationship Id="rId21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7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microsoft.com/office/2007/relationships/hdphoto" Target="../media/hdphoto1.wdp"/><Relationship Id="rId5" Type="http://schemas.openxmlformats.org/officeDocument/2006/relationships/slide" Target="slide59.xml"/><Relationship Id="rId15" Type="http://schemas.openxmlformats.org/officeDocument/2006/relationships/image" Target="../media/image41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13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0.png"/><Relationship Id="rId2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61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61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61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slide" Target="slide25.xml"/><Relationship Id="rId21" Type="http://schemas.openxmlformats.org/officeDocument/2006/relationships/image" Target="../media/image33.png"/><Relationship Id="rId34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36.png"/><Relationship Id="rId32" Type="http://schemas.openxmlformats.org/officeDocument/2006/relationships/image" Target="../media/image14.png"/><Relationship Id="rId5" Type="http://schemas.openxmlformats.org/officeDocument/2006/relationships/slide" Target="slide59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6.png"/><Relationship Id="rId36" Type="http://schemas.microsoft.com/office/2007/relationships/hdphoto" Target="../media/hdphoto1.wdp"/><Relationship Id="rId10" Type="http://schemas.openxmlformats.org/officeDocument/2006/relationships/image" Target="../media/image10.png"/><Relationship Id="rId19" Type="http://schemas.openxmlformats.org/officeDocument/2006/relationships/image" Target="../media/image31.png"/><Relationship Id="rId31" Type="http://schemas.openxmlformats.org/officeDocument/2006/relationships/image" Target="../media/image13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slide" Target="slide61.xml"/><Relationship Id="rId35" Type="http://schemas.openxmlformats.org/officeDocument/2006/relationships/image" Target="../media/image19.png"/><Relationship Id="rId8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3.png"/><Relationship Id="rId3" Type="http://schemas.openxmlformats.org/officeDocument/2006/relationships/slide" Target="slide25.xml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61.xml"/><Relationship Id="rId2" Type="http://schemas.openxmlformats.org/officeDocument/2006/relationships/notesSlide" Target="../notesSlides/notesSlide14.xml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image" Target="../media/image42.png"/><Relationship Id="rId23" Type="http://schemas.microsoft.com/office/2007/relationships/hdphoto" Target="../media/hdphoto1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0.png"/><Relationship Id="rId2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7.xml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6.png"/><Relationship Id="rId22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61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47.png"/><Relationship Id="rId26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46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3.png"/><Relationship Id="rId5" Type="http://schemas.openxmlformats.org/officeDocument/2006/relationships/slide" Target="slide59.xml"/><Relationship Id="rId15" Type="http://schemas.openxmlformats.org/officeDocument/2006/relationships/image" Target="../media/image44.png"/><Relationship Id="rId23" Type="http://schemas.openxmlformats.org/officeDocument/2006/relationships/slide" Target="slide6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48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3.png"/><Relationship Id="rId22" Type="http://schemas.openxmlformats.org/officeDocument/2006/relationships/slide" Target="slide7.xml"/><Relationship Id="rId27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0.png"/><Relationship Id="rId26" Type="http://schemas.microsoft.com/office/2007/relationships/hdphoto" Target="../media/hdphoto1.wdp"/><Relationship Id="rId3" Type="http://schemas.openxmlformats.org/officeDocument/2006/relationships/slide" Target="slide25.xml"/><Relationship Id="rId21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46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5.png"/><Relationship Id="rId20" Type="http://schemas.openxmlformats.org/officeDocument/2006/relationships/slide" Target="slide6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6.png"/><Relationship Id="rId5" Type="http://schemas.openxmlformats.org/officeDocument/2006/relationships/slide" Target="slide59.xml"/><Relationship Id="rId15" Type="http://schemas.openxmlformats.org/officeDocument/2006/relationships/image" Target="../media/image44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slide" Target="slide7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3.png"/><Relationship Id="rId2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7.xml"/><Relationship Id="rId18" Type="http://schemas.openxmlformats.org/officeDocument/2006/relationships/image" Target="../media/image16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image" Target="../media/image51.png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61.xml"/><Relationship Id="rId22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5" Type="http://schemas.openxmlformats.org/officeDocument/2006/relationships/slide" Target="slide39.xml"/><Relationship Id="rId2" Type="http://schemas.openxmlformats.org/officeDocument/2006/relationships/notesSlide" Target="../notesSlides/notesSlide20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slide" Target="slide7.xml"/><Relationship Id="rId23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5.png"/><Relationship Id="rId22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5" Type="http://schemas.openxmlformats.org/officeDocument/2006/relationships/slide" Target="slide39.xml"/><Relationship Id="rId2" Type="http://schemas.openxmlformats.org/officeDocument/2006/relationships/notesSlide" Target="../notesSlides/notesSlide21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slide" Target="slide7.xml"/><Relationship Id="rId23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8.png"/><Relationship Id="rId22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slide" Target="slide61.xml"/><Relationship Id="rId26" Type="http://schemas.openxmlformats.org/officeDocument/2006/relationships/slide" Target="slide36.xml"/><Relationship Id="rId3" Type="http://schemas.openxmlformats.org/officeDocument/2006/relationships/slide" Target="slide25.xml"/><Relationship Id="rId21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7.xml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microsoft.com/office/2007/relationships/hdphoto" Target="../media/hdphoto2.wdp"/><Relationship Id="rId5" Type="http://schemas.openxmlformats.org/officeDocument/2006/relationships/slide" Target="slide59.xml"/><Relationship Id="rId15" Type="http://schemas.openxmlformats.org/officeDocument/2006/relationships/image" Target="../media/image21.png"/><Relationship Id="rId23" Type="http://schemas.openxmlformats.org/officeDocument/2006/relationships/image" Target="../media/image52.png"/><Relationship Id="rId10" Type="http://schemas.openxmlformats.org/officeDocument/2006/relationships/image" Target="../media/image10.png"/><Relationship Id="rId19" Type="http://schemas.openxmlformats.org/officeDocument/2006/relationships/image" Target="../media/image51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Relationship Id="rId27" Type="http://schemas.openxmlformats.org/officeDocument/2006/relationships/slide" Target="slide3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slide" Target="slide61.xml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21" Type="http://schemas.openxmlformats.org/officeDocument/2006/relationships/image" Target="../media/image33.png"/><Relationship Id="rId34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16.png"/><Relationship Id="rId38" Type="http://schemas.openxmlformats.org/officeDocument/2006/relationships/slide" Target="slide39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slide" Target="slide6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36.png"/><Relationship Id="rId32" Type="http://schemas.openxmlformats.org/officeDocument/2006/relationships/image" Target="../media/image15.png"/><Relationship Id="rId37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slide" Target="slide7.xml"/><Relationship Id="rId36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31.png"/><Relationship Id="rId31" Type="http://schemas.openxmlformats.org/officeDocument/2006/relationships/image" Target="../media/image14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51.png"/><Relationship Id="rId35" Type="http://schemas.microsoft.com/office/2007/relationships/hdphoto" Target="../media/hdphoto2.wdp"/><Relationship Id="rId8" Type="http://schemas.openxmlformats.org/officeDocument/2006/relationships/image" Target="../media/image8.png"/><Relationship Id="rId3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1.png"/><Relationship Id="rId26" Type="http://schemas.openxmlformats.org/officeDocument/2006/relationships/slide" Target="slide39.xml"/><Relationship Id="rId3" Type="http://schemas.openxmlformats.org/officeDocument/2006/relationships/slide" Target="slide25.xml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61.xml"/><Relationship Id="rId25" Type="http://schemas.openxmlformats.org/officeDocument/2006/relationships/slide" Target="slide36.xml"/><Relationship Id="rId2" Type="http://schemas.openxmlformats.org/officeDocument/2006/relationships/notesSlide" Target="../notesSlides/notesSlide25.xml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3.png"/><Relationship Id="rId5" Type="http://schemas.openxmlformats.org/officeDocument/2006/relationships/slide" Target="slide59.xml"/><Relationship Id="rId15" Type="http://schemas.openxmlformats.org/officeDocument/2006/relationships/image" Target="../media/image42.png"/><Relationship Id="rId23" Type="http://schemas.microsoft.com/office/2007/relationships/hdphoto" Target="../media/hdphoto2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0.png"/><Relationship Id="rId22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5" Type="http://schemas.openxmlformats.org/officeDocument/2006/relationships/slide" Target="slide39.xml"/><Relationship Id="rId2" Type="http://schemas.openxmlformats.org/officeDocument/2006/relationships/notesSlide" Target="../notesSlides/notesSlide26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slide" Target="slide7.xml"/><Relationship Id="rId23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6.png"/><Relationship Id="rId22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slide" Target="slide61.xml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47.png"/><Relationship Id="rId26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46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1.png"/><Relationship Id="rId32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image" Target="../media/image44.png"/><Relationship Id="rId23" Type="http://schemas.openxmlformats.org/officeDocument/2006/relationships/slide" Target="slide61.xml"/><Relationship Id="rId28" Type="http://schemas.openxmlformats.org/officeDocument/2006/relationships/image" Target="../media/image52.png"/><Relationship Id="rId10" Type="http://schemas.openxmlformats.org/officeDocument/2006/relationships/image" Target="../media/image10.png"/><Relationship Id="rId19" Type="http://schemas.openxmlformats.org/officeDocument/2006/relationships/image" Target="../media/image48.png"/><Relationship Id="rId31" Type="http://schemas.openxmlformats.org/officeDocument/2006/relationships/slide" Target="slide36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3.png"/><Relationship Id="rId22" Type="http://schemas.openxmlformats.org/officeDocument/2006/relationships/slide" Target="slide7.xml"/><Relationship Id="rId27" Type="http://schemas.openxmlformats.org/officeDocument/2006/relationships/image" Target="../media/image16.png"/><Relationship Id="rId30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0.png"/><Relationship Id="rId26" Type="http://schemas.microsoft.com/office/2007/relationships/hdphoto" Target="../media/hdphoto2.wdp"/><Relationship Id="rId3" Type="http://schemas.openxmlformats.org/officeDocument/2006/relationships/slide" Target="slide25.xml"/><Relationship Id="rId21" Type="http://schemas.openxmlformats.org/officeDocument/2006/relationships/image" Target="../media/image5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5.png"/><Relationship Id="rId20" Type="http://schemas.openxmlformats.org/officeDocument/2006/relationships/slide" Target="slide6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6.png"/><Relationship Id="rId5" Type="http://schemas.openxmlformats.org/officeDocument/2006/relationships/slide" Target="slide59.xml"/><Relationship Id="rId15" Type="http://schemas.openxmlformats.org/officeDocument/2006/relationships/image" Target="../media/image44.png"/><Relationship Id="rId23" Type="http://schemas.openxmlformats.org/officeDocument/2006/relationships/image" Target="../media/image15.png"/><Relationship Id="rId28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slide" Target="slide7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3.png"/><Relationship Id="rId22" Type="http://schemas.openxmlformats.org/officeDocument/2006/relationships/image" Target="../media/image14.png"/><Relationship Id="rId27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5" Type="http://schemas.openxmlformats.org/officeDocument/2006/relationships/slide" Target="slide39.xml"/><Relationship Id="rId2" Type="http://schemas.openxmlformats.org/officeDocument/2006/relationships/notesSlide" Target="../notesSlides/notesSlide30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slide" Target="slide7.xml"/><Relationship Id="rId23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8.png"/><Relationship Id="rId22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5.png"/><Relationship Id="rId26" Type="http://schemas.openxmlformats.org/officeDocument/2006/relationships/image" Target="../media/image16.png"/><Relationship Id="rId3" Type="http://schemas.openxmlformats.org/officeDocument/2006/relationships/slide" Target="slide25.xml"/><Relationship Id="rId21" Type="http://schemas.openxmlformats.org/officeDocument/2006/relationships/slide" Target="slide7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47.xml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4.png"/><Relationship Id="rId5" Type="http://schemas.openxmlformats.org/officeDocument/2006/relationships/slide" Target="slide59.xml"/><Relationship Id="rId15" Type="http://schemas.openxmlformats.org/officeDocument/2006/relationships/slide" Target="slide49.xml"/><Relationship Id="rId23" Type="http://schemas.openxmlformats.org/officeDocument/2006/relationships/image" Target="../media/image51.png"/><Relationship Id="rId28" Type="http://schemas.microsoft.com/office/2007/relationships/hdphoto" Target="../media/hdphoto2.wdp"/><Relationship Id="rId10" Type="http://schemas.openxmlformats.org/officeDocument/2006/relationships/image" Target="../media/image10.png"/><Relationship Id="rId19" Type="http://schemas.openxmlformats.org/officeDocument/2006/relationships/slide" Target="slide48.xml"/><Relationship Id="rId31" Type="http://schemas.openxmlformats.org/officeDocument/2006/relationships/slide" Target="slide39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5.png"/><Relationship Id="rId22" Type="http://schemas.openxmlformats.org/officeDocument/2006/relationships/slide" Target="slide61.xml"/><Relationship Id="rId27" Type="http://schemas.openxmlformats.org/officeDocument/2006/relationships/image" Target="../media/image52.png"/><Relationship Id="rId30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1.png"/><Relationship Id="rId18" Type="http://schemas.openxmlformats.org/officeDocument/2006/relationships/image" Target="../media/image52.png"/><Relationship Id="rId26" Type="http://schemas.openxmlformats.org/officeDocument/2006/relationships/slide" Target="slide48.xml"/><Relationship Id="rId3" Type="http://schemas.openxmlformats.org/officeDocument/2006/relationships/slide" Target="slide25.xml"/><Relationship Id="rId21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.png"/><Relationship Id="rId25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6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47.xml"/><Relationship Id="rId5" Type="http://schemas.openxmlformats.org/officeDocument/2006/relationships/slide" Target="slide59.xml"/><Relationship Id="rId15" Type="http://schemas.openxmlformats.org/officeDocument/2006/relationships/image" Target="../media/image15.png"/><Relationship Id="rId23" Type="http://schemas.openxmlformats.org/officeDocument/2006/relationships/image" Target="../media/image54.png"/><Relationship Id="rId10" Type="http://schemas.openxmlformats.org/officeDocument/2006/relationships/image" Target="../media/image10.png"/><Relationship Id="rId19" Type="http://schemas.microsoft.com/office/2007/relationships/hdphoto" Target="../media/hdphoto2.wdp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slide" Target="slide49.xml"/><Relationship Id="rId27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5" Type="http://schemas.openxmlformats.org/officeDocument/2006/relationships/slide" Target="slide39.xml"/><Relationship Id="rId2" Type="http://schemas.openxmlformats.org/officeDocument/2006/relationships/notesSlide" Target="../notesSlides/notesSlide33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slide" Target="slide7.xml"/><Relationship Id="rId23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8.png"/><Relationship Id="rId22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slide" Target="slide7.xml"/><Relationship Id="rId26" Type="http://schemas.openxmlformats.org/officeDocument/2006/relationships/image" Target="../media/image53.png"/><Relationship Id="rId3" Type="http://schemas.openxmlformats.org/officeDocument/2006/relationships/slide" Target="slide25.xml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7.png"/><Relationship Id="rId25" Type="http://schemas.microsoft.com/office/2007/relationships/hdphoto" Target="../media/hdphoto2.wdp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2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2.png"/><Relationship Id="rId5" Type="http://schemas.openxmlformats.org/officeDocument/2006/relationships/slide" Target="slide59.xml"/><Relationship Id="rId15" Type="http://schemas.openxmlformats.org/officeDocument/2006/relationships/image" Target="../media/image21.png"/><Relationship Id="rId23" Type="http://schemas.openxmlformats.org/officeDocument/2006/relationships/image" Target="../media/image16.png"/><Relationship Id="rId28" Type="http://schemas.openxmlformats.org/officeDocument/2006/relationships/slide" Target="slide39.xml"/><Relationship Id="rId10" Type="http://schemas.openxmlformats.org/officeDocument/2006/relationships/image" Target="../media/image10.png"/><Relationship Id="rId19" Type="http://schemas.openxmlformats.org/officeDocument/2006/relationships/slide" Target="slide61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5.png"/><Relationship Id="rId22" Type="http://schemas.openxmlformats.org/officeDocument/2006/relationships/image" Target="../media/image15.png"/><Relationship Id="rId27" Type="http://schemas.openxmlformats.org/officeDocument/2006/relationships/slide" Target="slide3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slide" Target="slide61.xml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slide" Target="slide61.xml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slide" Target="slide39.xml"/><Relationship Id="rId21" Type="http://schemas.openxmlformats.org/officeDocument/2006/relationships/image" Target="../media/image33.png"/><Relationship Id="rId34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15.png"/><Relationship Id="rId38" Type="http://schemas.openxmlformats.org/officeDocument/2006/relationships/slide" Target="slide36.xml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36.png"/><Relationship Id="rId32" Type="http://schemas.openxmlformats.org/officeDocument/2006/relationships/image" Target="../media/image14.png"/><Relationship Id="rId37" Type="http://schemas.openxmlformats.org/officeDocument/2006/relationships/image" Target="../media/image53.png"/><Relationship Id="rId5" Type="http://schemas.openxmlformats.org/officeDocument/2006/relationships/slide" Target="slide59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6.png"/><Relationship Id="rId36" Type="http://schemas.microsoft.com/office/2007/relationships/hdphoto" Target="../media/hdphoto2.wdp"/><Relationship Id="rId10" Type="http://schemas.openxmlformats.org/officeDocument/2006/relationships/image" Target="../media/image10.png"/><Relationship Id="rId19" Type="http://schemas.openxmlformats.org/officeDocument/2006/relationships/image" Target="../media/image31.png"/><Relationship Id="rId31" Type="http://schemas.openxmlformats.org/officeDocument/2006/relationships/image" Target="../media/image51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slide" Target="slide61.xml"/><Relationship Id="rId35" Type="http://schemas.openxmlformats.org/officeDocument/2006/relationships/image" Target="../media/image52.png"/><Relationship Id="rId8" Type="http://schemas.openxmlformats.org/officeDocument/2006/relationships/image" Target="../media/image8.png"/><Relationship Id="rId3" Type="http://schemas.openxmlformats.org/officeDocument/2006/relationships/slide" Target="slide2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1.png"/><Relationship Id="rId26" Type="http://schemas.openxmlformats.org/officeDocument/2006/relationships/slide" Target="slide39.xml"/><Relationship Id="rId3" Type="http://schemas.openxmlformats.org/officeDocument/2006/relationships/slide" Target="slide25.xml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61.xml"/><Relationship Id="rId25" Type="http://schemas.openxmlformats.org/officeDocument/2006/relationships/slide" Target="slide36.xml"/><Relationship Id="rId2" Type="http://schemas.openxmlformats.org/officeDocument/2006/relationships/notesSlide" Target="../notesSlides/notesSlide38.xml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3.png"/><Relationship Id="rId5" Type="http://schemas.openxmlformats.org/officeDocument/2006/relationships/slide" Target="slide59.xml"/><Relationship Id="rId15" Type="http://schemas.openxmlformats.org/officeDocument/2006/relationships/image" Target="../media/image42.png"/><Relationship Id="rId23" Type="http://schemas.microsoft.com/office/2007/relationships/hdphoto" Target="../media/hdphoto2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0.png"/><Relationship Id="rId22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5" Type="http://schemas.openxmlformats.org/officeDocument/2006/relationships/slide" Target="slide39.xml"/><Relationship Id="rId2" Type="http://schemas.openxmlformats.org/officeDocument/2006/relationships/notesSlide" Target="../notesSlides/notesSlide39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slide" Target="slide7.xml"/><Relationship Id="rId23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6.png"/><Relationship Id="rId22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slide" Target="slide61.xml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5" Type="http://schemas.openxmlformats.org/officeDocument/2006/relationships/slide" Target="slide39.xml"/><Relationship Id="rId2" Type="http://schemas.openxmlformats.org/officeDocument/2006/relationships/notesSlide" Target="../notesSlides/notesSlide41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slide" Target="slide7.xml"/><Relationship Id="rId23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8.png"/><Relationship Id="rId22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slide" Target="slide7.xml"/><Relationship Id="rId26" Type="http://schemas.openxmlformats.org/officeDocument/2006/relationships/image" Target="../media/image53.png"/><Relationship Id="rId3" Type="http://schemas.openxmlformats.org/officeDocument/2006/relationships/slide" Target="slide25.xml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7.png"/><Relationship Id="rId25" Type="http://schemas.microsoft.com/office/2007/relationships/hdphoto" Target="../media/hdphoto2.wdp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22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2.png"/><Relationship Id="rId5" Type="http://schemas.openxmlformats.org/officeDocument/2006/relationships/slide" Target="slide59.xml"/><Relationship Id="rId15" Type="http://schemas.openxmlformats.org/officeDocument/2006/relationships/image" Target="../media/image21.png"/><Relationship Id="rId23" Type="http://schemas.openxmlformats.org/officeDocument/2006/relationships/image" Target="../media/image16.png"/><Relationship Id="rId28" Type="http://schemas.openxmlformats.org/officeDocument/2006/relationships/slide" Target="slide39.xml"/><Relationship Id="rId10" Type="http://schemas.openxmlformats.org/officeDocument/2006/relationships/image" Target="../media/image10.png"/><Relationship Id="rId19" Type="http://schemas.openxmlformats.org/officeDocument/2006/relationships/slide" Target="slide61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5.png"/><Relationship Id="rId22" Type="http://schemas.openxmlformats.org/officeDocument/2006/relationships/image" Target="../media/image15.png"/><Relationship Id="rId27" Type="http://schemas.openxmlformats.org/officeDocument/2006/relationships/slide" Target="slide3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slide" Target="slide61.xml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slide" Target="slide61.xml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slide" Target="slide39.xml"/><Relationship Id="rId21" Type="http://schemas.openxmlformats.org/officeDocument/2006/relationships/image" Target="../media/image33.png"/><Relationship Id="rId34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15.png"/><Relationship Id="rId38" Type="http://schemas.openxmlformats.org/officeDocument/2006/relationships/slide" Target="slide36.xml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36.png"/><Relationship Id="rId32" Type="http://schemas.openxmlformats.org/officeDocument/2006/relationships/image" Target="../media/image14.png"/><Relationship Id="rId37" Type="http://schemas.openxmlformats.org/officeDocument/2006/relationships/image" Target="../media/image53.png"/><Relationship Id="rId5" Type="http://schemas.openxmlformats.org/officeDocument/2006/relationships/slide" Target="slide59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6.png"/><Relationship Id="rId36" Type="http://schemas.microsoft.com/office/2007/relationships/hdphoto" Target="../media/hdphoto2.wdp"/><Relationship Id="rId10" Type="http://schemas.openxmlformats.org/officeDocument/2006/relationships/image" Target="../media/image10.png"/><Relationship Id="rId19" Type="http://schemas.openxmlformats.org/officeDocument/2006/relationships/image" Target="../media/image31.png"/><Relationship Id="rId31" Type="http://schemas.openxmlformats.org/officeDocument/2006/relationships/image" Target="../media/image51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slide" Target="slide61.xml"/><Relationship Id="rId35" Type="http://schemas.openxmlformats.org/officeDocument/2006/relationships/image" Target="../media/image52.png"/><Relationship Id="rId8" Type="http://schemas.openxmlformats.org/officeDocument/2006/relationships/image" Target="../media/image8.png"/><Relationship Id="rId3" Type="http://schemas.openxmlformats.org/officeDocument/2006/relationships/slide" Target="slide2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1.png"/><Relationship Id="rId26" Type="http://schemas.openxmlformats.org/officeDocument/2006/relationships/slide" Target="slide39.xml"/><Relationship Id="rId3" Type="http://schemas.openxmlformats.org/officeDocument/2006/relationships/slide" Target="slide25.xml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61.xml"/><Relationship Id="rId25" Type="http://schemas.openxmlformats.org/officeDocument/2006/relationships/slide" Target="slide36.xml"/><Relationship Id="rId2" Type="http://schemas.openxmlformats.org/officeDocument/2006/relationships/notesSlide" Target="../notesSlides/notesSlide46.xml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3.png"/><Relationship Id="rId5" Type="http://schemas.openxmlformats.org/officeDocument/2006/relationships/slide" Target="slide59.xml"/><Relationship Id="rId15" Type="http://schemas.openxmlformats.org/officeDocument/2006/relationships/image" Target="../media/image42.png"/><Relationship Id="rId23" Type="http://schemas.microsoft.com/office/2007/relationships/hdphoto" Target="../media/hdphoto2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0.png"/><Relationship Id="rId22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image" Target="../media/image5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5" Type="http://schemas.openxmlformats.org/officeDocument/2006/relationships/slide" Target="slide39.xml"/><Relationship Id="rId2" Type="http://schemas.openxmlformats.org/officeDocument/2006/relationships/notesSlide" Target="../notesSlides/notesSlide47.xml"/><Relationship Id="rId16" Type="http://schemas.openxmlformats.org/officeDocument/2006/relationships/slide" Target="slide6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6.xml"/><Relationship Id="rId5" Type="http://schemas.openxmlformats.org/officeDocument/2006/relationships/slide" Target="slide59.xml"/><Relationship Id="rId15" Type="http://schemas.openxmlformats.org/officeDocument/2006/relationships/slide" Target="slide7.xml"/><Relationship Id="rId23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6.png"/><Relationship Id="rId22" Type="http://schemas.microsoft.com/office/2007/relationships/hdphoto" Target="../media/hdphoto2.wdp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slide" Target="slide61.xml"/><Relationship Id="rId23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47.png"/><Relationship Id="rId26" Type="http://schemas.openxmlformats.org/officeDocument/2006/relationships/image" Target="../media/image15.png"/><Relationship Id="rId3" Type="http://schemas.openxmlformats.org/officeDocument/2006/relationships/slide" Target="slide25.xml"/><Relationship Id="rId21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46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1.png"/><Relationship Id="rId32" Type="http://schemas.openxmlformats.org/officeDocument/2006/relationships/slide" Target="slide39.xml"/><Relationship Id="rId5" Type="http://schemas.openxmlformats.org/officeDocument/2006/relationships/slide" Target="slide59.xml"/><Relationship Id="rId15" Type="http://schemas.openxmlformats.org/officeDocument/2006/relationships/image" Target="../media/image44.png"/><Relationship Id="rId23" Type="http://schemas.openxmlformats.org/officeDocument/2006/relationships/slide" Target="slide61.xml"/><Relationship Id="rId28" Type="http://schemas.openxmlformats.org/officeDocument/2006/relationships/image" Target="../media/image52.png"/><Relationship Id="rId10" Type="http://schemas.openxmlformats.org/officeDocument/2006/relationships/image" Target="../media/image10.png"/><Relationship Id="rId19" Type="http://schemas.openxmlformats.org/officeDocument/2006/relationships/image" Target="../media/image48.png"/><Relationship Id="rId31" Type="http://schemas.openxmlformats.org/officeDocument/2006/relationships/slide" Target="slide36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3.png"/><Relationship Id="rId22" Type="http://schemas.openxmlformats.org/officeDocument/2006/relationships/slide" Target="slide7.xml"/><Relationship Id="rId27" Type="http://schemas.openxmlformats.org/officeDocument/2006/relationships/image" Target="../media/image16.png"/><Relationship Id="rId30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0.png"/><Relationship Id="rId26" Type="http://schemas.microsoft.com/office/2007/relationships/hdphoto" Target="../media/hdphoto2.wdp"/><Relationship Id="rId3" Type="http://schemas.openxmlformats.org/officeDocument/2006/relationships/slide" Target="slide25.xml"/><Relationship Id="rId21" Type="http://schemas.openxmlformats.org/officeDocument/2006/relationships/image" Target="../media/image5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45.png"/><Relationship Id="rId20" Type="http://schemas.openxmlformats.org/officeDocument/2006/relationships/slide" Target="slide61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6.png"/><Relationship Id="rId5" Type="http://schemas.openxmlformats.org/officeDocument/2006/relationships/slide" Target="slide59.xml"/><Relationship Id="rId15" Type="http://schemas.openxmlformats.org/officeDocument/2006/relationships/image" Target="../media/image44.png"/><Relationship Id="rId23" Type="http://schemas.openxmlformats.org/officeDocument/2006/relationships/image" Target="../media/image15.png"/><Relationship Id="rId28" Type="http://schemas.openxmlformats.org/officeDocument/2006/relationships/slide" Target="slide36.xml"/><Relationship Id="rId10" Type="http://schemas.openxmlformats.org/officeDocument/2006/relationships/image" Target="../media/image10.png"/><Relationship Id="rId19" Type="http://schemas.openxmlformats.org/officeDocument/2006/relationships/slide" Target="slide7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43.png"/><Relationship Id="rId22" Type="http://schemas.openxmlformats.org/officeDocument/2006/relationships/image" Target="../media/image14.png"/><Relationship Id="rId27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7.xml"/><Relationship Id="rId18" Type="http://schemas.openxmlformats.org/officeDocument/2006/relationships/image" Target="../media/image5.png"/><Relationship Id="rId3" Type="http://schemas.openxmlformats.org/officeDocument/2006/relationships/slide" Target="slide25.xml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8.png"/><Relationship Id="rId5" Type="http://schemas.openxmlformats.org/officeDocument/2006/relationships/slide" Target="slide59.xml"/><Relationship Id="rId15" Type="http://schemas.openxmlformats.org/officeDocument/2006/relationships/image" Target="../media/image51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61.xml"/><Relationship Id="rId22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25.png"/><Relationship Id="rId3" Type="http://schemas.openxmlformats.org/officeDocument/2006/relationships/slide" Target="slide25.xml"/><Relationship Id="rId21" Type="http://schemas.openxmlformats.org/officeDocument/2006/relationships/image" Target="../media/image5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2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7.png"/><Relationship Id="rId20" Type="http://schemas.openxmlformats.org/officeDocument/2006/relationships/slide" Target="slide6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5.png"/><Relationship Id="rId5" Type="http://schemas.openxmlformats.org/officeDocument/2006/relationships/slide" Target="slide59.xml"/><Relationship Id="rId15" Type="http://schemas.openxmlformats.org/officeDocument/2006/relationships/image" Target="../media/image20.png"/><Relationship Id="rId23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slide" Target="slide7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21.png"/><Relationship Id="rId22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3.png"/><Relationship Id="rId3" Type="http://schemas.openxmlformats.org/officeDocument/2006/relationships/slide" Target="slide25.xml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6" Type="http://schemas.openxmlformats.org/officeDocument/2006/relationships/slide" Target="slide61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7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13.png"/><Relationship Id="rId3" Type="http://schemas.openxmlformats.org/officeDocument/2006/relationships/slide" Target="slide25.xml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6" Type="http://schemas.openxmlformats.org/officeDocument/2006/relationships/slide" Target="slide61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slide" Target="slide7.xml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61.xml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slide" Target="slide25.xml"/><Relationship Id="rId21" Type="http://schemas.openxmlformats.org/officeDocument/2006/relationships/slide" Target="slide75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6" Type="http://schemas.openxmlformats.org/officeDocument/2006/relationships/slide" Target="slide70.xml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3.png"/><Relationship Id="rId5" Type="http://schemas.openxmlformats.org/officeDocument/2006/relationships/slide" Target="slide59.xml"/><Relationship Id="rId15" Type="http://schemas.openxmlformats.org/officeDocument/2006/relationships/image" Target="../media/image53.png"/><Relationship Id="rId23" Type="http://schemas.openxmlformats.org/officeDocument/2006/relationships/image" Target="../media/image51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5.png"/><Relationship Id="rId22" Type="http://schemas.openxmlformats.org/officeDocument/2006/relationships/slide" Target="slide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23.png"/><Relationship Id="rId26" Type="http://schemas.openxmlformats.org/officeDocument/2006/relationships/image" Target="../media/image59.png"/><Relationship Id="rId3" Type="http://schemas.openxmlformats.org/officeDocument/2006/relationships/slide" Target="slide25.xml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42.xml"/><Relationship Id="rId25" Type="http://schemas.openxmlformats.org/officeDocument/2006/relationships/slide" Target="slide70.xml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20.png"/><Relationship Id="rId20" Type="http://schemas.openxmlformats.org/officeDocument/2006/relationships/slide" Target="slide26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3.png"/><Relationship Id="rId32" Type="http://schemas.openxmlformats.org/officeDocument/2006/relationships/image" Target="../media/image14.png"/><Relationship Id="rId5" Type="http://schemas.openxmlformats.org/officeDocument/2006/relationships/slide" Target="slide59.xml"/><Relationship Id="rId15" Type="http://schemas.openxmlformats.org/officeDocument/2006/relationships/image" Target="../media/image18.png"/><Relationship Id="rId23" Type="http://schemas.openxmlformats.org/officeDocument/2006/relationships/slide" Target="slide61.xml"/><Relationship Id="rId28" Type="http://schemas.openxmlformats.org/officeDocument/2006/relationships/slide" Target="slide7.xml"/><Relationship Id="rId10" Type="http://schemas.openxmlformats.org/officeDocument/2006/relationships/image" Target="../media/image10.png"/><Relationship Id="rId19" Type="http://schemas.openxmlformats.org/officeDocument/2006/relationships/slide" Target="slide29.xml"/><Relationship Id="rId31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slide" Target="slide75.xml"/><Relationship Id="rId30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1.png"/><Relationship Id="rId18" Type="http://schemas.openxmlformats.org/officeDocument/2006/relationships/image" Target="../media/image53.png"/><Relationship Id="rId26" Type="http://schemas.openxmlformats.org/officeDocument/2006/relationships/image" Target="../media/image24.png"/><Relationship Id="rId3" Type="http://schemas.openxmlformats.org/officeDocument/2006/relationships/slide" Target="slide25.xml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.png"/><Relationship Id="rId25" Type="http://schemas.openxmlformats.org/officeDocument/2006/relationships/slide" Target="slide26.xml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29.xml"/><Relationship Id="rId5" Type="http://schemas.openxmlformats.org/officeDocument/2006/relationships/slide" Target="slide59.xml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image" Target="../media/image59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slide" Target="slide42.xml"/><Relationship Id="rId27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1.xml"/><Relationship Id="rId18" Type="http://schemas.openxmlformats.org/officeDocument/2006/relationships/slide" Target="slide7.xml"/><Relationship Id="rId3" Type="http://schemas.openxmlformats.org/officeDocument/2006/relationships/slide" Target="slide57.xml"/><Relationship Id="rId21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75.xml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5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67.xml"/><Relationship Id="rId15" Type="http://schemas.openxmlformats.org/officeDocument/2006/relationships/slide" Target="slide70.xml"/><Relationship Id="rId23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slide" Target="slide25.xml"/><Relationship Id="rId4" Type="http://schemas.openxmlformats.org/officeDocument/2006/relationships/slide" Target="slide59.xml"/><Relationship Id="rId9" Type="http://schemas.openxmlformats.org/officeDocument/2006/relationships/image" Target="../media/image10.png"/><Relationship Id="rId14" Type="http://schemas.openxmlformats.org/officeDocument/2006/relationships/image" Target="../media/image53.png"/><Relationship Id="rId22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slide" Target="slide75.xml"/><Relationship Id="rId3" Type="http://schemas.openxmlformats.org/officeDocument/2006/relationships/slide" Target="slide25.xml"/><Relationship Id="rId21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6" Type="http://schemas.openxmlformats.org/officeDocument/2006/relationships/slide" Target="slide70.xml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image" Target="../media/image53.png"/><Relationship Id="rId23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slide" Target="slide7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61.xml"/><Relationship Id="rId22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1.png"/><Relationship Id="rId18" Type="http://schemas.openxmlformats.org/officeDocument/2006/relationships/image" Target="../media/image60.png"/><Relationship Id="rId3" Type="http://schemas.openxmlformats.org/officeDocument/2006/relationships/slide" Target="slide25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53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1.xml"/><Relationship Id="rId18" Type="http://schemas.openxmlformats.org/officeDocument/2006/relationships/slide" Target="slide7.xml"/><Relationship Id="rId3" Type="http://schemas.openxmlformats.org/officeDocument/2006/relationships/slide" Target="slide57.xml"/><Relationship Id="rId21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75.xml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5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67.xml"/><Relationship Id="rId15" Type="http://schemas.openxmlformats.org/officeDocument/2006/relationships/slide" Target="slide70.xml"/><Relationship Id="rId23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slide" Target="slide25.xml"/><Relationship Id="rId4" Type="http://schemas.openxmlformats.org/officeDocument/2006/relationships/slide" Target="slide59.xml"/><Relationship Id="rId9" Type="http://schemas.openxmlformats.org/officeDocument/2006/relationships/image" Target="../media/image10.png"/><Relationship Id="rId14" Type="http://schemas.openxmlformats.org/officeDocument/2006/relationships/image" Target="../media/image53.png"/><Relationship Id="rId22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1.xml"/><Relationship Id="rId18" Type="http://schemas.openxmlformats.org/officeDocument/2006/relationships/slide" Target="slide7.xml"/><Relationship Id="rId3" Type="http://schemas.openxmlformats.org/officeDocument/2006/relationships/slide" Target="slide57.xml"/><Relationship Id="rId21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75.xml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5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67.xml"/><Relationship Id="rId15" Type="http://schemas.openxmlformats.org/officeDocument/2006/relationships/slide" Target="slide70.xml"/><Relationship Id="rId23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slide" Target="slide25.xml"/><Relationship Id="rId4" Type="http://schemas.openxmlformats.org/officeDocument/2006/relationships/slide" Target="slide59.xml"/><Relationship Id="rId9" Type="http://schemas.openxmlformats.org/officeDocument/2006/relationships/image" Target="../media/image10.png"/><Relationship Id="rId14" Type="http://schemas.openxmlformats.org/officeDocument/2006/relationships/image" Target="../media/image53.png"/><Relationship Id="rId22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3.png"/><Relationship Id="rId3" Type="http://schemas.openxmlformats.org/officeDocument/2006/relationships/slide" Target="slide25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7.xml"/><Relationship Id="rId18" Type="http://schemas.openxmlformats.org/officeDocument/2006/relationships/image" Target="../media/image16.png"/><Relationship Id="rId3" Type="http://schemas.openxmlformats.org/officeDocument/2006/relationships/slide" Target="slide25.xml"/><Relationship Id="rId21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5" Type="http://schemas.openxmlformats.org/officeDocument/2006/relationships/slide" Target="slide59.xml"/><Relationship Id="rId15" Type="http://schemas.openxmlformats.org/officeDocument/2006/relationships/image" Target="../media/image13.png"/><Relationship Id="rId23" Type="http://schemas.microsoft.com/office/2007/relationships/hdphoto" Target="../media/hdphoto1.wdp"/><Relationship Id="rId10" Type="http://schemas.openxmlformats.org/officeDocument/2006/relationships/image" Target="../media/image10.png"/><Relationship Id="rId19" Type="http://schemas.openxmlformats.org/officeDocument/2006/relationships/image" Target="../media/image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61.xml"/><Relationship Id="rId22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23.png"/><Relationship Id="rId26" Type="http://schemas.openxmlformats.org/officeDocument/2006/relationships/image" Target="../media/image59.png"/><Relationship Id="rId3" Type="http://schemas.openxmlformats.org/officeDocument/2006/relationships/slide" Target="slide25.xml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42.xml"/><Relationship Id="rId25" Type="http://schemas.openxmlformats.org/officeDocument/2006/relationships/slide" Target="slide70.xml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20.png"/><Relationship Id="rId20" Type="http://schemas.openxmlformats.org/officeDocument/2006/relationships/slide" Target="slide26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3.png"/><Relationship Id="rId32" Type="http://schemas.openxmlformats.org/officeDocument/2006/relationships/image" Target="../media/image14.png"/><Relationship Id="rId5" Type="http://schemas.openxmlformats.org/officeDocument/2006/relationships/slide" Target="slide59.xml"/><Relationship Id="rId15" Type="http://schemas.openxmlformats.org/officeDocument/2006/relationships/image" Target="../media/image18.png"/><Relationship Id="rId23" Type="http://schemas.openxmlformats.org/officeDocument/2006/relationships/slide" Target="slide61.xml"/><Relationship Id="rId28" Type="http://schemas.openxmlformats.org/officeDocument/2006/relationships/slide" Target="slide7.xml"/><Relationship Id="rId10" Type="http://schemas.openxmlformats.org/officeDocument/2006/relationships/image" Target="../media/image10.png"/><Relationship Id="rId19" Type="http://schemas.openxmlformats.org/officeDocument/2006/relationships/slide" Target="slide29.xml"/><Relationship Id="rId31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slide" Target="slide75.xml"/><Relationship Id="rId30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23.png"/><Relationship Id="rId26" Type="http://schemas.openxmlformats.org/officeDocument/2006/relationships/image" Target="../media/image59.png"/><Relationship Id="rId3" Type="http://schemas.openxmlformats.org/officeDocument/2006/relationships/slide" Target="slide25.xml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42.xml"/><Relationship Id="rId25" Type="http://schemas.openxmlformats.org/officeDocument/2006/relationships/slide" Target="slide70.xml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20.png"/><Relationship Id="rId20" Type="http://schemas.openxmlformats.org/officeDocument/2006/relationships/slide" Target="slide26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53.png"/><Relationship Id="rId32" Type="http://schemas.openxmlformats.org/officeDocument/2006/relationships/image" Target="../media/image14.png"/><Relationship Id="rId5" Type="http://schemas.openxmlformats.org/officeDocument/2006/relationships/slide" Target="slide59.xml"/><Relationship Id="rId15" Type="http://schemas.openxmlformats.org/officeDocument/2006/relationships/image" Target="../media/image18.png"/><Relationship Id="rId23" Type="http://schemas.openxmlformats.org/officeDocument/2006/relationships/slide" Target="slide61.xml"/><Relationship Id="rId28" Type="http://schemas.openxmlformats.org/officeDocument/2006/relationships/slide" Target="slide7.xml"/><Relationship Id="rId10" Type="http://schemas.openxmlformats.org/officeDocument/2006/relationships/image" Target="../media/image10.png"/><Relationship Id="rId19" Type="http://schemas.openxmlformats.org/officeDocument/2006/relationships/slide" Target="slide29.xml"/><Relationship Id="rId31" Type="http://schemas.openxmlformats.org/officeDocument/2006/relationships/image" Target="../media/image1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slide" Target="slide75.xml"/><Relationship Id="rId30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3.png"/><Relationship Id="rId26" Type="http://schemas.openxmlformats.org/officeDocument/2006/relationships/slide" Target="slide26.xml"/><Relationship Id="rId3" Type="http://schemas.openxmlformats.org/officeDocument/2006/relationships/slide" Target="slide25.xml"/><Relationship Id="rId21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5" Type="http://schemas.openxmlformats.org/officeDocument/2006/relationships/slide" Target="slide29.xml"/><Relationship Id="rId2" Type="http://schemas.openxmlformats.org/officeDocument/2006/relationships/notesSlide" Target="../notesSlides/notesSlide66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slide" Target="slide59.xml"/><Relationship Id="rId15" Type="http://schemas.openxmlformats.org/officeDocument/2006/relationships/image" Target="../media/image13.png"/><Relationship Id="rId23" Type="http://schemas.openxmlformats.org/officeDocument/2006/relationships/slide" Target="slide42.xml"/><Relationship Id="rId28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51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3.png"/><Relationship Id="rId26" Type="http://schemas.openxmlformats.org/officeDocument/2006/relationships/slide" Target="slide26.xml"/><Relationship Id="rId3" Type="http://schemas.openxmlformats.org/officeDocument/2006/relationships/slide" Target="slide25.xml"/><Relationship Id="rId21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5" Type="http://schemas.openxmlformats.org/officeDocument/2006/relationships/slide" Target="slide29.xml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slide" Target="slide59.xml"/><Relationship Id="rId15" Type="http://schemas.openxmlformats.org/officeDocument/2006/relationships/image" Target="../media/image13.png"/><Relationship Id="rId23" Type="http://schemas.openxmlformats.org/officeDocument/2006/relationships/slide" Target="slide42.xml"/><Relationship Id="rId28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51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3.png"/><Relationship Id="rId26" Type="http://schemas.openxmlformats.org/officeDocument/2006/relationships/slide" Target="slide26.xml"/><Relationship Id="rId3" Type="http://schemas.openxmlformats.org/officeDocument/2006/relationships/slide" Target="slide25.xml"/><Relationship Id="rId21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5" Type="http://schemas.openxmlformats.org/officeDocument/2006/relationships/slide" Target="slide29.xml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slide" Target="slide59.xml"/><Relationship Id="rId15" Type="http://schemas.openxmlformats.org/officeDocument/2006/relationships/image" Target="../media/image13.png"/><Relationship Id="rId23" Type="http://schemas.openxmlformats.org/officeDocument/2006/relationships/slide" Target="slide42.xml"/><Relationship Id="rId28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51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slide" Target="slide75.xml"/><Relationship Id="rId26" Type="http://schemas.openxmlformats.org/officeDocument/2006/relationships/image" Target="../media/image20.png"/><Relationship Id="rId3" Type="http://schemas.openxmlformats.org/officeDocument/2006/relationships/slide" Target="slide25.xml"/><Relationship Id="rId21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9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69.xml"/><Relationship Id="rId16" Type="http://schemas.openxmlformats.org/officeDocument/2006/relationships/slide" Target="slide70.xml"/><Relationship Id="rId20" Type="http://schemas.openxmlformats.org/officeDocument/2006/relationships/image" Target="../media/image51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17.png"/><Relationship Id="rId5" Type="http://schemas.openxmlformats.org/officeDocument/2006/relationships/slide" Target="slide59.xml"/><Relationship Id="rId15" Type="http://schemas.openxmlformats.org/officeDocument/2006/relationships/image" Target="../media/image53.png"/><Relationship Id="rId23" Type="http://schemas.openxmlformats.org/officeDocument/2006/relationships/image" Target="../media/image14.png"/><Relationship Id="rId28" Type="http://schemas.openxmlformats.org/officeDocument/2006/relationships/slide" Target="slide47.xml"/><Relationship Id="rId10" Type="http://schemas.openxmlformats.org/officeDocument/2006/relationships/image" Target="../media/image10.png"/><Relationship Id="rId19" Type="http://schemas.openxmlformats.org/officeDocument/2006/relationships/slide" Target="slide7.xml"/><Relationship Id="rId31" Type="http://schemas.openxmlformats.org/officeDocument/2006/relationships/image" Target="../media/image5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61.xml"/><Relationship Id="rId22" Type="http://schemas.openxmlformats.org/officeDocument/2006/relationships/image" Target="../media/image15.png"/><Relationship Id="rId27" Type="http://schemas.openxmlformats.org/officeDocument/2006/relationships/image" Target="../media/image25.png"/><Relationship Id="rId30" Type="http://schemas.openxmlformats.org/officeDocument/2006/relationships/slide" Target="slide48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slide" Target="slide75.xml"/><Relationship Id="rId3" Type="http://schemas.openxmlformats.org/officeDocument/2006/relationships/slide" Target="slide25.xml"/><Relationship Id="rId21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6" Type="http://schemas.openxmlformats.org/officeDocument/2006/relationships/slide" Target="slide70.xml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image" Target="../media/image53.png"/><Relationship Id="rId23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slide" Target="slide7.xml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61.xml"/><Relationship Id="rId22" Type="http://schemas.openxmlformats.org/officeDocument/2006/relationships/image" Target="../media/image15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53.png"/><Relationship Id="rId3" Type="http://schemas.openxmlformats.org/officeDocument/2006/relationships/slide" Target="slide25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1.png"/><Relationship Id="rId18" Type="http://schemas.openxmlformats.org/officeDocument/2006/relationships/image" Target="../media/image5.png"/><Relationship Id="rId3" Type="http://schemas.openxmlformats.org/officeDocument/2006/relationships/slide" Target="slide25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5" Type="http://schemas.openxmlformats.org/officeDocument/2006/relationships/slide" Target="slide59.xml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slide" Target="slide55.xml"/><Relationship Id="rId26" Type="http://schemas.openxmlformats.org/officeDocument/2006/relationships/slide" Target="slide7.xml"/><Relationship Id="rId3" Type="http://schemas.openxmlformats.org/officeDocument/2006/relationships/slide" Target="slide25.xml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slide" Target="slide42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19.png"/><Relationship Id="rId5" Type="http://schemas.openxmlformats.org/officeDocument/2006/relationships/slide" Target="slide59.xml"/><Relationship Id="rId15" Type="http://schemas.openxmlformats.org/officeDocument/2006/relationships/image" Target="../media/image21.png"/><Relationship Id="rId23" Type="http://schemas.openxmlformats.org/officeDocument/2006/relationships/slide" Target="slide26.xml"/><Relationship Id="rId28" Type="http://schemas.openxmlformats.org/officeDocument/2006/relationships/image" Target="../media/image13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31" Type="http://schemas.openxmlformats.org/officeDocument/2006/relationships/image" Target="../media/image16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slide" Target="slide52.xml"/><Relationship Id="rId22" Type="http://schemas.openxmlformats.org/officeDocument/2006/relationships/slide" Target="slide29.xml"/><Relationship Id="rId27" Type="http://schemas.openxmlformats.org/officeDocument/2006/relationships/slide" Target="slide61.xml"/><Relationship Id="rId30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slide" Target="slide52.xml"/><Relationship Id="rId26" Type="http://schemas.openxmlformats.org/officeDocument/2006/relationships/slide" Target="slide29.xml"/><Relationship Id="rId3" Type="http://schemas.openxmlformats.org/officeDocument/2006/relationships/slide" Target="slide25.xml"/><Relationship Id="rId21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7.xml"/><Relationship Id="rId11" Type="http://schemas.openxmlformats.org/officeDocument/2006/relationships/image" Target="../media/image11.png"/><Relationship Id="rId24" Type="http://schemas.openxmlformats.org/officeDocument/2006/relationships/slide" Target="slide42.xml"/><Relationship Id="rId5" Type="http://schemas.openxmlformats.org/officeDocument/2006/relationships/slide" Target="slide59.xml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21.png"/><Relationship Id="rId31" Type="http://schemas.openxmlformats.org/officeDocument/2006/relationships/image" Target="../media/image25.png"/><Relationship Id="rId4" Type="http://schemas.openxmlformats.org/officeDocument/2006/relationships/slide" Target="slide57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slide" Target="slide55.xml"/><Relationship Id="rId27" Type="http://schemas.openxmlformats.org/officeDocument/2006/relationships/slide" Target="slide26.xml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396" y="9076002"/>
            <a:ext cx="6491844" cy="247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20" y="7294591"/>
            <a:ext cx="1058136" cy="1058136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31620" y="6758933"/>
            <a:ext cx="1058136" cy="1058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81448" y="762945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666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MONOZUKURI to Make People Happ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758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02560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188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02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4579800" y="1624389"/>
            <a:ext cx="5897700" cy="456192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4579800" y="1624732"/>
            <a:ext cx="5897700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993482" y="5415487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888742" y="544120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718317" y="5413671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663729" y="5449277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320966" y="3510967"/>
            <a:ext cx="2983871" cy="5157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8308286" y="3510967"/>
            <a:ext cx="1486343" cy="515787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203546" y="353668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Upload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79825" y="2783421"/>
            <a:ext cx="1910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Upload file DAR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3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DCBE22DC-1907-4EEF-8493-2D82BD48820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84428511-346E-41C8-A6F8-784758709B51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7D09A2B-054C-46DD-9A33-6CFC3F63EC8F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531C54ED-979C-4531-BFB0-53E7143521C0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A93FAB9A-524F-4416-BB96-82D617017347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3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F9A2F04D-4021-4FFF-8FAE-5A86EA28586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4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D8209986-8BE9-45AC-A6E0-8B7E39AAC25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65" name="Picture 32">
            <a:extLst>
              <a:ext uri="{FF2B5EF4-FFF2-40B4-BE49-F238E27FC236}">
                <a16:creationId xmlns:a16="http://schemas.microsoft.com/office/drawing/2014/main" id="{21E7FEC9-E8B1-489C-B1CC-DA8FE290F68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6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49433B8C-1823-411A-9E52-3EBAF2CE6B2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67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046A528E-6B37-4BD9-8DEB-A84FD89987A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4579800" y="1624389"/>
            <a:ext cx="5897700" cy="456192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4579800" y="1624732"/>
            <a:ext cx="5897700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993482" y="5415487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888742" y="544120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718317" y="5413671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663729" y="5449277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320966" y="3510967"/>
            <a:ext cx="2983871" cy="5157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8308286" y="3510967"/>
            <a:ext cx="1486343" cy="515787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203546" y="353668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Upload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79825" y="2783421"/>
            <a:ext cx="1910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Upload file DAR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0881" y="3538358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Darf0555.pdf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1F4BB923-A25C-42FE-AE7E-67A824F4308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5369AA1-8CCA-4735-A1CA-30AE896A0978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55553978-5823-4AB1-803C-B2E6A2E0C7FD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D9DFB16-7E96-41DB-A979-6CF9DEA7C060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E3C3E845-3507-4226-97E7-CA11908BF63E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4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0C9B2046-99EF-48E8-BE5B-E2678E52750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5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2731F36C-53F1-48EC-93BF-4C6EB2D5A0C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66" name="Picture 32">
            <a:extLst>
              <a:ext uri="{FF2B5EF4-FFF2-40B4-BE49-F238E27FC236}">
                <a16:creationId xmlns:a16="http://schemas.microsoft.com/office/drawing/2014/main" id="{9A66CF3C-CE5A-486F-B8E3-8427832DC7A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7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4BC685BB-76C7-42D8-AE6F-475934C40F4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68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B58B3C7A-7506-4AB1-A966-176EFA65783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8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2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4579800" y="1624389"/>
            <a:ext cx="5897700" cy="456192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4579800" y="1624732"/>
            <a:ext cx="5897700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993482" y="5415487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888742" y="544120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718317" y="5413671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663729" y="5449277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320966" y="3510967"/>
            <a:ext cx="2983871" cy="5157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8308286" y="3510967"/>
            <a:ext cx="1486343" cy="515787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203546" y="353668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Upload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79825" y="2783421"/>
            <a:ext cx="1910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Upload file DAR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3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88277" y="2048739"/>
            <a:ext cx="5389419" cy="3089564"/>
            <a:chOff x="3258397" y="2014837"/>
            <a:chExt cx="5389419" cy="3089564"/>
          </a:xfrm>
        </p:grpSpPr>
        <p:grpSp>
          <p:nvGrpSpPr>
            <p:cNvPr id="55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65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11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61" name="Rounded Rectangle 60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32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09185" y="1830462"/>
            <a:ext cx="8478015" cy="136719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141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6B99BADC-A194-4BA5-9842-3F97478DED75}"/>
              </a:ext>
            </a:extLst>
          </p:cNvPr>
          <p:cNvSpPr/>
          <p:nvPr/>
        </p:nvSpPr>
        <p:spPr>
          <a:xfrm>
            <a:off x="9025294" y="2389915"/>
            <a:ext cx="2460071" cy="30301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TextBox 26">
            <a:extLst>
              <a:ext uri="{FF2B5EF4-FFF2-40B4-BE49-F238E27FC236}">
                <a16:creationId xmlns:a16="http://schemas.microsoft.com/office/drawing/2014/main" id="{CC6A94A4-F3C3-47C5-8B5A-3871773712AE}"/>
              </a:ext>
            </a:extLst>
          </p:cNvPr>
          <p:cNvSpPr txBox="1"/>
          <p:nvPr/>
        </p:nvSpPr>
        <p:spPr>
          <a:xfrm>
            <a:off x="3570421" y="235731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Department / Section :</a:t>
            </a:r>
          </a:p>
        </p:txBody>
      </p:sp>
      <p:sp>
        <p:nvSpPr>
          <p:cNvPr id="148" name="TextBox 27">
            <a:extLst>
              <a:ext uri="{FF2B5EF4-FFF2-40B4-BE49-F238E27FC236}">
                <a16:creationId xmlns:a16="http://schemas.microsoft.com/office/drawing/2014/main" id="{256F2564-2636-4AEA-8E7A-0D735E3F0648}"/>
              </a:ext>
            </a:extLst>
          </p:cNvPr>
          <p:cNvSpPr txBox="1"/>
          <p:nvPr/>
        </p:nvSpPr>
        <p:spPr>
          <a:xfrm>
            <a:off x="8209953" y="23671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Registant :</a:t>
            </a:r>
          </a:p>
        </p:txBody>
      </p:sp>
      <p:grpSp>
        <p:nvGrpSpPr>
          <p:cNvPr id="149" name="Group 30">
            <a:extLst>
              <a:ext uri="{FF2B5EF4-FFF2-40B4-BE49-F238E27FC236}">
                <a16:creationId xmlns:a16="http://schemas.microsoft.com/office/drawing/2014/main" id="{97D50C98-090F-4243-925A-5C19F46E0B07}"/>
              </a:ext>
            </a:extLst>
          </p:cNvPr>
          <p:cNvGrpSpPr/>
          <p:nvPr/>
        </p:nvGrpSpPr>
        <p:grpSpPr>
          <a:xfrm>
            <a:off x="5138224" y="2322988"/>
            <a:ext cx="2319852" cy="369332"/>
            <a:chOff x="1646379" y="990979"/>
            <a:chExt cx="2467411" cy="383838"/>
          </a:xfrm>
        </p:grpSpPr>
        <p:sp>
          <p:nvSpPr>
            <p:cNvPr id="150" name="Rectangle 24">
              <a:extLst>
                <a:ext uri="{FF2B5EF4-FFF2-40B4-BE49-F238E27FC236}">
                  <a16:creationId xmlns:a16="http://schemas.microsoft.com/office/drawing/2014/main" id="{C36E2D5B-7C61-46A6-B02C-C6F4424E792F}"/>
                </a:ext>
              </a:extLst>
            </p:cNvPr>
            <p:cNvSpPr/>
            <p:nvPr/>
          </p:nvSpPr>
          <p:spPr>
            <a:xfrm>
              <a:off x="1646379" y="1050227"/>
              <a:ext cx="2467411" cy="29593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51" name="TextBox 28">
              <a:extLst>
                <a:ext uri="{FF2B5EF4-FFF2-40B4-BE49-F238E27FC236}">
                  <a16:creationId xmlns:a16="http://schemas.microsoft.com/office/drawing/2014/main" id="{CB7D9D26-983D-4E33-B680-511F8D5BA341}"/>
                </a:ext>
              </a:extLst>
            </p:cNvPr>
            <p:cNvSpPr txBox="1"/>
            <p:nvPr/>
          </p:nvSpPr>
          <p:spPr>
            <a:xfrm>
              <a:off x="1728452" y="990979"/>
              <a:ext cx="1538220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Production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Engineer</a:t>
              </a:r>
              <a:endParaRPr lang="th-TH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52" name="TextBox 29">
            <a:extLst>
              <a:ext uri="{FF2B5EF4-FFF2-40B4-BE49-F238E27FC236}">
                <a16:creationId xmlns:a16="http://schemas.microsoft.com/office/drawing/2014/main" id="{0A11DE7A-4302-4FA1-9F2D-4901EAA2A12B}"/>
              </a:ext>
            </a:extLst>
          </p:cNvPr>
          <p:cNvSpPr txBox="1"/>
          <p:nvPr/>
        </p:nvSpPr>
        <p:spPr>
          <a:xfrm>
            <a:off x="9590930" y="234248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6" name="Rectangle 31">
            <a:extLst>
              <a:ext uri="{FF2B5EF4-FFF2-40B4-BE49-F238E27FC236}">
                <a16:creationId xmlns:a16="http://schemas.microsoft.com/office/drawing/2014/main" id="{0EF2F6D7-6A4D-437A-9612-0D179B9B891B}"/>
              </a:ext>
            </a:extLst>
          </p:cNvPr>
          <p:cNvSpPr/>
          <p:nvPr/>
        </p:nvSpPr>
        <p:spPr>
          <a:xfrm>
            <a:off x="5138224" y="2779958"/>
            <a:ext cx="2332614" cy="278294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TextBox 32">
            <a:extLst>
              <a:ext uri="{FF2B5EF4-FFF2-40B4-BE49-F238E27FC236}">
                <a16:creationId xmlns:a16="http://schemas.microsoft.com/office/drawing/2014/main" id="{C9C33497-7477-4E2C-82C6-AB275EDC6097}"/>
              </a:ext>
            </a:extLst>
          </p:cNvPr>
          <p:cNvSpPr txBox="1"/>
          <p:nvPr/>
        </p:nvSpPr>
        <p:spPr>
          <a:xfrm>
            <a:off x="3894319" y="2756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No.(Automatic) :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00411" y="3265933"/>
            <a:ext cx="8486789" cy="331416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238328" y="34855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PCR type  :</a:t>
            </a:r>
          </a:p>
        </p:txBody>
      </p:sp>
      <p:sp>
        <p:nvSpPr>
          <p:cNvPr id="195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8964" y="3505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102384" y="34990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197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50167" y="3570879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6804" y="3570879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0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4023394" y="376595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02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816100" y="376946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1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3806007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14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85432" y="41484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grpSp>
        <p:nvGrpSpPr>
          <p:cNvPr id="215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6" y="4143674"/>
            <a:ext cx="6356788" cy="369332"/>
            <a:chOff x="967547" y="2874273"/>
            <a:chExt cx="6761123" cy="383838"/>
          </a:xfrm>
        </p:grpSpPr>
        <p:sp>
          <p:nvSpPr>
            <p:cNvPr id="216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7" y="2874273"/>
              <a:ext cx="6761123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17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475364" y="2874273"/>
              <a:ext cx="148366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HP5 New Machine</a:t>
              </a:r>
            </a:p>
          </p:txBody>
        </p:sp>
      </p:grpSp>
      <p:sp>
        <p:nvSpPr>
          <p:cNvPr id="218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100216" y="459078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19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4586035"/>
            <a:ext cx="2338427" cy="369332"/>
            <a:chOff x="967547" y="2874273"/>
            <a:chExt cx="2487167" cy="383838"/>
          </a:xfrm>
        </p:grpSpPr>
        <p:sp>
          <p:nvSpPr>
            <p:cNvPr id="220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1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64481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Repeat</a:t>
              </a:r>
            </a:p>
          </p:txBody>
        </p:sp>
      </p:grpSp>
      <p:sp>
        <p:nvSpPr>
          <p:cNvPr id="222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451773" y="46276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23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553999" y="515264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grpSp>
        <p:nvGrpSpPr>
          <p:cNvPr id="224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5147902"/>
            <a:ext cx="2326950" cy="369332"/>
            <a:chOff x="967547" y="2874273"/>
            <a:chExt cx="2474960" cy="383838"/>
          </a:xfrm>
        </p:grpSpPr>
        <p:sp>
          <p:nvSpPr>
            <p:cNvPr id="225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6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072763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Isuzu ,Nissan</a:t>
              </a:r>
            </a:p>
          </p:txBody>
        </p:sp>
      </p:grpSp>
      <p:sp>
        <p:nvSpPr>
          <p:cNvPr id="227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799857" y="51251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grpSp>
        <p:nvGrpSpPr>
          <p:cNvPr id="228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9060829" y="5120407"/>
            <a:ext cx="2424535" cy="369332"/>
            <a:chOff x="967547" y="2874273"/>
            <a:chExt cx="2913747" cy="383838"/>
          </a:xfrm>
        </p:grpSpPr>
        <p:sp>
          <p:nvSpPr>
            <p:cNvPr id="229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0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0704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</a:p>
          </p:txBody>
        </p:sp>
      </p:grpSp>
      <p:sp>
        <p:nvSpPr>
          <p:cNvPr id="231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402239" y="574260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grpSp>
        <p:nvGrpSpPr>
          <p:cNvPr id="232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5737857"/>
            <a:ext cx="2326476" cy="369332"/>
            <a:chOff x="967547" y="2874273"/>
            <a:chExt cx="2474456" cy="383838"/>
          </a:xfrm>
        </p:grpSpPr>
        <p:sp>
          <p:nvSpPr>
            <p:cNvPr id="233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4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486256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G3S</a:t>
              </a:r>
            </a:p>
          </p:txBody>
        </p:sp>
      </p:grpSp>
      <p:sp>
        <p:nvSpPr>
          <p:cNvPr id="235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8176876" y="572727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grpSp>
        <p:nvGrpSpPr>
          <p:cNvPr id="236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9043946" y="5722528"/>
            <a:ext cx="2441418" cy="369332"/>
            <a:chOff x="967547" y="2874273"/>
            <a:chExt cx="2596709" cy="383838"/>
          </a:xfrm>
        </p:grpSpPr>
        <p:sp>
          <p:nvSpPr>
            <p:cNvPr id="237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8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4948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INJ Inspection</a:t>
              </a:r>
            </a:p>
          </p:txBody>
        </p:sp>
      </p:grpSp>
      <p:sp>
        <p:nvSpPr>
          <p:cNvPr id="239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9048212" y="3721273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0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891060" y="3750083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241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9048211" y="4583294"/>
            <a:ext cx="2437153" cy="369332"/>
            <a:chOff x="967546" y="2874273"/>
            <a:chExt cx="2592172" cy="383838"/>
          </a:xfrm>
        </p:grpSpPr>
        <p:sp>
          <p:nvSpPr>
            <p:cNvPr id="242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43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178472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C2	</a:t>
              </a:r>
            </a:p>
          </p:txBody>
        </p:sp>
      </p:grpSp>
      <p:sp>
        <p:nvSpPr>
          <p:cNvPr id="244" name="TextBox 33">
            <a:extLst>
              <a:ext uri="{FF2B5EF4-FFF2-40B4-BE49-F238E27FC236}">
                <a16:creationId xmlns:a16="http://schemas.microsoft.com/office/drawing/2014/main" id="{7A5EE932-40A4-4633-B9D1-CC8D8ECCA92D}"/>
              </a:ext>
            </a:extLst>
          </p:cNvPr>
          <p:cNvSpPr txBox="1"/>
          <p:nvPr/>
        </p:nvSpPr>
        <p:spPr>
          <a:xfrm>
            <a:off x="5643107" y="274909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FY20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5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125584" y="622472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number :</a:t>
            </a:r>
          </a:p>
        </p:txBody>
      </p:sp>
      <p:sp>
        <p:nvSpPr>
          <p:cNvPr id="246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28576" y="6219980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7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963063" y="620540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248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9038699" y="6200658"/>
            <a:ext cx="2446665" cy="369332"/>
            <a:chOff x="967547" y="2874273"/>
            <a:chExt cx="2602289" cy="383838"/>
          </a:xfrm>
        </p:grpSpPr>
        <p:sp>
          <p:nvSpPr>
            <p:cNvPr id="249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967547" y="2874273"/>
              <a:ext cx="26022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50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648642" y="2874273"/>
              <a:ext cx="1275655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Modify machine</a:t>
              </a:r>
            </a:p>
          </p:txBody>
        </p:sp>
      </p:grpSp>
      <p:sp>
        <p:nvSpPr>
          <p:cNvPr id="104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9A50E24C-5DE3-429F-809E-8CB25D0D16A1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6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CFFD7B9D-602C-46D9-B171-67B315F8A4F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EEC511D-5511-4EC2-A2A2-5850CF887FCE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8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F202B45E-63C2-4DCF-8E8B-D4D9826E759A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0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3309E5D0-9C28-41D9-8935-9925588A1A0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11" name="Picture 32">
            <a:extLst>
              <a:ext uri="{FF2B5EF4-FFF2-40B4-BE49-F238E27FC236}">
                <a16:creationId xmlns:a16="http://schemas.microsoft.com/office/drawing/2014/main" id="{81BC966B-7520-4A12-A215-3D8BA12C4B8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12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665B8434-ED9B-4357-A72C-0474D04122B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13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5BF4D787-831D-46BE-A1DF-B938388376C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22068" y="1730290"/>
            <a:ext cx="8453257" cy="477679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177685" y="208828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PCR type  :</a:t>
            </a:r>
          </a:p>
        </p:txBody>
      </p:sp>
      <p:sp>
        <p:nvSpPr>
          <p:cNvPr id="195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4201" y="210867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097621" y="210171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197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45404" y="2173571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2041" y="2173571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4889" y="2212336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0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3963704" y="237341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02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794510" y="237691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1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2413462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14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24472" y="277962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grpSp>
        <p:nvGrpSpPr>
          <p:cNvPr id="215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6" y="2763004"/>
            <a:ext cx="6344088" cy="369332"/>
            <a:chOff x="967547" y="2874273"/>
            <a:chExt cx="6747615" cy="383838"/>
          </a:xfrm>
        </p:grpSpPr>
        <p:sp>
          <p:nvSpPr>
            <p:cNvPr id="216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7" y="2874273"/>
              <a:ext cx="6747615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17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475364" y="2874273"/>
              <a:ext cx="148366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HP5 New Machine</a:t>
              </a:r>
            </a:p>
          </p:txBody>
        </p:sp>
      </p:grpSp>
      <p:sp>
        <p:nvSpPr>
          <p:cNvPr id="218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044336" y="319823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19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3193490"/>
            <a:ext cx="2338427" cy="369332"/>
            <a:chOff x="967547" y="2874273"/>
            <a:chExt cx="2487167" cy="383838"/>
          </a:xfrm>
        </p:grpSpPr>
        <p:sp>
          <p:nvSpPr>
            <p:cNvPr id="220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1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64481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Repeat</a:t>
              </a:r>
            </a:p>
          </p:txBody>
        </p:sp>
      </p:grpSp>
      <p:sp>
        <p:nvSpPr>
          <p:cNvPr id="222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459393" y="3235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23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507009" y="376010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grpSp>
        <p:nvGrpSpPr>
          <p:cNvPr id="224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3755357"/>
            <a:ext cx="2326950" cy="369332"/>
            <a:chOff x="967547" y="2874273"/>
            <a:chExt cx="2474960" cy="383838"/>
          </a:xfrm>
        </p:grpSpPr>
        <p:sp>
          <p:nvSpPr>
            <p:cNvPr id="225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6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072763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Isuzu ,Nissan</a:t>
              </a:r>
            </a:p>
          </p:txBody>
        </p:sp>
      </p:grpSp>
      <p:sp>
        <p:nvSpPr>
          <p:cNvPr id="227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804937" y="37326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grpSp>
        <p:nvGrpSpPr>
          <p:cNvPr id="228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9048129" y="3727862"/>
            <a:ext cx="2424535" cy="369332"/>
            <a:chOff x="967547" y="2874273"/>
            <a:chExt cx="2913747" cy="383838"/>
          </a:xfrm>
        </p:grpSpPr>
        <p:sp>
          <p:nvSpPr>
            <p:cNvPr id="229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0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0704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</a:p>
          </p:txBody>
        </p:sp>
      </p:grpSp>
      <p:sp>
        <p:nvSpPr>
          <p:cNvPr id="231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347629" y="42788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grpSp>
        <p:nvGrpSpPr>
          <p:cNvPr id="232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4274062"/>
            <a:ext cx="2326476" cy="369332"/>
            <a:chOff x="967547" y="2874273"/>
            <a:chExt cx="2474456" cy="383838"/>
          </a:xfrm>
        </p:grpSpPr>
        <p:sp>
          <p:nvSpPr>
            <p:cNvPr id="233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4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486256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G3S</a:t>
              </a:r>
            </a:p>
          </p:txBody>
        </p:sp>
      </p:grpSp>
      <p:sp>
        <p:nvSpPr>
          <p:cNvPr id="235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8159874" y="4263477"/>
            <a:ext cx="94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grpSp>
        <p:nvGrpSpPr>
          <p:cNvPr id="236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9054996" y="4258733"/>
            <a:ext cx="2441418" cy="369332"/>
            <a:chOff x="967547" y="2874273"/>
            <a:chExt cx="2596709" cy="383838"/>
          </a:xfrm>
        </p:grpSpPr>
        <p:sp>
          <p:nvSpPr>
            <p:cNvPr id="237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8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4948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INJ Inspection</a:t>
              </a:r>
            </a:p>
          </p:txBody>
        </p:sp>
      </p:grpSp>
      <p:sp>
        <p:nvSpPr>
          <p:cNvPr id="239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9035512" y="2328728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0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878360" y="235753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241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9035511" y="3190749"/>
            <a:ext cx="2437153" cy="369332"/>
            <a:chOff x="967546" y="2874273"/>
            <a:chExt cx="2592172" cy="383838"/>
          </a:xfrm>
        </p:grpSpPr>
        <p:sp>
          <p:nvSpPr>
            <p:cNvPr id="242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43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178472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C2	</a:t>
              </a:r>
            </a:p>
          </p:txBody>
        </p:sp>
      </p:grpSp>
      <p:sp>
        <p:nvSpPr>
          <p:cNvPr id="111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074328" y="476994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number :</a:t>
            </a:r>
          </a:p>
        </p:txBody>
      </p:sp>
      <p:sp>
        <p:nvSpPr>
          <p:cNvPr id="112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16701" y="4765194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955226" y="4750618"/>
            <a:ext cx="10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114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9054996" y="4745872"/>
            <a:ext cx="2441418" cy="369332"/>
            <a:chOff x="815572" y="2874273"/>
            <a:chExt cx="2596709" cy="383838"/>
          </a:xfrm>
        </p:grpSpPr>
        <p:sp>
          <p:nvSpPr>
            <p:cNvPr id="115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815572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559492" y="2874273"/>
              <a:ext cx="1275655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Modify machine</a:t>
              </a:r>
            </a:p>
          </p:txBody>
        </p:sp>
      </p:grpSp>
      <p:sp>
        <p:nvSpPr>
          <p:cNvPr id="117" name="TextBox 92">
            <a:extLst>
              <a:ext uri="{FF2B5EF4-FFF2-40B4-BE49-F238E27FC236}">
                <a16:creationId xmlns:a16="http://schemas.microsoft.com/office/drawing/2014/main" id="{1EF25063-50E2-41D0-8667-6978B8798BC5}"/>
              </a:ext>
            </a:extLst>
          </p:cNvPr>
          <p:cNvSpPr txBox="1"/>
          <p:nvPr/>
        </p:nvSpPr>
        <p:spPr>
          <a:xfrm>
            <a:off x="3668202" y="5225153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Priority Management Category :</a:t>
            </a:r>
          </a:p>
        </p:txBody>
      </p:sp>
      <p:sp>
        <p:nvSpPr>
          <p:cNvPr id="118" name="Rectangle 212">
            <a:extLst>
              <a:ext uri="{FF2B5EF4-FFF2-40B4-BE49-F238E27FC236}">
                <a16:creationId xmlns:a16="http://schemas.microsoft.com/office/drawing/2014/main" id="{CD5C0EE6-FF1B-434A-9B0B-6520ECE1571D}"/>
              </a:ext>
            </a:extLst>
          </p:cNvPr>
          <p:cNvSpPr/>
          <p:nvPr/>
        </p:nvSpPr>
        <p:spPr>
          <a:xfrm>
            <a:off x="5837922" y="532221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9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5837922" y="580115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0" name="Rectangle 214">
            <a:extLst>
              <a:ext uri="{FF2B5EF4-FFF2-40B4-BE49-F238E27FC236}">
                <a16:creationId xmlns:a16="http://schemas.microsoft.com/office/drawing/2014/main" id="{CECACC45-DAC7-4BAB-8F24-5197C869E039}"/>
              </a:ext>
            </a:extLst>
          </p:cNvPr>
          <p:cNvSpPr/>
          <p:nvPr/>
        </p:nvSpPr>
        <p:spPr>
          <a:xfrm>
            <a:off x="5843605" y="629900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215">
            <a:extLst>
              <a:ext uri="{FF2B5EF4-FFF2-40B4-BE49-F238E27FC236}">
                <a16:creationId xmlns:a16="http://schemas.microsoft.com/office/drawing/2014/main" id="{4190F101-38F6-4805-8989-8718810DFCFE}"/>
              </a:ext>
            </a:extLst>
          </p:cNvPr>
          <p:cNvSpPr/>
          <p:nvPr/>
        </p:nvSpPr>
        <p:spPr>
          <a:xfrm>
            <a:off x="6466658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2" name="Rectangle 216">
            <a:extLst>
              <a:ext uri="{FF2B5EF4-FFF2-40B4-BE49-F238E27FC236}">
                <a16:creationId xmlns:a16="http://schemas.microsoft.com/office/drawing/2014/main" id="{59148574-279B-429C-A80A-A29CFAC9FCF2}"/>
              </a:ext>
            </a:extLst>
          </p:cNvPr>
          <p:cNvSpPr/>
          <p:nvPr/>
        </p:nvSpPr>
        <p:spPr>
          <a:xfrm>
            <a:off x="6466658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217">
            <a:extLst>
              <a:ext uri="{FF2B5EF4-FFF2-40B4-BE49-F238E27FC236}">
                <a16:creationId xmlns:a16="http://schemas.microsoft.com/office/drawing/2014/main" id="{DD1F5A48-BB9B-4B27-8976-9DD62C6DEA50}"/>
              </a:ext>
            </a:extLst>
          </p:cNvPr>
          <p:cNvSpPr/>
          <p:nvPr/>
        </p:nvSpPr>
        <p:spPr>
          <a:xfrm>
            <a:off x="6472341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4" name="Rectangle 218">
            <a:extLst>
              <a:ext uri="{FF2B5EF4-FFF2-40B4-BE49-F238E27FC236}">
                <a16:creationId xmlns:a16="http://schemas.microsoft.com/office/drawing/2014/main" id="{89AAB7B9-478B-404E-90D1-27CC3FBEBBEE}"/>
              </a:ext>
            </a:extLst>
          </p:cNvPr>
          <p:cNvSpPr/>
          <p:nvPr/>
        </p:nvSpPr>
        <p:spPr>
          <a:xfrm>
            <a:off x="7116184" y="5312990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Rectangle 219">
            <a:extLst>
              <a:ext uri="{FF2B5EF4-FFF2-40B4-BE49-F238E27FC236}">
                <a16:creationId xmlns:a16="http://schemas.microsoft.com/office/drawing/2014/main" id="{758059F8-C899-4EA3-91F4-108C8436D5FF}"/>
              </a:ext>
            </a:extLst>
          </p:cNvPr>
          <p:cNvSpPr/>
          <p:nvPr/>
        </p:nvSpPr>
        <p:spPr>
          <a:xfrm>
            <a:off x="7116184" y="5791925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220">
            <a:extLst>
              <a:ext uri="{FF2B5EF4-FFF2-40B4-BE49-F238E27FC236}">
                <a16:creationId xmlns:a16="http://schemas.microsoft.com/office/drawing/2014/main" id="{6190AACB-74B3-4913-838F-46557D826719}"/>
              </a:ext>
            </a:extLst>
          </p:cNvPr>
          <p:cNvSpPr/>
          <p:nvPr/>
        </p:nvSpPr>
        <p:spPr>
          <a:xfrm>
            <a:off x="7121867" y="628977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Rectangle 221">
            <a:extLst>
              <a:ext uri="{FF2B5EF4-FFF2-40B4-BE49-F238E27FC236}">
                <a16:creationId xmlns:a16="http://schemas.microsoft.com/office/drawing/2014/main" id="{3987F70B-0CAE-4A73-8E4B-D4DF07ACD040}"/>
              </a:ext>
            </a:extLst>
          </p:cNvPr>
          <p:cNvSpPr/>
          <p:nvPr/>
        </p:nvSpPr>
        <p:spPr>
          <a:xfrm>
            <a:off x="7836691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Rectangle 222">
            <a:extLst>
              <a:ext uri="{FF2B5EF4-FFF2-40B4-BE49-F238E27FC236}">
                <a16:creationId xmlns:a16="http://schemas.microsoft.com/office/drawing/2014/main" id="{4EBA12E3-1CF1-4491-95A4-8021FB92CD85}"/>
              </a:ext>
            </a:extLst>
          </p:cNvPr>
          <p:cNvSpPr/>
          <p:nvPr/>
        </p:nvSpPr>
        <p:spPr>
          <a:xfrm>
            <a:off x="7836691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223">
            <a:extLst>
              <a:ext uri="{FF2B5EF4-FFF2-40B4-BE49-F238E27FC236}">
                <a16:creationId xmlns:a16="http://schemas.microsoft.com/office/drawing/2014/main" id="{20FD71F8-4A32-42B9-99AB-2FEA20D8B760}"/>
              </a:ext>
            </a:extLst>
          </p:cNvPr>
          <p:cNvSpPr/>
          <p:nvPr/>
        </p:nvSpPr>
        <p:spPr>
          <a:xfrm>
            <a:off x="7842374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1" name="Rectangle 249">
            <a:extLst>
              <a:ext uri="{FF2B5EF4-FFF2-40B4-BE49-F238E27FC236}">
                <a16:creationId xmlns:a16="http://schemas.microsoft.com/office/drawing/2014/main" id="{9D096748-A53C-41B3-8A8E-411DAF25581C}"/>
              </a:ext>
            </a:extLst>
          </p:cNvPr>
          <p:cNvSpPr/>
          <p:nvPr/>
        </p:nvSpPr>
        <p:spPr>
          <a:xfrm>
            <a:off x="8551730" y="531165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Rectangle 250">
            <a:extLst>
              <a:ext uri="{FF2B5EF4-FFF2-40B4-BE49-F238E27FC236}">
                <a16:creationId xmlns:a16="http://schemas.microsoft.com/office/drawing/2014/main" id="{973D91F4-B017-4AB7-B371-73F6F810A618}"/>
              </a:ext>
            </a:extLst>
          </p:cNvPr>
          <p:cNvSpPr/>
          <p:nvPr/>
        </p:nvSpPr>
        <p:spPr>
          <a:xfrm>
            <a:off x="8551730" y="579292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3" name="Picture 254">
            <a:extLst>
              <a:ext uri="{FF2B5EF4-FFF2-40B4-BE49-F238E27FC236}">
                <a16:creationId xmlns:a16="http://schemas.microsoft.com/office/drawing/2014/main" id="{61B6273E-8C6B-4526-95F2-311E08D17B7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32" y="5189704"/>
            <a:ext cx="496422" cy="381915"/>
          </a:xfrm>
          <a:prstGeom prst="rect">
            <a:avLst/>
          </a:prstGeom>
        </p:spPr>
      </p:pic>
      <p:pic>
        <p:nvPicPr>
          <p:cNvPr id="142" name="Picture 255">
            <a:extLst>
              <a:ext uri="{FF2B5EF4-FFF2-40B4-BE49-F238E27FC236}">
                <a16:creationId xmlns:a16="http://schemas.microsoft.com/office/drawing/2014/main" id="{5B414B78-9712-480A-83B2-BB8562FBDC3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49" y="5657880"/>
            <a:ext cx="492432" cy="399754"/>
          </a:xfrm>
          <a:prstGeom prst="rect">
            <a:avLst/>
          </a:prstGeom>
        </p:spPr>
      </p:pic>
      <p:pic>
        <p:nvPicPr>
          <p:cNvPr id="143" name="Picture 256">
            <a:extLst>
              <a:ext uri="{FF2B5EF4-FFF2-40B4-BE49-F238E27FC236}">
                <a16:creationId xmlns:a16="http://schemas.microsoft.com/office/drawing/2014/main" id="{B4C11E49-D5E4-48C9-A593-1B5815A7021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6" t="18649" r="30776" b="27583"/>
          <a:stretch/>
        </p:blipFill>
        <p:spPr>
          <a:xfrm>
            <a:off x="8102817" y="5263202"/>
            <a:ext cx="265172" cy="273121"/>
          </a:xfrm>
          <a:prstGeom prst="rect">
            <a:avLst/>
          </a:prstGeom>
        </p:spPr>
      </p:pic>
      <p:pic>
        <p:nvPicPr>
          <p:cNvPr id="147" name="Picture 257">
            <a:extLst>
              <a:ext uri="{FF2B5EF4-FFF2-40B4-BE49-F238E27FC236}">
                <a16:creationId xmlns:a16="http://schemas.microsoft.com/office/drawing/2014/main" id="{6A516711-346B-4236-83CA-6CF0E94FF586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8511" r="30186" b="26352"/>
          <a:stretch/>
        </p:blipFill>
        <p:spPr>
          <a:xfrm>
            <a:off x="8112022" y="5727130"/>
            <a:ext cx="262373" cy="273614"/>
          </a:xfrm>
          <a:prstGeom prst="rect">
            <a:avLst/>
          </a:prstGeom>
        </p:spPr>
      </p:pic>
      <p:pic>
        <p:nvPicPr>
          <p:cNvPr id="153" name="Picture 258">
            <a:extLst>
              <a:ext uri="{FF2B5EF4-FFF2-40B4-BE49-F238E27FC236}">
                <a16:creationId xmlns:a16="http://schemas.microsoft.com/office/drawing/2014/main" id="{8774A714-E0B0-4F4C-8210-9728C691EE4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8" t="19846" r="28100" b="25316"/>
          <a:stretch/>
        </p:blipFill>
        <p:spPr>
          <a:xfrm>
            <a:off x="7331874" y="6175470"/>
            <a:ext cx="344726" cy="347106"/>
          </a:xfrm>
          <a:prstGeom prst="rect">
            <a:avLst/>
          </a:prstGeom>
        </p:spPr>
      </p:pic>
      <p:pic>
        <p:nvPicPr>
          <p:cNvPr id="154" name="Picture 259">
            <a:extLst>
              <a:ext uri="{FF2B5EF4-FFF2-40B4-BE49-F238E27FC236}">
                <a16:creationId xmlns:a16="http://schemas.microsoft.com/office/drawing/2014/main" id="{081F075E-FCF0-443E-BDB6-2C15BB02519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5124" r="28735" b="26892"/>
          <a:stretch/>
        </p:blipFill>
        <p:spPr>
          <a:xfrm>
            <a:off x="7362640" y="5242103"/>
            <a:ext cx="278822" cy="304216"/>
          </a:xfrm>
          <a:prstGeom prst="rect">
            <a:avLst/>
          </a:prstGeom>
        </p:spPr>
      </p:pic>
      <p:pic>
        <p:nvPicPr>
          <p:cNvPr id="155" name="Picture 260">
            <a:extLst>
              <a:ext uri="{FF2B5EF4-FFF2-40B4-BE49-F238E27FC236}">
                <a16:creationId xmlns:a16="http://schemas.microsoft.com/office/drawing/2014/main" id="{7AC8B1C1-8A6F-44B2-9122-E8CEC6A549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9641" r="30892" b="27498"/>
          <a:stretch/>
        </p:blipFill>
        <p:spPr>
          <a:xfrm>
            <a:off x="7366097" y="5730418"/>
            <a:ext cx="268654" cy="273086"/>
          </a:xfrm>
          <a:prstGeom prst="rect">
            <a:avLst/>
          </a:prstGeom>
        </p:spPr>
      </p:pic>
      <p:pic>
        <p:nvPicPr>
          <p:cNvPr id="157" name="Picture 261">
            <a:extLst>
              <a:ext uri="{FF2B5EF4-FFF2-40B4-BE49-F238E27FC236}">
                <a16:creationId xmlns:a16="http://schemas.microsoft.com/office/drawing/2014/main" id="{5A0793C4-066C-4D9C-B0CC-6ACB22ED196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5" t="22998" r="29989" b="25905"/>
          <a:stretch/>
        </p:blipFill>
        <p:spPr>
          <a:xfrm>
            <a:off x="6670402" y="6202671"/>
            <a:ext cx="323354" cy="324162"/>
          </a:xfrm>
          <a:prstGeom prst="rect">
            <a:avLst/>
          </a:prstGeom>
        </p:spPr>
      </p:pic>
      <p:pic>
        <p:nvPicPr>
          <p:cNvPr id="160" name="Picture 262">
            <a:extLst>
              <a:ext uri="{FF2B5EF4-FFF2-40B4-BE49-F238E27FC236}">
                <a16:creationId xmlns:a16="http://schemas.microsoft.com/office/drawing/2014/main" id="{137ECA19-641D-438A-AF07-22252B2BE91C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532" r="28664" b="24720"/>
          <a:stretch/>
        </p:blipFill>
        <p:spPr>
          <a:xfrm>
            <a:off x="6670810" y="5254834"/>
            <a:ext cx="293027" cy="316063"/>
          </a:xfrm>
          <a:prstGeom prst="rect">
            <a:avLst/>
          </a:prstGeom>
        </p:spPr>
      </p:pic>
      <p:pic>
        <p:nvPicPr>
          <p:cNvPr id="161" name="Picture 263">
            <a:extLst>
              <a:ext uri="{FF2B5EF4-FFF2-40B4-BE49-F238E27FC236}">
                <a16:creationId xmlns:a16="http://schemas.microsoft.com/office/drawing/2014/main" id="{6E7D2208-B51D-4246-9F35-548C778DEED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18116" r="30022" b="25376"/>
          <a:stretch/>
        </p:blipFill>
        <p:spPr>
          <a:xfrm>
            <a:off x="6687681" y="5715156"/>
            <a:ext cx="297648" cy="312184"/>
          </a:xfrm>
          <a:prstGeom prst="rect">
            <a:avLst/>
          </a:prstGeom>
        </p:spPr>
      </p:pic>
      <p:pic>
        <p:nvPicPr>
          <p:cNvPr id="162" name="Picture 265">
            <a:extLst>
              <a:ext uri="{FF2B5EF4-FFF2-40B4-BE49-F238E27FC236}">
                <a16:creationId xmlns:a16="http://schemas.microsoft.com/office/drawing/2014/main" id="{B717A28B-EC9B-4FA4-BF67-A54574B72B2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52" y="5164428"/>
            <a:ext cx="651620" cy="528983"/>
          </a:xfrm>
          <a:prstGeom prst="rect">
            <a:avLst/>
          </a:prstGeom>
        </p:spPr>
      </p:pic>
      <p:pic>
        <p:nvPicPr>
          <p:cNvPr id="163" name="Picture 266">
            <a:extLst>
              <a:ext uri="{FF2B5EF4-FFF2-40B4-BE49-F238E27FC236}">
                <a16:creationId xmlns:a16="http://schemas.microsoft.com/office/drawing/2014/main" id="{994F56F7-0F88-474F-B5C7-50F47EC8B0D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5" y="5623540"/>
            <a:ext cx="688233" cy="558706"/>
          </a:xfrm>
          <a:prstGeom prst="rect">
            <a:avLst/>
          </a:prstGeom>
        </p:spPr>
      </p:pic>
      <p:pic>
        <p:nvPicPr>
          <p:cNvPr id="164" name="Picture 267">
            <a:extLst>
              <a:ext uri="{FF2B5EF4-FFF2-40B4-BE49-F238E27FC236}">
                <a16:creationId xmlns:a16="http://schemas.microsoft.com/office/drawing/2014/main" id="{677A4945-B8D7-4519-BA7E-893CEFB9844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10367" r="19722" b="18057"/>
          <a:stretch/>
        </p:blipFill>
        <p:spPr>
          <a:xfrm>
            <a:off x="8089184" y="6209081"/>
            <a:ext cx="303545" cy="306255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89" y="6060321"/>
            <a:ext cx="743232" cy="589551"/>
          </a:xfrm>
          <a:prstGeom prst="rect">
            <a:avLst/>
          </a:prstGeom>
        </p:spPr>
      </p:pic>
      <p:sp>
        <p:nvSpPr>
          <p:cNvPr id="127" name="Rectangle 55">
            <a:hlinkClick r:id="rId28" action="ppaction://hlinksldjump"/>
            <a:extLst>
              <a:ext uri="{FF2B5EF4-FFF2-40B4-BE49-F238E27FC236}">
                <a16:creationId xmlns:a16="http://schemas.microsoft.com/office/drawing/2014/main" id="{DD40592D-B59E-4FFD-99FE-A7C17FE77E49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F96B366E-1800-4F0C-9BDF-A714CA7FF254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E700B601-4ACB-43C3-B52F-7C09A31E7B5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FEE0B0E4-4CFD-4439-828E-529C9C6E336D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7" name="Rectangle 59">
            <a:hlinkClick r:id="rId29" action="ppaction://hlinksldjump"/>
            <a:extLst>
              <a:ext uri="{FF2B5EF4-FFF2-40B4-BE49-F238E27FC236}">
                <a16:creationId xmlns:a16="http://schemas.microsoft.com/office/drawing/2014/main" id="{31185185-C244-4D24-9461-9D11C2F72E2C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A18E6CA-7788-46F0-AA02-FD660261C1A0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DA9A1E9D-8CE7-40F1-9356-E6C2012E5344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0" name="Picture 32">
            <a:extLst>
              <a:ext uri="{FF2B5EF4-FFF2-40B4-BE49-F238E27FC236}">
                <a16:creationId xmlns:a16="http://schemas.microsoft.com/office/drawing/2014/main" id="{6AAE5566-69A0-47A1-9050-7439CF34C01B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1" name="Picture 35">
            <a:hlinkClick r:id="rId29" action="ppaction://hlinksldjump"/>
            <a:extLst>
              <a:ext uri="{FF2B5EF4-FFF2-40B4-BE49-F238E27FC236}">
                <a16:creationId xmlns:a16="http://schemas.microsoft.com/office/drawing/2014/main" id="{3BC310A6-1B9D-4753-9729-72071760CCE1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45" name="Picture 143">
            <a:hlinkClick r:id="rId28" action="ppaction://hlinksldjump"/>
            <a:extLst>
              <a:ext uri="{FF2B5EF4-FFF2-40B4-BE49-F238E27FC236}">
                <a16:creationId xmlns:a16="http://schemas.microsoft.com/office/drawing/2014/main" id="{C8079BBD-2513-4D25-B235-E2CADE25D877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8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09276" y="1743922"/>
            <a:ext cx="8477924" cy="173447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135EF61D-41BF-4F8F-B9F7-CD5210BE6CD3}"/>
              </a:ext>
            </a:extLst>
          </p:cNvPr>
          <p:cNvSpPr/>
          <p:nvPr/>
        </p:nvSpPr>
        <p:spPr>
          <a:xfrm>
            <a:off x="3589101" y="1964276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Details of Process Change : Plan</a:t>
            </a:r>
          </a:p>
        </p:txBody>
      </p:sp>
      <p:grpSp>
        <p:nvGrpSpPr>
          <p:cNvPr id="138" name="Group 99">
            <a:extLst>
              <a:ext uri="{FF2B5EF4-FFF2-40B4-BE49-F238E27FC236}">
                <a16:creationId xmlns:a16="http://schemas.microsoft.com/office/drawing/2014/main" id="{46400394-454F-4EF8-831C-92241D022B83}"/>
              </a:ext>
            </a:extLst>
          </p:cNvPr>
          <p:cNvGrpSpPr/>
          <p:nvPr/>
        </p:nvGrpSpPr>
        <p:grpSpPr>
          <a:xfrm>
            <a:off x="5272321" y="2260776"/>
            <a:ext cx="5017286" cy="1123098"/>
            <a:chOff x="7002227" y="469023"/>
            <a:chExt cx="4885571" cy="1008426"/>
          </a:xfrm>
        </p:grpSpPr>
        <p:pic>
          <p:nvPicPr>
            <p:cNvPr id="139" name="Picture 97">
              <a:hlinkClick r:id="" action="ppaction://noaction"/>
              <a:extLst>
                <a:ext uri="{FF2B5EF4-FFF2-40B4-BE49-F238E27FC236}">
                  <a16:creationId xmlns:a16="http://schemas.microsoft.com/office/drawing/2014/main" id="{1933E763-3498-4B88-A8ED-F6886E661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2735" t="32979" r="13195" b="33816"/>
            <a:stretch/>
          </p:blipFill>
          <p:spPr>
            <a:xfrm>
              <a:off x="7002227" y="469023"/>
              <a:ext cx="4885571" cy="100842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40" name="Rectangle 98">
              <a:extLst>
                <a:ext uri="{FF2B5EF4-FFF2-40B4-BE49-F238E27FC236}">
                  <a16:creationId xmlns:a16="http://schemas.microsoft.com/office/drawing/2014/main" id="{C77C4942-8085-43A4-95D2-CE249464A2BB}"/>
                </a:ext>
              </a:extLst>
            </p:cNvPr>
            <p:cNvSpPr/>
            <p:nvPr/>
          </p:nvSpPr>
          <p:spPr>
            <a:xfrm>
              <a:off x="8356742" y="749078"/>
              <a:ext cx="2106029" cy="596392"/>
            </a:xfrm>
            <a:prstGeom prst="rect">
              <a:avLst/>
            </a:prstGeom>
            <a:solidFill>
              <a:srgbClr val="FBFCFC"/>
            </a:solidFill>
            <a:ln>
              <a:solidFill>
                <a:srgbClr val="FB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cxnSp>
        <p:nvCxnSpPr>
          <p:cNvPr id="141" name="Straight Connector 101">
            <a:extLst>
              <a:ext uri="{FF2B5EF4-FFF2-40B4-BE49-F238E27FC236}">
                <a16:creationId xmlns:a16="http://schemas.microsoft.com/office/drawing/2014/main" id="{8A2B24E1-92EA-4819-9051-E27BFCE8E8BE}"/>
              </a:ext>
            </a:extLst>
          </p:cNvPr>
          <p:cNvCxnSpPr>
            <a:stCxn id="139" idx="0"/>
            <a:endCxn id="139" idx="2"/>
          </p:cNvCxnSpPr>
          <p:nvPr/>
        </p:nvCxnSpPr>
        <p:spPr>
          <a:xfrm>
            <a:off x="7780964" y="2260776"/>
            <a:ext cx="0" cy="11230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02">
            <a:extLst>
              <a:ext uri="{FF2B5EF4-FFF2-40B4-BE49-F238E27FC236}">
                <a16:creationId xmlns:a16="http://schemas.microsoft.com/office/drawing/2014/main" id="{05B77F01-BC32-4537-A6D4-FF09167689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3151" y="2637465"/>
            <a:ext cx="661532" cy="403757"/>
          </a:xfrm>
          <a:prstGeom prst="rect">
            <a:avLst/>
          </a:prstGeom>
        </p:spPr>
      </p:pic>
      <p:pic>
        <p:nvPicPr>
          <p:cNvPr id="146" name="Picture 103">
            <a:extLst>
              <a:ext uri="{FF2B5EF4-FFF2-40B4-BE49-F238E27FC236}">
                <a16:creationId xmlns:a16="http://schemas.microsoft.com/office/drawing/2014/main" id="{1C0F7080-83EA-4618-A05A-8CA8CB7D9B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76908" y="2615078"/>
            <a:ext cx="661532" cy="403757"/>
          </a:xfrm>
          <a:prstGeom prst="rect">
            <a:avLst/>
          </a:prstGeom>
        </p:spPr>
      </p:pic>
      <p:sp>
        <p:nvSpPr>
          <p:cNvPr id="148" name="TextBox 104">
            <a:extLst>
              <a:ext uri="{FF2B5EF4-FFF2-40B4-BE49-F238E27FC236}">
                <a16:creationId xmlns:a16="http://schemas.microsoft.com/office/drawing/2014/main" id="{4DEADAFA-2D87-45CB-803D-DE1236C4D493}"/>
              </a:ext>
            </a:extLst>
          </p:cNvPr>
          <p:cNvSpPr txBox="1"/>
          <p:nvPr/>
        </p:nvSpPr>
        <p:spPr>
          <a:xfrm>
            <a:off x="6036681" y="301406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Plan</a:t>
            </a:r>
          </a:p>
        </p:txBody>
      </p:sp>
      <p:sp>
        <p:nvSpPr>
          <p:cNvPr id="149" name="TextBox 105">
            <a:extLst>
              <a:ext uri="{FF2B5EF4-FFF2-40B4-BE49-F238E27FC236}">
                <a16:creationId xmlns:a16="http://schemas.microsoft.com/office/drawing/2014/main" id="{A148E46E-8F79-49D9-BC1F-1FDD61E25FA4}"/>
              </a:ext>
            </a:extLst>
          </p:cNvPr>
          <p:cNvSpPr txBox="1"/>
          <p:nvPr/>
        </p:nvSpPr>
        <p:spPr>
          <a:xfrm>
            <a:off x="8666321" y="299717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Result</a:t>
            </a:r>
          </a:p>
        </p:txBody>
      </p:sp>
      <p:sp>
        <p:nvSpPr>
          <p:cNvPr id="150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300129" y="2248575"/>
            <a:ext cx="23760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</a:t>
            </a:r>
            <a:r>
              <a:rPr lang="th-TH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</a:t>
            </a:r>
            <a:r>
              <a:rPr lang="en-US" sz="1600" dirty="0"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  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9.5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51" name="Text Box 8">
            <a:extLst>
              <a:ext uri="{FF2B5EF4-FFF2-40B4-BE49-F238E27FC236}">
                <a16:creationId xmlns:a16="http://schemas.microsoft.com/office/drawing/2014/main" id="{FE794428-D673-4BA0-A5E4-E5E472549304}"/>
              </a:ext>
            </a:extLst>
          </p:cNvPr>
          <p:cNvSpPr txBox="1"/>
          <p:nvPr/>
        </p:nvSpPr>
        <p:spPr>
          <a:xfrm>
            <a:off x="7675954" y="2260776"/>
            <a:ext cx="2711720" cy="43254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</a:t>
            </a:r>
            <a:r>
              <a:rPr lang="th-TH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 15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422068" y="3584717"/>
            <a:ext cx="8465132" cy="2993882"/>
          </a:xfrm>
          <a:prstGeom prst="roundRect">
            <a:avLst>
              <a:gd name="adj" fmla="val 273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TextBox 106">
            <a:extLst>
              <a:ext uri="{FF2B5EF4-FFF2-40B4-BE49-F238E27FC236}">
                <a16:creationId xmlns:a16="http://schemas.microsoft.com/office/drawing/2014/main" id="{A24B5CB8-C7CD-4E6A-9EC5-64C11174FE76}"/>
              </a:ext>
            </a:extLst>
          </p:cNvPr>
          <p:cNvSpPr txBox="1"/>
          <p:nvPr/>
        </p:nvSpPr>
        <p:spPr>
          <a:xfrm>
            <a:off x="3612623" y="384971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Implementation plan :</a:t>
            </a:r>
          </a:p>
        </p:txBody>
      </p:sp>
      <p:sp>
        <p:nvSpPr>
          <p:cNvPr id="159" name="TextBox 107">
            <a:extLst>
              <a:ext uri="{FF2B5EF4-FFF2-40B4-BE49-F238E27FC236}">
                <a16:creationId xmlns:a16="http://schemas.microsoft.com/office/drawing/2014/main" id="{E8AABCE9-DFC5-4485-8E88-D029B47633FA}"/>
              </a:ext>
            </a:extLst>
          </p:cNvPr>
          <p:cNvSpPr txBox="1"/>
          <p:nvPr/>
        </p:nvSpPr>
        <p:spPr>
          <a:xfrm>
            <a:off x="4537810" y="421135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1 ) PCR plan submission</a:t>
            </a:r>
          </a:p>
        </p:txBody>
      </p:sp>
      <p:sp>
        <p:nvSpPr>
          <p:cNvPr id="165" name="TextBox 109">
            <a:extLst>
              <a:ext uri="{FF2B5EF4-FFF2-40B4-BE49-F238E27FC236}">
                <a16:creationId xmlns:a16="http://schemas.microsoft.com/office/drawing/2014/main" id="{FA552B3C-BEC0-41E3-9F0C-20DA74663473}"/>
              </a:ext>
            </a:extLst>
          </p:cNvPr>
          <p:cNvSpPr txBox="1"/>
          <p:nvPr/>
        </p:nvSpPr>
        <p:spPr>
          <a:xfrm>
            <a:off x="6547679" y="421135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67" name="TextBox 111">
            <a:extLst>
              <a:ext uri="{FF2B5EF4-FFF2-40B4-BE49-F238E27FC236}">
                <a16:creationId xmlns:a16="http://schemas.microsoft.com/office/drawing/2014/main" id="{CE24492B-228D-4038-B7E3-263242B4ED59}"/>
              </a:ext>
            </a:extLst>
          </p:cNvPr>
          <p:cNvSpPr txBox="1"/>
          <p:nvPr/>
        </p:nvSpPr>
        <p:spPr>
          <a:xfrm>
            <a:off x="9045533" y="422847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68" name="Group 114">
            <a:extLst>
              <a:ext uri="{FF2B5EF4-FFF2-40B4-BE49-F238E27FC236}">
                <a16:creationId xmlns:a16="http://schemas.microsoft.com/office/drawing/2014/main" id="{C0095C21-39B7-485A-AE86-E18FC687E169}"/>
              </a:ext>
            </a:extLst>
          </p:cNvPr>
          <p:cNvGrpSpPr/>
          <p:nvPr/>
        </p:nvGrpSpPr>
        <p:grpSpPr>
          <a:xfrm>
            <a:off x="7063025" y="4243682"/>
            <a:ext cx="1150402" cy="256371"/>
            <a:chOff x="8985023" y="3130415"/>
            <a:chExt cx="1120201" cy="257861"/>
          </a:xfrm>
        </p:grpSpPr>
        <p:sp>
          <p:nvSpPr>
            <p:cNvPr id="169" name="Rectangle 108">
              <a:extLst>
                <a:ext uri="{FF2B5EF4-FFF2-40B4-BE49-F238E27FC236}">
                  <a16:creationId xmlns:a16="http://schemas.microsoft.com/office/drawing/2014/main" id="{DFE25B7D-FDB4-49F6-8EFB-1729C009800B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0" name="รูปภาพ 55">
              <a:extLst>
                <a:ext uri="{FF2B5EF4-FFF2-40B4-BE49-F238E27FC236}">
                  <a16:creationId xmlns:a16="http://schemas.microsoft.com/office/drawing/2014/main" id="{12059C77-0CA1-489C-9230-04F2CCE4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71" name="Group 115">
            <a:extLst>
              <a:ext uri="{FF2B5EF4-FFF2-40B4-BE49-F238E27FC236}">
                <a16:creationId xmlns:a16="http://schemas.microsoft.com/office/drawing/2014/main" id="{DF63BEDE-2F53-4129-9ECE-CEE2F3932BF4}"/>
              </a:ext>
            </a:extLst>
          </p:cNvPr>
          <p:cNvGrpSpPr/>
          <p:nvPr/>
        </p:nvGrpSpPr>
        <p:grpSpPr>
          <a:xfrm>
            <a:off x="9648425" y="4236165"/>
            <a:ext cx="1150402" cy="256371"/>
            <a:chOff x="8985023" y="3130415"/>
            <a:chExt cx="1120201" cy="257861"/>
          </a:xfrm>
        </p:grpSpPr>
        <p:sp>
          <p:nvSpPr>
            <p:cNvPr id="172" name="Rectangle 116">
              <a:extLst>
                <a:ext uri="{FF2B5EF4-FFF2-40B4-BE49-F238E27FC236}">
                  <a16:creationId xmlns:a16="http://schemas.microsoft.com/office/drawing/2014/main" id="{41B81F0A-BADA-471E-866D-7650AD1A0EF5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3" name="รูปภาพ 55">
              <a:extLst>
                <a:ext uri="{FF2B5EF4-FFF2-40B4-BE49-F238E27FC236}">
                  <a16:creationId xmlns:a16="http://schemas.microsoft.com/office/drawing/2014/main" id="{32630BC9-4F88-4C7B-A38F-66EE3DF7A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74" name="TextBox 118">
            <a:extLst>
              <a:ext uri="{FF2B5EF4-FFF2-40B4-BE49-F238E27FC236}">
                <a16:creationId xmlns:a16="http://schemas.microsoft.com/office/drawing/2014/main" id="{6A09D6F8-C4E1-4C77-B7E2-337302561315}"/>
              </a:ext>
            </a:extLst>
          </p:cNvPr>
          <p:cNvSpPr txBox="1"/>
          <p:nvPr/>
        </p:nvSpPr>
        <p:spPr>
          <a:xfrm>
            <a:off x="4545052" y="4589317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2 )Process preparation</a:t>
            </a:r>
          </a:p>
        </p:txBody>
      </p:sp>
      <p:sp>
        <p:nvSpPr>
          <p:cNvPr id="175" name="TextBox 119">
            <a:extLst>
              <a:ext uri="{FF2B5EF4-FFF2-40B4-BE49-F238E27FC236}">
                <a16:creationId xmlns:a16="http://schemas.microsoft.com/office/drawing/2014/main" id="{99FE90BE-3707-4739-AC6D-BAC66410D5F4}"/>
              </a:ext>
            </a:extLst>
          </p:cNvPr>
          <p:cNvSpPr txBox="1"/>
          <p:nvPr/>
        </p:nvSpPr>
        <p:spPr>
          <a:xfrm>
            <a:off x="6554921" y="458931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76" name="TextBox 120">
            <a:extLst>
              <a:ext uri="{FF2B5EF4-FFF2-40B4-BE49-F238E27FC236}">
                <a16:creationId xmlns:a16="http://schemas.microsoft.com/office/drawing/2014/main" id="{FE909E1E-8A33-4030-8737-AB15BC067DFB}"/>
              </a:ext>
            </a:extLst>
          </p:cNvPr>
          <p:cNvSpPr txBox="1"/>
          <p:nvPr/>
        </p:nvSpPr>
        <p:spPr>
          <a:xfrm>
            <a:off x="9052775" y="460644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77" name="Group 121">
            <a:extLst>
              <a:ext uri="{FF2B5EF4-FFF2-40B4-BE49-F238E27FC236}">
                <a16:creationId xmlns:a16="http://schemas.microsoft.com/office/drawing/2014/main" id="{7477EEB0-BDA6-47C2-8EEF-392062F77AD2}"/>
              </a:ext>
            </a:extLst>
          </p:cNvPr>
          <p:cNvGrpSpPr/>
          <p:nvPr/>
        </p:nvGrpSpPr>
        <p:grpSpPr>
          <a:xfrm>
            <a:off x="7070267" y="4621645"/>
            <a:ext cx="1150402" cy="256371"/>
            <a:chOff x="8985023" y="3130415"/>
            <a:chExt cx="1120201" cy="257861"/>
          </a:xfrm>
        </p:grpSpPr>
        <p:sp>
          <p:nvSpPr>
            <p:cNvPr id="178" name="Rectangle 122">
              <a:extLst>
                <a:ext uri="{FF2B5EF4-FFF2-40B4-BE49-F238E27FC236}">
                  <a16:creationId xmlns:a16="http://schemas.microsoft.com/office/drawing/2014/main" id="{85611B76-8662-4D21-94AE-B41E908E89B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9" name="รูปภาพ 55">
              <a:extLst>
                <a:ext uri="{FF2B5EF4-FFF2-40B4-BE49-F238E27FC236}">
                  <a16:creationId xmlns:a16="http://schemas.microsoft.com/office/drawing/2014/main" id="{E01DB8AC-3642-45F8-9AB5-63DC8780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BACF8B32-FAF8-4C8A-80D7-F9730FE3900E}"/>
              </a:ext>
            </a:extLst>
          </p:cNvPr>
          <p:cNvGrpSpPr/>
          <p:nvPr/>
        </p:nvGrpSpPr>
        <p:grpSpPr>
          <a:xfrm>
            <a:off x="9655667" y="4614128"/>
            <a:ext cx="1150402" cy="256371"/>
            <a:chOff x="8985023" y="3130415"/>
            <a:chExt cx="1120201" cy="257861"/>
          </a:xfrm>
        </p:grpSpPr>
        <p:sp>
          <p:nvSpPr>
            <p:cNvPr id="181" name="Rectangle 125">
              <a:extLst>
                <a:ext uri="{FF2B5EF4-FFF2-40B4-BE49-F238E27FC236}">
                  <a16:creationId xmlns:a16="http://schemas.microsoft.com/office/drawing/2014/main" id="{D5C62869-4BD7-45A9-801F-AA3A2AA29A10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2" name="รูปภาพ 55">
              <a:extLst>
                <a:ext uri="{FF2B5EF4-FFF2-40B4-BE49-F238E27FC236}">
                  <a16:creationId xmlns:a16="http://schemas.microsoft.com/office/drawing/2014/main" id="{1622C1F8-739A-466D-BD13-3390E477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83" name="TextBox 127">
            <a:extLst>
              <a:ext uri="{FF2B5EF4-FFF2-40B4-BE49-F238E27FC236}">
                <a16:creationId xmlns:a16="http://schemas.microsoft.com/office/drawing/2014/main" id="{95F49931-DF84-42ED-A951-FE04CD8A3E58}"/>
              </a:ext>
            </a:extLst>
          </p:cNvPr>
          <p:cNvSpPr txBox="1"/>
          <p:nvPr/>
        </p:nvSpPr>
        <p:spPr>
          <a:xfrm>
            <a:off x="4552436" y="4967720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3 )Product  / Process evaluation</a:t>
            </a:r>
            <a:endParaRPr lang="th-TH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Process capability</a:t>
            </a:r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4" name="TextBox 128">
            <a:extLst>
              <a:ext uri="{FF2B5EF4-FFF2-40B4-BE49-F238E27FC236}">
                <a16:creationId xmlns:a16="http://schemas.microsoft.com/office/drawing/2014/main" id="{F9FD4966-E231-4373-85DB-96AFD260E5D2}"/>
              </a:ext>
            </a:extLst>
          </p:cNvPr>
          <p:cNvSpPr txBox="1"/>
          <p:nvPr/>
        </p:nvSpPr>
        <p:spPr>
          <a:xfrm>
            <a:off x="6562307" y="494246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85" name="TextBox 129">
            <a:extLst>
              <a:ext uri="{FF2B5EF4-FFF2-40B4-BE49-F238E27FC236}">
                <a16:creationId xmlns:a16="http://schemas.microsoft.com/office/drawing/2014/main" id="{90E54B05-5DE1-46DB-9D4D-C6A399488968}"/>
              </a:ext>
            </a:extLst>
          </p:cNvPr>
          <p:cNvSpPr txBox="1"/>
          <p:nvPr/>
        </p:nvSpPr>
        <p:spPr>
          <a:xfrm>
            <a:off x="9060159" y="495959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86" name="Group 130">
            <a:extLst>
              <a:ext uri="{FF2B5EF4-FFF2-40B4-BE49-F238E27FC236}">
                <a16:creationId xmlns:a16="http://schemas.microsoft.com/office/drawing/2014/main" id="{61503191-A596-40F8-B6DE-05C12101658E}"/>
              </a:ext>
            </a:extLst>
          </p:cNvPr>
          <p:cNvGrpSpPr/>
          <p:nvPr/>
        </p:nvGrpSpPr>
        <p:grpSpPr>
          <a:xfrm>
            <a:off x="7077652" y="4974795"/>
            <a:ext cx="1150402" cy="256371"/>
            <a:chOff x="8985023" y="3130415"/>
            <a:chExt cx="1120201" cy="257861"/>
          </a:xfrm>
        </p:grpSpPr>
        <p:sp>
          <p:nvSpPr>
            <p:cNvPr id="187" name="Rectangle 131">
              <a:extLst>
                <a:ext uri="{FF2B5EF4-FFF2-40B4-BE49-F238E27FC236}">
                  <a16:creationId xmlns:a16="http://schemas.microsoft.com/office/drawing/2014/main" id="{4C1D7DAE-26C3-4BE7-A2A4-B7DCB5DDD15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8" name="รูปภาพ 55">
              <a:extLst>
                <a:ext uri="{FF2B5EF4-FFF2-40B4-BE49-F238E27FC236}">
                  <a16:creationId xmlns:a16="http://schemas.microsoft.com/office/drawing/2014/main" id="{166397AA-7187-419F-9419-69C5603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806BA450-B978-45BE-A640-7CBE3C3A59A5}"/>
              </a:ext>
            </a:extLst>
          </p:cNvPr>
          <p:cNvGrpSpPr/>
          <p:nvPr/>
        </p:nvGrpSpPr>
        <p:grpSpPr>
          <a:xfrm>
            <a:off x="9663052" y="4967279"/>
            <a:ext cx="1150402" cy="256371"/>
            <a:chOff x="8985023" y="3130415"/>
            <a:chExt cx="1120201" cy="257861"/>
          </a:xfrm>
        </p:grpSpPr>
        <p:sp>
          <p:nvSpPr>
            <p:cNvPr id="190" name="Rectangle 134">
              <a:extLst>
                <a:ext uri="{FF2B5EF4-FFF2-40B4-BE49-F238E27FC236}">
                  <a16:creationId xmlns:a16="http://schemas.microsoft.com/office/drawing/2014/main" id="{74DE1175-D86B-4FD6-91A2-6EC8F3E1219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91" name="รูปภาพ 55">
              <a:extLst>
                <a:ext uri="{FF2B5EF4-FFF2-40B4-BE49-F238E27FC236}">
                  <a16:creationId xmlns:a16="http://schemas.microsoft.com/office/drawing/2014/main" id="{D23ACCF0-E591-446D-82B9-61F8AB25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92" name="TextBox 136">
            <a:extLst>
              <a:ext uri="{FF2B5EF4-FFF2-40B4-BE49-F238E27FC236}">
                <a16:creationId xmlns:a16="http://schemas.microsoft.com/office/drawing/2014/main" id="{2668B25A-F132-43B0-8266-B7513A5652EC}"/>
              </a:ext>
            </a:extLst>
          </p:cNvPr>
          <p:cNvSpPr txBox="1"/>
          <p:nvPr/>
        </p:nvSpPr>
        <p:spPr>
          <a:xfrm>
            <a:off x="4560857" y="5510967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4 )Revise document standard</a:t>
            </a:r>
          </a:p>
        </p:txBody>
      </p:sp>
      <p:sp>
        <p:nvSpPr>
          <p:cNvPr id="201" name="TextBox 137">
            <a:extLst>
              <a:ext uri="{FF2B5EF4-FFF2-40B4-BE49-F238E27FC236}">
                <a16:creationId xmlns:a16="http://schemas.microsoft.com/office/drawing/2014/main" id="{8800369D-6C62-4361-B997-53038643CAB7}"/>
              </a:ext>
            </a:extLst>
          </p:cNvPr>
          <p:cNvSpPr txBox="1"/>
          <p:nvPr/>
        </p:nvSpPr>
        <p:spPr>
          <a:xfrm>
            <a:off x="6570726" y="551096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03" name="TextBox 138">
            <a:extLst>
              <a:ext uri="{FF2B5EF4-FFF2-40B4-BE49-F238E27FC236}">
                <a16:creationId xmlns:a16="http://schemas.microsoft.com/office/drawing/2014/main" id="{2E3260B2-8B4E-4217-BE1C-BD2A4AC9AD37}"/>
              </a:ext>
            </a:extLst>
          </p:cNvPr>
          <p:cNvSpPr txBox="1"/>
          <p:nvPr/>
        </p:nvSpPr>
        <p:spPr>
          <a:xfrm>
            <a:off x="9068580" y="55280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04" name="Group 139">
            <a:extLst>
              <a:ext uri="{FF2B5EF4-FFF2-40B4-BE49-F238E27FC236}">
                <a16:creationId xmlns:a16="http://schemas.microsoft.com/office/drawing/2014/main" id="{B5759762-57DC-4F3A-AD5A-BA2F794CF5D4}"/>
              </a:ext>
            </a:extLst>
          </p:cNvPr>
          <p:cNvGrpSpPr/>
          <p:nvPr/>
        </p:nvGrpSpPr>
        <p:grpSpPr>
          <a:xfrm>
            <a:off x="7086072" y="5543297"/>
            <a:ext cx="1150402" cy="256371"/>
            <a:chOff x="8985023" y="3130415"/>
            <a:chExt cx="1120201" cy="257861"/>
          </a:xfrm>
        </p:grpSpPr>
        <p:sp>
          <p:nvSpPr>
            <p:cNvPr id="205" name="Rectangle 140">
              <a:extLst>
                <a:ext uri="{FF2B5EF4-FFF2-40B4-BE49-F238E27FC236}">
                  <a16:creationId xmlns:a16="http://schemas.microsoft.com/office/drawing/2014/main" id="{3457E666-2539-499E-AD85-24B7A0F450F1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06" name="รูปภาพ 55">
              <a:extLst>
                <a:ext uri="{FF2B5EF4-FFF2-40B4-BE49-F238E27FC236}">
                  <a16:creationId xmlns:a16="http://schemas.microsoft.com/office/drawing/2014/main" id="{C89DB9D1-66AC-48FE-8AD8-EE7C3FFE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07" name="Group 142">
            <a:extLst>
              <a:ext uri="{FF2B5EF4-FFF2-40B4-BE49-F238E27FC236}">
                <a16:creationId xmlns:a16="http://schemas.microsoft.com/office/drawing/2014/main" id="{A1FC6A0A-3AFF-45EF-8B71-F89CA5AA9391}"/>
              </a:ext>
            </a:extLst>
          </p:cNvPr>
          <p:cNvGrpSpPr/>
          <p:nvPr/>
        </p:nvGrpSpPr>
        <p:grpSpPr>
          <a:xfrm>
            <a:off x="9671472" y="5535780"/>
            <a:ext cx="1150402" cy="256371"/>
            <a:chOff x="8985023" y="3130415"/>
            <a:chExt cx="1120201" cy="257861"/>
          </a:xfrm>
        </p:grpSpPr>
        <p:sp>
          <p:nvSpPr>
            <p:cNvPr id="208" name="Rectangle 143">
              <a:extLst>
                <a:ext uri="{FF2B5EF4-FFF2-40B4-BE49-F238E27FC236}">
                  <a16:creationId xmlns:a16="http://schemas.microsoft.com/office/drawing/2014/main" id="{48D84083-BA78-4512-8B04-CA5656B5DD3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09" name="รูปภาพ 55">
              <a:extLst>
                <a:ext uri="{FF2B5EF4-FFF2-40B4-BE49-F238E27FC236}">
                  <a16:creationId xmlns:a16="http://schemas.microsoft.com/office/drawing/2014/main" id="{8E2FA67B-2048-463C-9DC3-DAE49085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210" name="TextBox 145">
            <a:extLst>
              <a:ext uri="{FF2B5EF4-FFF2-40B4-BE49-F238E27FC236}">
                <a16:creationId xmlns:a16="http://schemas.microsoft.com/office/drawing/2014/main" id="{573C3B2C-479D-4385-98F8-37BF1EADDFC3}"/>
              </a:ext>
            </a:extLst>
          </p:cNvPr>
          <p:cNvSpPr txBox="1"/>
          <p:nvPr/>
        </p:nvSpPr>
        <p:spPr>
          <a:xfrm>
            <a:off x="4575530" y="58535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5 )PCR result submission</a:t>
            </a:r>
          </a:p>
        </p:txBody>
      </p:sp>
      <p:sp>
        <p:nvSpPr>
          <p:cNvPr id="211" name="TextBox 146">
            <a:extLst>
              <a:ext uri="{FF2B5EF4-FFF2-40B4-BE49-F238E27FC236}">
                <a16:creationId xmlns:a16="http://schemas.microsoft.com/office/drawing/2014/main" id="{1BAF0F69-489B-4C7F-A2C9-F71EE78BB5C2}"/>
              </a:ext>
            </a:extLst>
          </p:cNvPr>
          <p:cNvSpPr txBox="1"/>
          <p:nvPr/>
        </p:nvSpPr>
        <p:spPr>
          <a:xfrm>
            <a:off x="6585401" y="5853558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12" name="TextBox 147">
            <a:extLst>
              <a:ext uri="{FF2B5EF4-FFF2-40B4-BE49-F238E27FC236}">
                <a16:creationId xmlns:a16="http://schemas.microsoft.com/office/drawing/2014/main" id="{7679BA61-7A80-4286-B027-BE4D1C376DDB}"/>
              </a:ext>
            </a:extLst>
          </p:cNvPr>
          <p:cNvSpPr txBox="1"/>
          <p:nvPr/>
        </p:nvSpPr>
        <p:spPr>
          <a:xfrm>
            <a:off x="9083253" y="58706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44" name="Group 148">
            <a:extLst>
              <a:ext uri="{FF2B5EF4-FFF2-40B4-BE49-F238E27FC236}">
                <a16:creationId xmlns:a16="http://schemas.microsoft.com/office/drawing/2014/main" id="{28A894FE-F823-42B8-A8C5-9E3BA50C5654}"/>
              </a:ext>
            </a:extLst>
          </p:cNvPr>
          <p:cNvGrpSpPr/>
          <p:nvPr/>
        </p:nvGrpSpPr>
        <p:grpSpPr>
          <a:xfrm>
            <a:off x="7100746" y="5885887"/>
            <a:ext cx="1150402" cy="256371"/>
            <a:chOff x="8985023" y="3130415"/>
            <a:chExt cx="1120201" cy="257861"/>
          </a:xfrm>
        </p:grpSpPr>
        <p:sp>
          <p:nvSpPr>
            <p:cNvPr id="245" name="Rectangle 149">
              <a:extLst>
                <a:ext uri="{FF2B5EF4-FFF2-40B4-BE49-F238E27FC236}">
                  <a16:creationId xmlns:a16="http://schemas.microsoft.com/office/drawing/2014/main" id="{3382C0A5-7365-404E-929C-F868FB36DB9E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6" name="รูปภาพ 55">
              <a:extLst>
                <a:ext uri="{FF2B5EF4-FFF2-40B4-BE49-F238E27FC236}">
                  <a16:creationId xmlns:a16="http://schemas.microsoft.com/office/drawing/2014/main" id="{036E0337-81B6-4FDC-9A1D-D14B0416A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47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86146" y="5878371"/>
            <a:ext cx="1150402" cy="256371"/>
            <a:chOff x="8985023" y="3130415"/>
            <a:chExt cx="1120201" cy="257861"/>
          </a:xfrm>
        </p:grpSpPr>
        <p:sp>
          <p:nvSpPr>
            <p:cNvPr id="248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9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250" name="TextBox 154">
            <a:extLst>
              <a:ext uri="{FF2B5EF4-FFF2-40B4-BE49-F238E27FC236}">
                <a16:creationId xmlns:a16="http://schemas.microsoft.com/office/drawing/2014/main" id="{6328E1D3-4FB2-4686-93D1-DE3DF38FF9F0}"/>
              </a:ext>
            </a:extLst>
          </p:cNvPr>
          <p:cNvSpPr txBox="1"/>
          <p:nvPr/>
        </p:nvSpPr>
        <p:spPr>
          <a:xfrm>
            <a:off x="4591201" y="6196032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6 )Production start date</a:t>
            </a:r>
          </a:p>
        </p:txBody>
      </p:sp>
      <p:sp>
        <p:nvSpPr>
          <p:cNvPr id="251" name="TextBox 155">
            <a:extLst>
              <a:ext uri="{FF2B5EF4-FFF2-40B4-BE49-F238E27FC236}">
                <a16:creationId xmlns:a16="http://schemas.microsoft.com/office/drawing/2014/main" id="{2ECB9EE4-168E-40A6-AA2A-3C666DDF5699}"/>
              </a:ext>
            </a:extLst>
          </p:cNvPr>
          <p:cNvSpPr txBox="1"/>
          <p:nvPr/>
        </p:nvSpPr>
        <p:spPr>
          <a:xfrm>
            <a:off x="6586165" y="6196031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52" name="TextBox 156">
            <a:extLst>
              <a:ext uri="{FF2B5EF4-FFF2-40B4-BE49-F238E27FC236}">
                <a16:creationId xmlns:a16="http://schemas.microsoft.com/office/drawing/2014/main" id="{4DBE71E8-8A6C-44D7-B5C9-9724A44562D2}"/>
              </a:ext>
            </a:extLst>
          </p:cNvPr>
          <p:cNvSpPr txBox="1"/>
          <p:nvPr/>
        </p:nvSpPr>
        <p:spPr>
          <a:xfrm>
            <a:off x="9098923" y="621315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53" name="Group 157">
            <a:extLst>
              <a:ext uri="{FF2B5EF4-FFF2-40B4-BE49-F238E27FC236}">
                <a16:creationId xmlns:a16="http://schemas.microsoft.com/office/drawing/2014/main" id="{BAFF325F-CD35-4E40-9233-1C2B139565CB}"/>
              </a:ext>
            </a:extLst>
          </p:cNvPr>
          <p:cNvGrpSpPr/>
          <p:nvPr/>
        </p:nvGrpSpPr>
        <p:grpSpPr>
          <a:xfrm>
            <a:off x="7101510" y="6228361"/>
            <a:ext cx="1150402" cy="256371"/>
            <a:chOff x="8985023" y="3130415"/>
            <a:chExt cx="1120201" cy="257861"/>
          </a:xfrm>
        </p:grpSpPr>
        <p:sp>
          <p:nvSpPr>
            <p:cNvPr id="254" name="Rectangle 158">
              <a:extLst>
                <a:ext uri="{FF2B5EF4-FFF2-40B4-BE49-F238E27FC236}">
                  <a16:creationId xmlns:a16="http://schemas.microsoft.com/office/drawing/2014/main" id="{B4696361-07A3-4AB3-A278-146644DEA822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5" name="รูปภาพ 55">
              <a:extLst>
                <a:ext uri="{FF2B5EF4-FFF2-40B4-BE49-F238E27FC236}">
                  <a16:creationId xmlns:a16="http://schemas.microsoft.com/office/drawing/2014/main" id="{C0CFDEBA-CCE0-4710-8A9F-E6A1ECCE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56" name="Group 160">
            <a:extLst>
              <a:ext uri="{FF2B5EF4-FFF2-40B4-BE49-F238E27FC236}">
                <a16:creationId xmlns:a16="http://schemas.microsoft.com/office/drawing/2014/main" id="{3D99074C-5EFF-44C5-BBE5-C428B2E63C22}"/>
              </a:ext>
            </a:extLst>
          </p:cNvPr>
          <p:cNvGrpSpPr/>
          <p:nvPr/>
        </p:nvGrpSpPr>
        <p:grpSpPr>
          <a:xfrm>
            <a:off x="9686910" y="6220844"/>
            <a:ext cx="1150402" cy="256371"/>
            <a:chOff x="8985023" y="3130415"/>
            <a:chExt cx="1120201" cy="257861"/>
          </a:xfrm>
        </p:grpSpPr>
        <p:sp>
          <p:nvSpPr>
            <p:cNvPr id="257" name="Rectangle 161">
              <a:extLst>
                <a:ext uri="{FF2B5EF4-FFF2-40B4-BE49-F238E27FC236}">
                  <a16:creationId xmlns:a16="http://schemas.microsoft.com/office/drawing/2014/main" id="{37EACD2D-A3D0-41C0-8151-5BE9B7A6A4F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8" name="รูปภาพ 55">
              <a:extLst>
                <a:ext uri="{FF2B5EF4-FFF2-40B4-BE49-F238E27FC236}">
                  <a16:creationId xmlns:a16="http://schemas.microsoft.com/office/drawing/2014/main" id="{6D18CA06-A0B0-49D4-A2D0-6CA54F38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13" name="Rectangle 55">
            <a:hlinkClick r:id="rId17" action="ppaction://hlinksldjump"/>
            <a:extLst>
              <a:ext uri="{FF2B5EF4-FFF2-40B4-BE49-F238E27FC236}">
                <a16:creationId xmlns:a16="http://schemas.microsoft.com/office/drawing/2014/main" id="{EABF74C2-2E4F-4072-A6BA-D3F900ECB3D0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A31C5D56-AED5-4A79-BB60-70BE153F8FF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F971A453-B4F6-44EE-B6A3-70386621A3C0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CC6870A9-A53B-480A-8C5D-7BF1E88DFD34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7" name="Rectangle 59">
            <a:hlinkClick r:id="rId18" action="ppaction://hlinksldjump"/>
            <a:extLst>
              <a:ext uri="{FF2B5EF4-FFF2-40B4-BE49-F238E27FC236}">
                <a16:creationId xmlns:a16="http://schemas.microsoft.com/office/drawing/2014/main" id="{DDA95EB6-D8AC-43E1-BEC2-0178BFAA365C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8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D68AFF11-812C-4937-A498-757CB89F16E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DD5C142B-4071-4845-9402-F29D4B82DD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20" name="Picture 32">
            <a:extLst>
              <a:ext uri="{FF2B5EF4-FFF2-40B4-BE49-F238E27FC236}">
                <a16:creationId xmlns:a16="http://schemas.microsoft.com/office/drawing/2014/main" id="{AD02AFF7-C9EA-4B62-8A6D-C8F8645CA27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21" name="Picture 35">
            <a:hlinkClick r:id="rId18" action="ppaction://hlinksldjump"/>
            <a:extLst>
              <a:ext uri="{FF2B5EF4-FFF2-40B4-BE49-F238E27FC236}">
                <a16:creationId xmlns:a16="http://schemas.microsoft.com/office/drawing/2014/main" id="{DBB289A1-DD7B-40F4-9D3A-2258E733566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22" name="Picture 143">
            <a:hlinkClick r:id="rId17" action="ppaction://hlinksldjump"/>
            <a:extLst>
              <a:ext uri="{FF2B5EF4-FFF2-40B4-BE49-F238E27FC236}">
                <a16:creationId xmlns:a16="http://schemas.microsoft.com/office/drawing/2014/main" id="{471E76B8-C2D3-4E14-B327-2EC912206D7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2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93318" y="1730290"/>
            <a:ext cx="8362023" cy="250366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3497838" y="4345886"/>
            <a:ext cx="8362023" cy="2259658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64">
            <a:extLst>
              <a:ext uri="{FF2B5EF4-FFF2-40B4-BE49-F238E27FC236}">
                <a16:creationId xmlns:a16="http://schemas.microsoft.com/office/drawing/2014/main" id="{16ECAF8C-A0B6-4B35-9E87-F5DDAF7CF4DD}"/>
              </a:ext>
            </a:extLst>
          </p:cNvPr>
          <p:cNvSpPr txBox="1"/>
          <p:nvPr/>
        </p:nvSpPr>
        <p:spPr>
          <a:xfrm>
            <a:off x="3858010" y="1976686"/>
            <a:ext cx="162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Data attachments :</a:t>
            </a:r>
          </a:p>
        </p:txBody>
      </p:sp>
      <p:sp>
        <p:nvSpPr>
          <p:cNvPr id="114" name="TextBox 165">
            <a:extLst>
              <a:ext uri="{FF2B5EF4-FFF2-40B4-BE49-F238E27FC236}">
                <a16:creationId xmlns:a16="http://schemas.microsoft.com/office/drawing/2014/main" id="{893A48E7-2CC5-42AE-A1B8-192D63A8A355}"/>
              </a:ext>
            </a:extLst>
          </p:cNvPr>
          <p:cNvSpPr txBox="1"/>
          <p:nvPr/>
        </p:nvSpPr>
        <p:spPr>
          <a:xfrm>
            <a:off x="4893555" y="3703842"/>
            <a:ext cx="143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.Standardize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work, WI</a:t>
            </a:r>
          </a:p>
        </p:txBody>
      </p:sp>
      <p:sp>
        <p:nvSpPr>
          <p:cNvPr id="115" name="TextBox 166">
            <a:extLst>
              <a:ext uri="{FF2B5EF4-FFF2-40B4-BE49-F238E27FC236}">
                <a16:creationId xmlns:a16="http://schemas.microsoft.com/office/drawing/2014/main" id="{AC16580A-9185-4C0E-91BB-623DAEE5226E}"/>
              </a:ext>
            </a:extLst>
          </p:cNvPr>
          <p:cNvSpPr txBox="1"/>
          <p:nvPr/>
        </p:nvSpPr>
        <p:spPr>
          <a:xfrm>
            <a:off x="4885178" y="2823385"/>
            <a:ext cx="14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.QA Network</a:t>
            </a:r>
          </a:p>
        </p:txBody>
      </p:sp>
      <p:sp>
        <p:nvSpPr>
          <p:cNvPr id="116" name="TextBox 167">
            <a:extLst>
              <a:ext uri="{FF2B5EF4-FFF2-40B4-BE49-F238E27FC236}">
                <a16:creationId xmlns:a16="http://schemas.microsoft.com/office/drawing/2014/main" id="{936BD228-E547-4D03-90B3-E42FCFB8D5FD}"/>
              </a:ext>
            </a:extLst>
          </p:cNvPr>
          <p:cNvSpPr txBox="1"/>
          <p:nvPr/>
        </p:nvSpPr>
        <p:spPr>
          <a:xfrm>
            <a:off x="8193757" y="2816598"/>
            <a:ext cx="221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.Daily check sheet</a:t>
            </a:r>
          </a:p>
        </p:txBody>
      </p:sp>
      <p:sp>
        <p:nvSpPr>
          <p:cNvPr id="117" name="TextBox 168">
            <a:extLst>
              <a:ext uri="{FF2B5EF4-FFF2-40B4-BE49-F238E27FC236}">
                <a16:creationId xmlns:a16="http://schemas.microsoft.com/office/drawing/2014/main" id="{C2C35176-6131-4777-8A9B-5F1A6C19A658}"/>
              </a:ext>
            </a:extLst>
          </p:cNvPr>
          <p:cNvSpPr txBox="1"/>
          <p:nvPr/>
        </p:nvSpPr>
        <p:spPr>
          <a:xfrm>
            <a:off x="4889108" y="2346783"/>
            <a:ext cx="919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.PFMEA</a:t>
            </a:r>
          </a:p>
        </p:txBody>
      </p:sp>
      <p:sp>
        <p:nvSpPr>
          <p:cNvPr id="118" name="TextBox 169">
            <a:extLst>
              <a:ext uri="{FF2B5EF4-FFF2-40B4-BE49-F238E27FC236}">
                <a16:creationId xmlns:a16="http://schemas.microsoft.com/office/drawing/2014/main" id="{33ED88BC-999A-4D15-8C66-3A2F2B10F9FA}"/>
              </a:ext>
            </a:extLst>
          </p:cNvPr>
          <p:cNvSpPr txBox="1"/>
          <p:nvPr/>
        </p:nvSpPr>
        <p:spPr>
          <a:xfrm>
            <a:off x="4886744" y="3207294"/>
            <a:ext cx="170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.Control plan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,PCC</a:t>
            </a:r>
          </a:p>
        </p:txBody>
      </p:sp>
      <p:sp>
        <p:nvSpPr>
          <p:cNvPr id="119" name="TextBox 171">
            <a:extLst>
              <a:ext uri="{FF2B5EF4-FFF2-40B4-BE49-F238E27FC236}">
                <a16:creationId xmlns:a16="http://schemas.microsoft.com/office/drawing/2014/main" id="{61B8C0EA-43A6-48C5-BEF4-B7FF5FEE51FB}"/>
              </a:ext>
            </a:extLst>
          </p:cNvPr>
          <p:cNvSpPr txBox="1"/>
          <p:nvPr/>
        </p:nvSpPr>
        <p:spPr>
          <a:xfrm>
            <a:off x="8186016" y="2346662"/>
            <a:ext cx="238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. Machine specification</a:t>
            </a:r>
          </a:p>
          <a:p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of machine</a:t>
            </a:r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0" name="TextBox 78">
            <a:extLst>
              <a:ext uri="{FF2B5EF4-FFF2-40B4-BE49-F238E27FC236}">
                <a16:creationId xmlns:a16="http://schemas.microsoft.com/office/drawing/2014/main" id="{ED51E596-75DF-41CC-BB78-E3DB16CE8D01}"/>
              </a:ext>
            </a:extLst>
          </p:cNvPr>
          <p:cNvSpPr txBox="1"/>
          <p:nvPr/>
        </p:nvSpPr>
        <p:spPr>
          <a:xfrm>
            <a:off x="8174986" y="3186228"/>
            <a:ext cx="94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7 .Other</a:t>
            </a:r>
          </a:p>
        </p:txBody>
      </p:sp>
      <p:sp>
        <p:nvSpPr>
          <p:cNvPr id="128" name="TextBox 186">
            <a:extLst>
              <a:ext uri="{FF2B5EF4-FFF2-40B4-BE49-F238E27FC236}">
                <a16:creationId xmlns:a16="http://schemas.microsoft.com/office/drawing/2014/main" id="{ADD52C7A-BBB7-49C7-915E-8A5572A96656}"/>
              </a:ext>
            </a:extLst>
          </p:cNvPr>
          <p:cNvSpPr txBox="1"/>
          <p:nvPr/>
        </p:nvSpPr>
        <p:spPr>
          <a:xfrm>
            <a:off x="5901970" y="234678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TextBox 194">
            <a:extLst>
              <a:ext uri="{FF2B5EF4-FFF2-40B4-BE49-F238E27FC236}">
                <a16:creationId xmlns:a16="http://schemas.microsoft.com/office/drawing/2014/main" id="{0D2514AC-3FE0-444E-96A6-8709B5E5D128}"/>
              </a:ext>
            </a:extLst>
          </p:cNvPr>
          <p:cNvSpPr txBox="1"/>
          <p:nvPr/>
        </p:nvSpPr>
        <p:spPr>
          <a:xfrm>
            <a:off x="5910305" y="282920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TextBox 196">
            <a:extLst>
              <a:ext uri="{FF2B5EF4-FFF2-40B4-BE49-F238E27FC236}">
                <a16:creationId xmlns:a16="http://schemas.microsoft.com/office/drawing/2014/main" id="{414B179C-C6CC-46BC-A8E6-A90D0276A60F}"/>
              </a:ext>
            </a:extLst>
          </p:cNvPr>
          <p:cNvSpPr txBox="1"/>
          <p:nvPr/>
        </p:nvSpPr>
        <p:spPr>
          <a:xfrm>
            <a:off x="5910305" y="3243378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1" name="TextBox 198">
            <a:extLst>
              <a:ext uri="{FF2B5EF4-FFF2-40B4-BE49-F238E27FC236}">
                <a16:creationId xmlns:a16="http://schemas.microsoft.com/office/drawing/2014/main" id="{3DFD2AA7-CE63-47C2-8F5B-5CCD478DEC55}"/>
              </a:ext>
            </a:extLst>
          </p:cNvPr>
          <p:cNvSpPr txBox="1"/>
          <p:nvPr/>
        </p:nvSpPr>
        <p:spPr>
          <a:xfrm>
            <a:off x="9647342" y="231771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TextBox 205">
            <a:extLst>
              <a:ext uri="{FF2B5EF4-FFF2-40B4-BE49-F238E27FC236}">
                <a16:creationId xmlns:a16="http://schemas.microsoft.com/office/drawing/2014/main" id="{CDB23D38-C016-405F-9754-77829207027A}"/>
              </a:ext>
            </a:extLst>
          </p:cNvPr>
          <p:cNvSpPr txBox="1"/>
          <p:nvPr/>
        </p:nvSpPr>
        <p:spPr>
          <a:xfrm>
            <a:off x="5899902" y="3708237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3" name="TextBox 207">
            <a:extLst>
              <a:ext uri="{FF2B5EF4-FFF2-40B4-BE49-F238E27FC236}">
                <a16:creationId xmlns:a16="http://schemas.microsoft.com/office/drawing/2014/main" id="{F36DCD6A-1032-458E-AF70-D554126F4F51}"/>
              </a:ext>
            </a:extLst>
          </p:cNvPr>
          <p:cNvSpPr txBox="1"/>
          <p:nvPr/>
        </p:nvSpPr>
        <p:spPr>
          <a:xfrm>
            <a:off x="9658112" y="281580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TextBox 210">
            <a:extLst>
              <a:ext uri="{FF2B5EF4-FFF2-40B4-BE49-F238E27FC236}">
                <a16:creationId xmlns:a16="http://schemas.microsoft.com/office/drawing/2014/main" id="{73D1046E-FE05-482A-BACC-56DB43C3757A}"/>
              </a:ext>
            </a:extLst>
          </p:cNvPr>
          <p:cNvSpPr txBox="1"/>
          <p:nvPr/>
        </p:nvSpPr>
        <p:spPr>
          <a:xfrm>
            <a:off x="9658113" y="3198026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6562575" y="23907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158">
            <a:extLst>
              <a:ext uri="{FF2B5EF4-FFF2-40B4-BE49-F238E27FC236}">
                <a16:creationId xmlns:a16="http://schemas.microsoft.com/office/drawing/2014/main" id="{9D3F2452-431C-4DD4-8DE8-F35B45EE9CCE}"/>
              </a:ext>
            </a:extLst>
          </p:cNvPr>
          <p:cNvSpPr/>
          <p:nvPr/>
        </p:nvSpPr>
        <p:spPr>
          <a:xfrm>
            <a:off x="6562575" y="28730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2" name="Rectangle 158">
            <a:extLst>
              <a:ext uri="{FF2B5EF4-FFF2-40B4-BE49-F238E27FC236}">
                <a16:creationId xmlns:a16="http://schemas.microsoft.com/office/drawing/2014/main" id="{97E8E978-C92F-42D1-B360-F449DF6C361E}"/>
              </a:ext>
            </a:extLst>
          </p:cNvPr>
          <p:cNvSpPr/>
          <p:nvPr/>
        </p:nvSpPr>
        <p:spPr>
          <a:xfrm>
            <a:off x="6562575" y="3261839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158">
            <a:extLst>
              <a:ext uri="{FF2B5EF4-FFF2-40B4-BE49-F238E27FC236}">
                <a16:creationId xmlns:a16="http://schemas.microsoft.com/office/drawing/2014/main" id="{64083F52-0976-451D-BA73-D71E07AC5D79}"/>
              </a:ext>
            </a:extLst>
          </p:cNvPr>
          <p:cNvSpPr/>
          <p:nvPr/>
        </p:nvSpPr>
        <p:spPr>
          <a:xfrm>
            <a:off x="6557929" y="3739562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4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297176" y="2390712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5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10839" y="2877164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7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297176" y="3222156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0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440707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4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91630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5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285579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6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76017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33732" y="2436234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8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42216" y="2912792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31712" y="328486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0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987987" y="4834832"/>
            <a:ext cx="2162165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840663" y="453678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plan :</a:t>
            </a:r>
          </a:p>
        </p:txBody>
      </p:sp>
      <p:sp>
        <p:nvSpPr>
          <p:cNvPr id="302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64232" y="483483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Prepared :</a:t>
            </a:r>
          </a:p>
        </p:txBody>
      </p:sp>
      <p:sp>
        <p:nvSpPr>
          <p:cNvPr id="303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3994043" y="584662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Checker 1 :</a:t>
            </a:r>
          </a:p>
        </p:txBody>
      </p:sp>
      <p:sp>
        <p:nvSpPr>
          <p:cNvPr id="304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95376" y="5836128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5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4007587" y="54426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Amount of  Checker :</a:t>
            </a:r>
          </a:p>
        </p:txBody>
      </p:sp>
      <p:sp>
        <p:nvSpPr>
          <p:cNvPr id="306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611323" y="5442686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7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24143" y="5839470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8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189651" y="5955294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9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092650" y="58580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Positon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0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687929" y="58511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Name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1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824140" y="515157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of department</a:t>
            </a:r>
          </a:p>
        </p:txBody>
      </p:sp>
      <p:sp>
        <p:nvSpPr>
          <p:cNvPr id="312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742626" y="5936254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3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3987156" y="61766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Approver  :</a:t>
            </a:r>
          </a:p>
        </p:txBody>
      </p:sp>
      <p:sp>
        <p:nvSpPr>
          <p:cNvPr id="314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855134" y="5477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5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95376" y="6237162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24143" y="6240504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189651" y="6356328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092650" y="62590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Positon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9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687929" y="625218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Name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0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742626" y="6337288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1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398554" y="480172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8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401ECC3B-0BD0-49DD-BDCF-4172D6FB5BC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9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D1381F2-6AE1-460F-A989-ED23B48BDC9F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0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C310D912-8613-4803-855E-999BC28BEDB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829CCA3D-7274-4353-A23C-7EA69DF3238E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2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65F1C31A-3E40-4AC4-BF8F-10E5C20D9F5B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3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5456DAB0-53C9-4A25-875B-907A6A3DA02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4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EF713315-E8E2-43B7-9205-172E50B8A7B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05" name="Picture 32">
            <a:extLst>
              <a:ext uri="{FF2B5EF4-FFF2-40B4-BE49-F238E27FC236}">
                <a16:creationId xmlns:a16="http://schemas.microsoft.com/office/drawing/2014/main" id="{8416A6C9-2E14-40AC-8379-E8E27964948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06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F385D5CA-5CAC-45F4-A142-F0B4C22B542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07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AA94177B-E91A-449D-B105-21748689769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90139" y="1140789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911475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3547340" y="1749494"/>
            <a:ext cx="8362023" cy="4422705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66195" y="2377963"/>
            <a:ext cx="2162165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6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950277" y="210366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plan :</a:t>
            </a:r>
          </a:p>
        </p:txBody>
      </p:sp>
      <p:sp>
        <p:nvSpPr>
          <p:cNvPr id="197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31340" y="237796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Prepared :</a:t>
            </a:r>
          </a:p>
        </p:txBody>
      </p:sp>
      <p:sp>
        <p:nvSpPr>
          <p:cNvPr id="199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4151157" y="348475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Checker 1 :</a:t>
            </a:r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190590" y="3474259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4190101" y="308081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Amount of  Checker :</a:t>
            </a:r>
          </a:p>
        </p:txBody>
      </p:sp>
      <p:sp>
        <p:nvSpPr>
          <p:cNvPr id="213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755737" y="3080817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5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477601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6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593425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7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287864" y="349613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Positon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8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743443" y="34892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Name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21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981254" y="278970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of department</a:t>
            </a:r>
          </a:p>
        </p:txBody>
      </p:sp>
      <p:sp>
        <p:nvSpPr>
          <p:cNvPr id="222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37840" y="3574385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39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4144270" y="381476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Approver  :</a:t>
            </a:r>
          </a:p>
        </p:txBody>
      </p:sp>
      <p:sp>
        <p:nvSpPr>
          <p:cNvPr id="263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999548" y="311585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TextBox 55">
            <a:extLst>
              <a:ext uri="{FF2B5EF4-FFF2-40B4-BE49-F238E27FC236}">
                <a16:creationId xmlns:a16="http://schemas.microsoft.com/office/drawing/2014/main" id="{FAA86A0B-4FC0-4301-A60D-1B9F1267282E}"/>
              </a:ext>
            </a:extLst>
          </p:cNvPr>
          <p:cNvSpPr txBox="1"/>
          <p:nvPr/>
        </p:nvSpPr>
        <p:spPr>
          <a:xfrm>
            <a:off x="3977149" y="424509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Acknowledge department</a:t>
            </a:r>
          </a:p>
        </p:txBody>
      </p:sp>
      <p:sp>
        <p:nvSpPr>
          <p:cNvPr id="102" name="TextBox 56">
            <a:extLst>
              <a:ext uri="{FF2B5EF4-FFF2-40B4-BE49-F238E27FC236}">
                <a16:creationId xmlns:a16="http://schemas.microsoft.com/office/drawing/2014/main" id="{E5C5D67A-512E-4CD5-A70E-C54C55A79ECB}"/>
              </a:ext>
            </a:extLst>
          </p:cNvPr>
          <p:cNvSpPr txBox="1"/>
          <p:nvPr/>
        </p:nvSpPr>
        <p:spPr>
          <a:xfrm>
            <a:off x="4152309" y="464754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1  :</a:t>
            </a:r>
          </a:p>
        </p:txBody>
      </p:sp>
      <p:sp>
        <p:nvSpPr>
          <p:cNvPr id="103" name="TextBox 65">
            <a:extLst>
              <a:ext uri="{FF2B5EF4-FFF2-40B4-BE49-F238E27FC236}">
                <a16:creationId xmlns:a16="http://schemas.microsoft.com/office/drawing/2014/main" id="{80FED0DC-B12E-4347-BD08-70ECBB14B947}"/>
              </a:ext>
            </a:extLst>
          </p:cNvPr>
          <p:cNvSpPr txBox="1"/>
          <p:nvPr/>
        </p:nvSpPr>
        <p:spPr>
          <a:xfrm>
            <a:off x="4163207" y="508331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2 :</a:t>
            </a:r>
          </a:p>
        </p:txBody>
      </p:sp>
      <p:sp>
        <p:nvSpPr>
          <p:cNvPr id="14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190590" y="3875293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878635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5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994459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287864" y="389716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Positon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7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743443" y="389031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Name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37840" y="3975419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190590" y="4613661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4617003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4732827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287864" y="463553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Positon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3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743443" y="462868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Name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37840" y="4713787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9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199434" y="5074536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5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88501" y="5077878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7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54009" y="5193702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8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296708" y="509640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Positon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9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752287" y="508955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Name</a:t>
            </a:r>
            <a:endParaRPr lang="th-TH" dirty="0">
              <a:solidFill>
                <a:schemeClr val="bg1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0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46684" y="5174662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1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276762" y="232961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3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234D4DA6-432A-4282-8E9F-77CDE7A4993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305ACD82-E6CD-418F-8D25-F6ED2D2596E6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CB47ECB6-97FB-4594-93EE-E7E8F51B1F21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B577427D-E15B-4338-83AB-10B4EA0725B2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7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B9B54531-292B-4142-AFF4-F6C2FE315EFF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8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BF51B281-2EA4-43ED-B6D1-EE1D9DD6FB8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8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CF11D8AA-601F-4B8D-BA6A-041A9EE771F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90" name="Picture 32">
            <a:extLst>
              <a:ext uri="{FF2B5EF4-FFF2-40B4-BE49-F238E27FC236}">
                <a16:creationId xmlns:a16="http://schemas.microsoft.com/office/drawing/2014/main" id="{32C922BC-96C5-47C8-BAE5-3BBF64960BF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91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469846C4-335F-464D-9006-E24DFF1830D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92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280E0961-40BA-4FEF-B1D8-FD217CFB3BA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2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09185" y="1830462"/>
            <a:ext cx="8478015" cy="136719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141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6B99BADC-A194-4BA5-9842-3F97478DED75}"/>
              </a:ext>
            </a:extLst>
          </p:cNvPr>
          <p:cNvSpPr/>
          <p:nvPr/>
        </p:nvSpPr>
        <p:spPr>
          <a:xfrm>
            <a:off x="9039409" y="2389915"/>
            <a:ext cx="2460071" cy="30301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TextBox 26">
            <a:extLst>
              <a:ext uri="{FF2B5EF4-FFF2-40B4-BE49-F238E27FC236}">
                <a16:creationId xmlns:a16="http://schemas.microsoft.com/office/drawing/2014/main" id="{CC6A94A4-F3C3-47C5-8B5A-3871773712AE}"/>
              </a:ext>
            </a:extLst>
          </p:cNvPr>
          <p:cNvSpPr txBox="1"/>
          <p:nvPr/>
        </p:nvSpPr>
        <p:spPr>
          <a:xfrm>
            <a:off x="3707581" y="235731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Department / Section :</a:t>
            </a:r>
          </a:p>
        </p:txBody>
      </p:sp>
      <p:sp>
        <p:nvSpPr>
          <p:cNvPr id="148" name="TextBox 27">
            <a:extLst>
              <a:ext uri="{FF2B5EF4-FFF2-40B4-BE49-F238E27FC236}">
                <a16:creationId xmlns:a16="http://schemas.microsoft.com/office/drawing/2014/main" id="{256F2564-2636-4AEA-8E7A-0D735E3F0648}"/>
              </a:ext>
            </a:extLst>
          </p:cNvPr>
          <p:cNvSpPr txBox="1"/>
          <p:nvPr/>
        </p:nvSpPr>
        <p:spPr>
          <a:xfrm>
            <a:off x="8128816" y="23671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Registant :</a:t>
            </a:r>
          </a:p>
        </p:txBody>
      </p:sp>
      <p:grpSp>
        <p:nvGrpSpPr>
          <p:cNvPr id="149" name="Group 30">
            <a:extLst>
              <a:ext uri="{FF2B5EF4-FFF2-40B4-BE49-F238E27FC236}">
                <a16:creationId xmlns:a16="http://schemas.microsoft.com/office/drawing/2014/main" id="{97D50C98-090F-4243-925A-5C19F46E0B07}"/>
              </a:ext>
            </a:extLst>
          </p:cNvPr>
          <p:cNvGrpSpPr/>
          <p:nvPr/>
        </p:nvGrpSpPr>
        <p:grpSpPr>
          <a:xfrm>
            <a:off x="5138224" y="2376328"/>
            <a:ext cx="2319852" cy="369332"/>
            <a:chOff x="1646379" y="1046412"/>
            <a:chExt cx="2467411" cy="383838"/>
          </a:xfrm>
        </p:grpSpPr>
        <p:sp>
          <p:nvSpPr>
            <p:cNvPr id="150" name="Rectangle 24">
              <a:extLst>
                <a:ext uri="{FF2B5EF4-FFF2-40B4-BE49-F238E27FC236}">
                  <a16:creationId xmlns:a16="http://schemas.microsoft.com/office/drawing/2014/main" id="{C36E2D5B-7C61-46A6-B02C-C6F4424E792F}"/>
                </a:ext>
              </a:extLst>
            </p:cNvPr>
            <p:cNvSpPr/>
            <p:nvPr/>
          </p:nvSpPr>
          <p:spPr>
            <a:xfrm>
              <a:off x="1646379" y="1050227"/>
              <a:ext cx="2467411" cy="29593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51" name="TextBox 28">
              <a:extLst>
                <a:ext uri="{FF2B5EF4-FFF2-40B4-BE49-F238E27FC236}">
                  <a16:creationId xmlns:a16="http://schemas.microsoft.com/office/drawing/2014/main" id="{CB7D9D26-983D-4E33-B680-511F8D5BA341}"/>
                </a:ext>
              </a:extLst>
            </p:cNvPr>
            <p:cNvSpPr txBox="1"/>
            <p:nvPr/>
          </p:nvSpPr>
          <p:spPr>
            <a:xfrm>
              <a:off x="1728452" y="1046412"/>
              <a:ext cx="1538220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Production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Engineer</a:t>
              </a:r>
              <a:endParaRPr lang="th-TH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52" name="TextBox 29">
            <a:extLst>
              <a:ext uri="{FF2B5EF4-FFF2-40B4-BE49-F238E27FC236}">
                <a16:creationId xmlns:a16="http://schemas.microsoft.com/office/drawing/2014/main" id="{0A11DE7A-4302-4FA1-9F2D-4901EAA2A12B}"/>
              </a:ext>
            </a:extLst>
          </p:cNvPr>
          <p:cNvSpPr txBox="1"/>
          <p:nvPr/>
        </p:nvSpPr>
        <p:spPr>
          <a:xfrm>
            <a:off x="9605045" y="240344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6" name="Rectangle 31">
            <a:extLst>
              <a:ext uri="{FF2B5EF4-FFF2-40B4-BE49-F238E27FC236}">
                <a16:creationId xmlns:a16="http://schemas.microsoft.com/office/drawing/2014/main" id="{0EF2F6D7-6A4D-437A-9612-0D179B9B891B}"/>
              </a:ext>
            </a:extLst>
          </p:cNvPr>
          <p:cNvSpPr/>
          <p:nvPr/>
        </p:nvSpPr>
        <p:spPr>
          <a:xfrm>
            <a:off x="5138224" y="2779958"/>
            <a:ext cx="2332614" cy="278294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TextBox 32">
            <a:extLst>
              <a:ext uri="{FF2B5EF4-FFF2-40B4-BE49-F238E27FC236}">
                <a16:creationId xmlns:a16="http://schemas.microsoft.com/office/drawing/2014/main" id="{C9C33497-7477-4E2C-82C6-AB275EDC6097}"/>
              </a:ext>
            </a:extLst>
          </p:cNvPr>
          <p:cNvSpPr txBox="1"/>
          <p:nvPr/>
        </p:nvSpPr>
        <p:spPr>
          <a:xfrm>
            <a:off x="4023859" y="2756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No.(Automatic) :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00411" y="3265933"/>
            <a:ext cx="8486789" cy="331416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046603" y="34855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PCR type  :</a:t>
            </a:r>
          </a:p>
        </p:txBody>
      </p:sp>
      <p:sp>
        <p:nvSpPr>
          <p:cNvPr id="195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8964" y="3505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102384" y="34990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197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46090" y="3570879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6804" y="3570879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5575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0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3823099" y="376595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02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734004" y="376946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1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3806007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14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379898" y="41484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grpSp>
        <p:nvGrpSpPr>
          <p:cNvPr id="215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5" y="4143674"/>
            <a:ext cx="6370903" cy="369332"/>
            <a:chOff x="967546" y="2874273"/>
            <a:chExt cx="6776136" cy="383838"/>
          </a:xfrm>
        </p:grpSpPr>
        <p:sp>
          <p:nvSpPr>
            <p:cNvPr id="216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6" y="2874273"/>
              <a:ext cx="677613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17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475364" y="2874273"/>
              <a:ext cx="148366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HP5 New Machine</a:t>
              </a:r>
            </a:p>
          </p:txBody>
        </p:sp>
      </p:grpSp>
      <p:sp>
        <p:nvSpPr>
          <p:cNvPr id="218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3894207" y="459078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19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4586035"/>
            <a:ext cx="2338427" cy="369332"/>
            <a:chOff x="967547" y="2874273"/>
            <a:chExt cx="2487167" cy="383838"/>
          </a:xfrm>
        </p:grpSpPr>
        <p:sp>
          <p:nvSpPr>
            <p:cNvPr id="220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1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64481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Repeat</a:t>
              </a:r>
            </a:p>
          </p:txBody>
        </p:sp>
      </p:grpSp>
      <p:sp>
        <p:nvSpPr>
          <p:cNvPr id="222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387778" y="46276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23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358457" y="515264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grpSp>
        <p:nvGrpSpPr>
          <p:cNvPr id="224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5147902"/>
            <a:ext cx="2326950" cy="369332"/>
            <a:chOff x="967547" y="2874273"/>
            <a:chExt cx="2474960" cy="383838"/>
          </a:xfrm>
        </p:grpSpPr>
        <p:sp>
          <p:nvSpPr>
            <p:cNvPr id="225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6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072763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Isuzu ,Nissan</a:t>
              </a:r>
            </a:p>
          </p:txBody>
        </p:sp>
      </p:grpSp>
      <p:sp>
        <p:nvSpPr>
          <p:cNvPr id="227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721157" y="51251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grpSp>
        <p:nvGrpSpPr>
          <p:cNvPr id="228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9074944" y="5120407"/>
            <a:ext cx="2424535" cy="369332"/>
            <a:chOff x="967547" y="2874273"/>
            <a:chExt cx="2913747" cy="383838"/>
          </a:xfrm>
        </p:grpSpPr>
        <p:sp>
          <p:nvSpPr>
            <p:cNvPr id="229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0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0704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</a:p>
          </p:txBody>
        </p:sp>
      </p:grpSp>
      <p:sp>
        <p:nvSpPr>
          <p:cNvPr id="231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194324" y="574260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grpSp>
        <p:nvGrpSpPr>
          <p:cNvPr id="232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5737857"/>
            <a:ext cx="2326476" cy="369332"/>
            <a:chOff x="967547" y="2874273"/>
            <a:chExt cx="2474456" cy="383838"/>
          </a:xfrm>
        </p:grpSpPr>
        <p:sp>
          <p:nvSpPr>
            <p:cNvPr id="233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4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486256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G3S</a:t>
              </a:r>
            </a:p>
          </p:txBody>
        </p:sp>
      </p:grpSp>
      <p:sp>
        <p:nvSpPr>
          <p:cNvPr id="235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8102089" y="572727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grpSp>
        <p:nvGrpSpPr>
          <p:cNvPr id="236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9058061" y="5722528"/>
            <a:ext cx="2441418" cy="369332"/>
            <a:chOff x="967547" y="2874273"/>
            <a:chExt cx="2596709" cy="383838"/>
          </a:xfrm>
        </p:grpSpPr>
        <p:sp>
          <p:nvSpPr>
            <p:cNvPr id="237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8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4948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INJ Inspection</a:t>
              </a:r>
            </a:p>
          </p:txBody>
        </p:sp>
      </p:grpSp>
      <p:sp>
        <p:nvSpPr>
          <p:cNvPr id="239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9062327" y="3721273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0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905175" y="3750083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241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9062326" y="4583294"/>
            <a:ext cx="2437153" cy="369332"/>
            <a:chOff x="967546" y="2874273"/>
            <a:chExt cx="2592172" cy="383838"/>
          </a:xfrm>
        </p:grpSpPr>
        <p:sp>
          <p:nvSpPr>
            <p:cNvPr id="242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43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178472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C2	</a:t>
              </a:r>
            </a:p>
          </p:txBody>
        </p:sp>
      </p:grpSp>
      <p:sp>
        <p:nvSpPr>
          <p:cNvPr id="244" name="TextBox 33">
            <a:extLst>
              <a:ext uri="{FF2B5EF4-FFF2-40B4-BE49-F238E27FC236}">
                <a16:creationId xmlns:a16="http://schemas.microsoft.com/office/drawing/2014/main" id="{7A5EE932-40A4-4633-B9D1-CC8D8ECCA92D}"/>
              </a:ext>
            </a:extLst>
          </p:cNvPr>
          <p:cNvSpPr txBox="1"/>
          <p:nvPr/>
        </p:nvSpPr>
        <p:spPr>
          <a:xfrm>
            <a:off x="5643107" y="280243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FY20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5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3925285" y="622472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number :</a:t>
            </a:r>
          </a:p>
        </p:txBody>
      </p:sp>
      <p:sp>
        <p:nvSpPr>
          <p:cNvPr id="246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28576" y="6219980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7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915651" y="620540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248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9052814" y="6200658"/>
            <a:ext cx="2446665" cy="369332"/>
            <a:chOff x="967547" y="2874273"/>
            <a:chExt cx="2602289" cy="383838"/>
          </a:xfrm>
        </p:grpSpPr>
        <p:sp>
          <p:nvSpPr>
            <p:cNvPr id="249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967547" y="2874273"/>
              <a:ext cx="26022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50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648642" y="2874273"/>
              <a:ext cx="1275655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Modify machine</a:t>
              </a:r>
            </a:p>
          </p:txBody>
        </p:sp>
      </p:grpSp>
      <p:sp>
        <p:nvSpPr>
          <p:cNvPr id="117" name="TextBox 63">
            <a:extLst>
              <a:ext uri="{FF2B5EF4-FFF2-40B4-BE49-F238E27FC236}">
                <a16:creationId xmlns:a16="http://schemas.microsoft.com/office/drawing/2014/main" id="{DFCDF218-7053-46F6-A88C-66B69EB34166}"/>
              </a:ext>
            </a:extLst>
          </p:cNvPr>
          <p:cNvSpPr txBox="1"/>
          <p:nvPr/>
        </p:nvSpPr>
        <p:spPr>
          <a:xfrm>
            <a:off x="5794929" y="62170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SDM-44455555</a:t>
            </a:r>
          </a:p>
        </p:txBody>
      </p:sp>
      <p:sp>
        <p:nvSpPr>
          <p:cNvPr id="10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A4C3ED56-3A39-49F0-B7CB-3408D18A3B23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EFC62C86-6DEA-4314-9FC7-CD0732EE2B8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4BF110AD-6CA6-4EDA-84D3-5C11D7814BF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3003A09C-075F-4CFC-98E1-E50C2BFB2B7F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0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8ED0DAA-CECE-4503-AFC8-516BA85126E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8AC45880-F044-429E-BD30-8E1FDE9EE51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12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13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CFF96471-F0FB-4096-B2AE-C848B196DEC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14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E729D570-6FD1-463C-BFF0-1FA147FF154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6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22068" y="1730290"/>
            <a:ext cx="8453257" cy="477679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279285" y="208828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PCR type  :</a:t>
            </a:r>
          </a:p>
        </p:txBody>
      </p:sp>
      <p:sp>
        <p:nvSpPr>
          <p:cNvPr id="195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4201" y="210867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097621" y="210171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197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45404" y="2173571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2041" y="2173571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956420" y="2212336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0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3968242" y="237341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02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680209" y="237691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1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2413462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14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24472" y="277962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grpSp>
        <p:nvGrpSpPr>
          <p:cNvPr id="215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5" y="2763004"/>
            <a:ext cx="6350077" cy="369332"/>
            <a:chOff x="967546" y="2874273"/>
            <a:chExt cx="6753985" cy="383838"/>
          </a:xfrm>
        </p:grpSpPr>
        <p:sp>
          <p:nvSpPr>
            <p:cNvPr id="216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6" y="2874273"/>
              <a:ext cx="6753985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17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475364" y="2874273"/>
              <a:ext cx="148366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HP5 New Machine</a:t>
              </a:r>
            </a:p>
          </p:txBody>
        </p:sp>
      </p:grpSp>
      <p:sp>
        <p:nvSpPr>
          <p:cNvPr id="218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044338" y="319823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19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3193490"/>
            <a:ext cx="2338427" cy="369332"/>
            <a:chOff x="967547" y="2874273"/>
            <a:chExt cx="2487167" cy="383838"/>
          </a:xfrm>
        </p:grpSpPr>
        <p:sp>
          <p:nvSpPr>
            <p:cNvPr id="220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1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64481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Repeat</a:t>
              </a:r>
            </a:p>
          </p:txBody>
        </p:sp>
      </p:grpSp>
      <p:sp>
        <p:nvSpPr>
          <p:cNvPr id="222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341464" y="3235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23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495216" y="376010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grpSp>
        <p:nvGrpSpPr>
          <p:cNvPr id="224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3755357"/>
            <a:ext cx="2326950" cy="369332"/>
            <a:chOff x="967547" y="2874273"/>
            <a:chExt cx="2474960" cy="383838"/>
          </a:xfrm>
        </p:grpSpPr>
        <p:sp>
          <p:nvSpPr>
            <p:cNvPr id="225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6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072763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Isuzu ,Nissan</a:t>
              </a:r>
            </a:p>
          </p:txBody>
        </p:sp>
      </p:grpSp>
      <p:sp>
        <p:nvSpPr>
          <p:cNvPr id="227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677936" y="37326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grpSp>
        <p:nvGrpSpPr>
          <p:cNvPr id="228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9057200" y="3727862"/>
            <a:ext cx="2424535" cy="369332"/>
            <a:chOff x="967547" y="2874273"/>
            <a:chExt cx="2913747" cy="383838"/>
          </a:xfrm>
        </p:grpSpPr>
        <p:sp>
          <p:nvSpPr>
            <p:cNvPr id="229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0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0704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</a:p>
          </p:txBody>
        </p:sp>
      </p:grpSp>
      <p:sp>
        <p:nvSpPr>
          <p:cNvPr id="231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342689" y="42788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grpSp>
        <p:nvGrpSpPr>
          <p:cNvPr id="232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4274062"/>
            <a:ext cx="2326476" cy="369332"/>
            <a:chOff x="967547" y="2874273"/>
            <a:chExt cx="2474456" cy="383838"/>
          </a:xfrm>
        </p:grpSpPr>
        <p:sp>
          <p:nvSpPr>
            <p:cNvPr id="233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4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486256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G3S</a:t>
              </a:r>
            </a:p>
          </p:txBody>
        </p:sp>
      </p:grpSp>
      <p:sp>
        <p:nvSpPr>
          <p:cNvPr id="235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8055319" y="42634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grpSp>
        <p:nvGrpSpPr>
          <p:cNvPr id="236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9064067" y="4258733"/>
            <a:ext cx="2441418" cy="369332"/>
            <a:chOff x="967547" y="2874273"/>
            <a:chExt cx="2596709" cy="383838"/>
          </a:xfrm>
        </p:grpSpPr>
        <p:sp>
          <p:nvSpPr>
            <p:cNvPr id="237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8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4948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INJ Inspection</a:t>
              </a:r>
            </a:p>
          </p:txBody>
        </p:sp>
      </p:grpSp>
      <p:sp>
        <p:nvSpPr>
          <p:cNvPr id="239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9044583" y="2328728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0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887431" y="235753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241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9044582" y="3190749"/>
            <a:ext cx="2437153" cy="369332"/>
            <a:chOff x="967546" y="2874273"/>
            <a:chExt cx="2592172" cy="383838"/>
          </a:xfrm>
        </p:grpSpPr>
        <p:sp>
          <p:nvSpPr>
            <p:cNvPr id="242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43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178472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C2	</a:t>
              </a:r>
            </a:p>
          </p:txBody>
        </p:sp>
      </p:grpSp>
      <p:sp>
        <p:nvSpPr>
          <p:cNvPr id="111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073621" y="476994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number :</a:t>
            </a:r>
          </a:p>
        </p:txBody>
      </p:sp>
      <p:sp>
        <p:nvSpPr>
          <p:cNvPr id="112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16701" y="4765194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849435" y="4750618"/>
            <a:ext cx="12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114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9064067" y="4745872"/>
            <a:ext cx="2441418" cy="369332"/>
            <a:chOff x="815572" y="2874273"/>
            <a:chExt cx="2596709" cy="383838"/>
          </a:xfrm>
        </p:grpSpPr>
        <p:sp>
          <p:nvSpPr>
            <p:cNvPr id="115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815572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559492" y="2874273"/>
              <a:ext cx="1275655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Modify machine</a:t>
              </a:r>
            </a:p>
          </p:txBody>
        </p:sp>
      </p:grpSp>
      <p:sp>
        <p:nvSpPr>
          <p:cNvPr id="117" name="TextBox 92">
            <a:extLst>
              <a:ext uri="{FF2B5EF4-FFF2-40B4-BE49-F238E27FC236}">
                <a16:creationId xmlns:a16="http://schemas.microsoft.com/office/drawing/2014/main" id="{1EF25063-50E2-41D0-8667-6978B8798BC5}"/>
              </a:ext>
            </a:extLst>
          </p:cNvPr>
          <p:cNvSpPr txBox="1"/>
          <p:nvPr/>
        </p:nvSpPr>
        <p:spPr>
          <a:xfrm>
            <a:off x="3525709" y="5225153"/>
            <a:ext cx="22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Priority Management Category :</a:t>
            </a:r>
          </a:p>
        </p:txBody>
      </p:sp>
      <p:sp>
        <p:nvSpPr>
          <p:cNvPr id="118" name="Rectangle 212">
            <a:extLst>
              <a:ext uri="{FF2B5EF4-FFF2-40B4-BE49-F238E27FC236}">
                <a16:creationId xmlns:a16="http://schemas.microsoft.com/office/drawing/2014/main" id="{CD5C0EE6-FF1B-434A-9B0B-6520ECE1571D}"/>
              </a:ext>
            </a:extLst>
          </p:cNvPr>
          <p:cNvSpPr/>
          <p:nvPr/>
        </p:nvSpPr>
        <p:spPr>
          <a:xfrm>
            <a:off x="5837922" y="532221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9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5837922" y="580115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0" name="Rectangle 214">
            <a:extLst>
              <a:ext uri="{FF2B5EF4-FFF2-40B4-BE49-F238E27FC236}">
                <a16:creationId xmlns:a16="http://schemas.microsoft.com/office/drawing/2014/main" id="{CECACC45-DAC7-4BAB-8F24-5197C869E039}"/>
              </a:ext>
            </a:extLst>
          </p:cNvPr>
          <p:cNvSpPr/>
          <p:nvPr/>
        </p:nvSpPr>
        <p:spPr>
          <a:xfrm>
            <a:off x="5843605" y="629900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215">
            <a:extLst>
              <a:ext uri="{FF2B5EF4-FFF2-40B4-BE49-F238E27FC236}">
                <a16:creationId xmlns:a16="http://schemas.microsoft.com/office/drawing/2014/main" id="{4190F101-38F6-4805-8989-8718810DFCFE}"/>
              </a:ext>
            </a:extLst>
          </p:cNvPr>
          <p:cNvSpPr/>
          <p:nvPr/>
        </p:nvSpPr>
        <p:spPr>
          <a:xfrm>
            <a:off x="6466658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2" name="Rectangle 216">
            <a:extLst>
              <a:ext uri="{FF2B5EF4-FFF2-40B4-BE49-F238E27FC236}">
                <a16:creationId xmlns:a16="http://schemas.microsoft.com/office/drawing/2014/main" id="{59148574-279B-429C-A80A-A29CFAC9FCF2}"/>
              </a:ext>
            </a:extLst>
          </p:cNvPr>
          <p:cNvSpPr/>
          <p:nvPr/>
        </p:nvSpPr>
        <p:spPr>
          <a:xfrm>
            <a:off x="6466658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217">
            <a:extLst>
              <a:ext uri="{FF2B5EF4-FFF2-40B4-BE49-F238E27FC236}">
                <a16:creationId xmlns:a16="http://schemas.microsoft.com/office/drawing/2014/main" id="{DD1F5A48-BB9B-4B27-8976-9DD62C6DEA50}"/>
              </a:ext>
            </a:extLst>
          </p:cNvPr>
          <p:cNvSpPr/>
          <p:nvPr/>
        </p:nvSpPr>
        <p:spPr>
          <a:xfrm>
            <a:off x="6472341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4" name="Rectangle 218">
            <a:extLst>
              <a:ext uri="{FF2B5EF4-FFF2-40B4-BE49-F238E27FC236}">
                <a16:creationId xmlns:a16="http://schemas.microsoft.com/office/drawing/2014/main" id="{89AAB7B9-478B-404E-90D1-27CC3FBEBBEE}"/>
              </a:ext>
            </a:extLst>
          </p:cNvPr>
          <p:cNvSpPr/>
          <p:nvPr/>
        </p:nvSpPr>
        <p:spPr>
          <a:xfrm>
            <a:off x="7116184" y="5312990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Rectangle 219">
            <a:extLst>
              <a:ext uri="{FF2B5EF4-FFF2-40B4-BE49-F238E27FC236}">
                <a16:creationId xmlns:a16="http://schemas.microsoft.com/office/drawing/2014/main" id="{758059F8-C899-4EA3-91F4-108C8436D5FF}"/>
              </a:ext>
            </a:extLst>
          </p:cNvPr>
          <p:cNvSpPr/>
          <p:nvPr/>
        </p:nvSpPr>
        <p:spPr>
          <a:xfrm>
            <a:off x="7116184" y="5791925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220">
            <a:extLst>
              <a:ext uri="{FF2B5EF4-FFF2-40B4-BE49-F238E27FC236}">
                <a16:creationId xmlns:a16="http://schemas.microsoft.com/office/drawing/2014/main" id="{6190AACB-74B3-4913-838F-46557D826719}"/>
              </a:ext>
            </a:extLst>
          </p:cNvPr>
          <p:cNvSpPr/>
          <p:nvPr/>
        </p:nvSpPr>
        <p:spPr>
          <a:xfrm>
            <a:off x="7121867" y="628977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Rectangle 221">
            <a:extLst>
              <a:ext uri="{FF2B5EF4-FFF2-40B4-BE49-F238E27FC236}">
                <a16:creationId xmlns:a16="http://schemas.microsoft.com/office/drawing/2014/main" id="{3987F70B-0CAE-4A73-8E4B-D4DF07ACD040}"/>
              </a:ext>
            </a:extLst>
          </p:cNvPr>
          <p:cNvSpPr/>
          <p:nvPr/>
        </p:nvSpPr>
        <p:spPr>
          <a:xfrm>
            <a:off x="7836691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Rectangle 222">
            <a:extLst>
              <a:ext uri="{FF2B5EF4-FFF2-40B4-BE49-F238E27FC236}">
                <a16:creationId xmlns:a16="http://schemas.microsoft.com/office/drawing/2014/main" id="{4EBA12E3-1CF1-4491-95A4-8021FB92CD85}"/>
              </a:ext>
            </a:extLst>
          </p:cNvPr>
          <p:cNvSpPr/>
          <p:nvPr/>
        </p:nvSpPr>
        <p:spPr>
          <a:xfrm>
            <a:off x="7836691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223">
            <a:extLst>
              <a:ext uri="{FF2B5EF4-FFF2-40B4-BE49-F238E27FC236}">
                <a16:creationId xmlns:a16="http://schemas.microsoft.com/office/drawing/2014/main" id="{20FD71F8-4A32-42B9-99AB-2FEA20D8B760}"/>
              </a:ext>
            </a:extLst>
          </p:cNvPr>
          <p:cNvSpPr/>
          <p:nvPr/>
        </p:nvSpPr>
        <p:spPr>
          <a:xfrm>
            <a:off x="7842374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1" name="Rectangle 249">
            <a:extLst>
              <a:ext uri="{FF2B5EF4-FFF2-40B4-BE49-F238E27FC236}">
                <a16:creationId xmlns:a16="http://schemas.microsoft.com/office/drawing/2014/main" id="{9D096748-A53C-41B3-8A8E-411DAF25581C}"/>
              </a:ext>
            </a:extLst>
          </p:cNvPr>
          <p:cNvSpPr/>
          <p:nvPr/>
        </p:nvSpPr>
        <p:spPr>
          <a:xfrm>
            <a:off x="8551730" y="531165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Rectangle 250">
            <a:extLst>
              <a:ext uri="{FF2B5EF4-FFF2-40B4-BE49-F238E27FC236}">
                <a16:creationId xmlns:a16="http://schemas.microsoft.com/office/drawing/2014/main" id="{973D91F4-B017-4AB7-B371-73F6F810A618}"/>
              </a:ext>
            </a:extLst>
          </p:cNvPr>
          <p:cNvSpPr/>
          <p:nvPr/>
        </p:nvSpPr>
        <p:spPr>
          <a:xfrm>
            <a:off x="8551730" y="579292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3" name="Picture 254">
            <a:extLst>
              <a:ext uri="{FF2B5EF4-FFF2-40B4-BE49-F238E27FC236}">
                <a16:creationId xmlns:a16="http://schemas.microsoft.com/office/drawing/2014/main" id="{61B6273E-8C6B-4526-95F2-311E08D17B7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32" y="5189704"/>
            <a:ext cx="496422" cy="381915"/>
          </a:xfrm>
          <a:prstGeom prst="rect">
            <a:avLst/>
          </a:prstGeom>
        </p:spPr>
      </p:pic>
      <p:pic>
        <p:nvPicPr>
          <p:cNvPr id="142" name="Picture 255">
            <a:extLst>
              <a:ext uri="{FF2B5EF4-FFF2-40B4-BE49-F238E27FC236}">
                <a16:creationId xmlns:a16="http://schemas.microsoft.com/office/drawing/2014/main" id="{5B414B78-9712-480A-83B2-BB8562FBDC3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49" y="5657880"/>
            <a:ext cx="492432" cy="399754"/>
          </a:xfrm>
          <a:prstGeom prst="rect">
            <a:avLst/>
          </a:prstGeom>
        </p:spPr>
      </p:pic>
      <p:pic>
        <p:nvPicPr>
          <p:cNvPr id="143" name="Picture 256">
            <a:extLst>
              <a:ext uri="{FF2B5EF4-FFF2-40B4-BE49-F238E27FC236}">
                <a16:creationId xmlns:a16="http://schemas.microsoft.com/office/drawing/2014/main" id="{B4C11E49-D5E4-48C9-A593-1B5815A7021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6" t="18649" r="30776" b="27583"/>
          <a:stretch/>
        </p:blipFill>
        <p:spPr>
          <a:xfrm>
            <a:off x="8102817" y="5263202"/>
            <a:ext cx="265172" cy="273121"/>
          </a:xfrm>
          <a:prstGeom prst="rect">
            <a:avLst/>
          </a:prstGeom>
        </p:spPr>
      </p:pic>
      <p:pic>
        <p:nvPicPr>
          <p:cNvPr id="147" name="Picture 257">
            <a:extLst>
              <a:ext uri="{FF2B5EF4-FFF2-40B4-BE49-F238E27FC236}">
                <a16:creationId xmlns:a16="http://schemas.microsoft.com/office/drawing/2014/main" id="{6A516711-346B-4236-83CA-6CF0E94FF586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8511" r="30186" b="26352"/>
          <a:stretch/>
        </p:blipFill>
        <p:spPr>
          <a:xfrm>
            <a:off x="8112022" y="5727130"/>
            <a:ext cx="262373" cy="273614"/>
          </a:xfrm>
          <a:prstGeom prst="rect">
            <a:avLst/>
          </a:prstGeom>
        </p:spPr>
      </p:pic>
      <p:pic>
        <p:nvPicPr>
          <p:cNvPr id="153" name="Picture 258">
            <a:extLst>
              <a:ext uri="{FF2B5EF4-FFF2-40B4-BE49-F238E27FC236}">
                <a16:creationId xmlns:a16="http://schemas.microsoft.com/office/drawing/2014/main" id="{8774A714-E0B0-4F4C-8210-9728C691EE4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8" t="19846" r="28100" b="25316"/>
          <a:stretch/>
        </p:blipFill>
        <p:spPr>
          <a:xfrm>
            <a:off x="7331874" y="6175470"/>
            <a:ext cx="344726" cy="347106"/>
          </a:xfrm>
          <a:prstGeom prst="rect">
            <a:avLst/>
          </a:prstGeom>
        </p:spPr>
      </p:pic>
      <p:pic>
        <p:nvPicPr>
          <p:cNvPr id="154" name="Picture 259">
            <a:extLst>
              <a:ext uri="{FF2B5EF4-FFF2-40B4-BE49-F238E27FC236}">
                <a16:creationId xmlns:a16="http://schemas.microsoft.com/office/drawing/2014/main" id="{081F075E-FCF0-443E-BDB6-2C15BB02519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5124" r="28735" b="26892"/>
          <a:stretch/>
        </p:blipFill>
        <p:spPr>
          <a:xfrm>
            <a:off x="7362640" y="5242103"/>
            <a:ext cx="278822" cy="304216"/>
          </a:xfrm>
          <a:prstGeom prst="rect">
            <a:avLst/>
          </a:prstGeom>
        </p:spPr>
      </p:pic>
      <p:pic>
        <p:nvPicPr>
          <p:cNvPr id="155" name="Picture 260">
            <a:extLst>
              <a:ext uri="{FF2B5EF4-FFF2-40B4-BE49-F238E27FC236}">
                <a16:creationId xmlns:a16="http://schemas.microsoft.com/office/drawing/2014/main" id="{7AC8B1C1-8A6F-44B2-9122-E8CEC6A549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9641" r="30892" b="27498"/>
          <a:stretch/>
        </p:blipFill>
        <p:spPr>
          <a:xfrm>
            <a:off x="7366097" y="5730418"/>
            <a:ext cx="268654" cy="273086"/>
          </a:xfrm>
          <a:prstGeom prst="rect">
            <a:avLst/>
          </a:prstGeom>
        </p:spPr>
      </p:pic>
      <p:pic>
        <p:nvPicPr>
          <p:cNvPr id="157" name="Picture 261">
            <a:extLst>
              <a:ext uri="{FF2B5EF4-FFF2-40B4-BE49-F238E27FC236}">
                <a16:creationId xmlns:a16="http://schemas.microsoft.com/office/drawing/2014/main" id="{5A0793C4-066C-4D9C-B0CC-6ACB22ED196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5" t="22998" r="29989" b="25905"/>
          <a:stretch/>
        </p:blipFill>
        <p:spPr>
          <a:xfrm>
            <a:off x="6670402" y="6202671"/>
            <a:ext cx="323354" cy="324162"/>
          </a:xfrm>
          <a:prstGeom prst="rect">
            <a:avLst/>
          </a:prstGeom>
        </p:spPr>
      </p:pic>
      <p:pic>
        <p:nvPicPr>
          <p:cNvPr id="160" name="Picture 262">
            <a:extLst>
              <a:ext uri="{FF2B5EF4-FFF2-40B4-BE49-F238E27FC236}">
                <a16:creationId xmlns:a16="http://schemas.microsoft.com/office/drawing/2014/main" id="{137ECA19-641D-438A-AF07-22252B2BE91C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532" r="28664" b="24720"/>
          <a:stretch/>
        </p:blipFill>
        <p:spPr>
          <a:xfrm>
            <a:off x="6670810" y="5254834"/>
            <a:ext cx="293027" cy="316063"/>
          </a:xfrm>
          <a:prstGeom prst="rect">
            <a:avLst/>
          </a:prstGeom>
        </p:spPr>
      </p:pic>
      <p:pic>
        <p:nvPicPr>
          <p:cNvPr id="161" name="Picture 263">
            <a:extLst>
              <a:ext uri="{FF2B5EF4-FFF2-40B4-BE49-F238E27FC236}">
                <a16:creationId xmlns:a16="http://schemas.microsoft.com/office/drawing/2014/main" id="{6E7D2208-B51D-4246-9F35-548C778DEED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18116" r="30022" b="25376"/>
          <a:stretch/>
        </p:blipFill>
        <p:spPr>
          <a:xfrm>
            <a:off x="6687681" y="5715156"/>
            <a:ext cx="297648" cy="312184"/>
          </a:xfrm>
          <a:prstGeom prst="rect">
            <a:avLst/>
          </a:prstGeom>
        </p:spPr>
      </p:pic>
      <p:pic>
        <p:nvPicPr>
          <p:cNvPr id="162" name="Picture 265">
            <a:extLst>
              <a:ext uri="{FF2B5EF4-FFF2-40B4-BE49-F238E27FC236}">
                <a16:creationId xmlns:a16="http://schemas.microsoft.com/office/drawing/2014/main" id="{B717A28B-EC9B-4FA4-BF67-A54574B72B2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52" y="5164428"/>
            <a:ext cx="651620" cy="528983"/>
          </a:xfrm>
          <a:prstGeom prst="rect">
            <a:avLst/>
          </a:prstGeom>
        </p:spPr>
      </p:pic>
      <p:pic>
        <p:nvPicPr>
          <p:cNvPr id="163" name="Picture 266">
            <a:extLst>
              <a:ext uri="{FF2B5EF4-FFF2-40B4-BE49-F238E27FC236}">
                <a16:creationId xmlns:a16="http://schemas.microsoft.com/office/drawing/2014/main" id="{994F56F7-0F88-474F-B5C7-50F47EC8B0D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5" y="5623540"/>
            <a:ext cx="688233" cy="558706"/>
          </a:xfrm>
          <a:prstGeom prst="rect">
            <a:avLst/>
          </a:prstGeom>
        </p:spPr>
      </p:pic>
      <p:pic>
        <p:nvPicPr>
          <p:cNvPr id="164" name="Picture 267">
            <a:extLst>
              <a:ext uri="{FF2B5EF4-FFF2-40B4-BE49-F238E27FC236}">
                <a16:creationId xmlns:a16="http://schemas.microsoft.com/office/drawing/2014/main" id="{677A4945-B8D7-4519-BA7E-893CEFB9844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10367" r="19722" b="18057"/>
          <a:stretch/>
        </p:blipFill>
        <p:spPr>
          <a:xfrm>
            <a:off x="8089184" y="6209081"/>
            <a:ext cx="303545" cy="306255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89" y="6060321"/>
            <a:ext cx="743232" cy="589551"/>
          </a:xfrm>
          <a:prstGeom prst="rect">
            <a:avLst/>
          </a:prstGeom>
        </p:spPr>
      </p:pic>
      <p:sp>
        <p:nvSpPr>
          <p:cNvPr id="127" name="TextBox 63">
            <a:extLst>
              <a:ext uri="{FF2B5EF4-FFF2-40B4-BE49-F238E27FC236}">
                <a16:creationId xmlns:a16="http://schemas.microsoft.com/office/drawing/2014/main" id="{DFCDF218-7053-46F6-A88C-66B69EB34166}"/>
              </a:ext>
            </a:extLst>
          </p:cNvPr>
          <p:cNvSpPr txBox="1"/>
          <p:nvPr/>
        </p:nvSpPr>
        <p:spPr>
          <a:xfrm>
            <a:off x="5724504" y="474370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SDM-44455555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03" y="5321056"/>
            <a:ext cx="154247" cy="14339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06" y="5790569"/>
            <a:ext cx="154247" cy="14339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74" y="6298135"/>
            <a:ext cx="154247" cy="143397"/>
          </a:xfrm>
          <a:prstGeom prst="rect">
            <a:avLst/>
          </a:prstGeom>
        </p:spPr>
      </p:pic>
      <p:sp>
        <p:nvSpPr>
          <p:cNvPr id="134" name="Rectangle 55">
            <a:hlinkClick r:id="rId29" action="ppaction://hlinksldjump"/>
            <a:extLst>
              <a:ext uri="{FF2B5EF4-FFF2-40B4-BE49-F238E27FC236}">
                <a16:creationId xmlns:a16="http://schemas.microsoft.com/office/drawing/2014/main" id="{5F7A417F-79EF-4969-B504-0CF0BCA4105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F89AEC99-6DE1-4A91-ACCA-337D89A32F4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56ADE37-4ED3-419A-AB94-081B193EE2E8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F97890C-EC04-4658-9FAF-79998670222D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0" name="Rectangle 59">
            <a:hlinkClick r:id="rId30" action="ppaction://hlinksldjump"/>
            <a:extLst>
              <a:ext uri="{FF2B5EF4-FFF2-40B4-BE49-F238E27FC236}">
                <a16:creationId xmlns:a16="http://schemas.microsoft.com/office/drawing/2014/main" id="{44EA9B01-265A-490E-B960-6A5C6E4030A5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1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BCC8F625-620B-49CA-B0AC-B56DA395FC05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5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F1B4940A-84A2-4D3B-BF5D-FA1E5475B48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6" name="Picture 32">
            <a:extLst>
              <a:ext uri="{FF2B5EF4-FFF2-40B4-BE49-F238E27FC236}">
                <a16:creationId xmlns:a16="http://schemas.microsoft.com/office/drawing/2014/main" id="{69DAC326-D43B-4BDA-910F-AA060117C9A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8" name="Picture 35">
            <a:hlinkClick r:id="rId30" action="ppaction://hlinksldjump"/>
            <a:extLst>
              <a:ext uri="{FF2B5EF4-FFF2-40B4-BE49-F238E27FC236}">
                <a16:creationId xmlns:a16="http://schemas.microsoft.com/office/drawing/2014/main" id="{088A5149-811F-4374-98F3-574F8547EAFA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49" name="Picture 143">
            <a:hlinkClick r:id="rId29" action="ppaction://hlinksldjump"/>
            <a:extLst>
              <a:ext uri="{FF2B5EF4-FFF2-40B4-BE49-F238E27FC236}">
                <a16:creationId xmlns:a16="http://schemas.microsoft.com/office/drawing/2014/main" id="{3D6C9F4A-DDDF-4F3E-AF17-0DA6A816C510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>
              <a:hlinkClick r:id="rId4" action="ppaction://hlinksldjump"/>
            </p:cNvPr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363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09276" y="1743922"/>
            <a:ext cx="8477924" cy="173447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135EF61D-41BF-4F8F-B9F7-CD5210BE6CD3}"/>
              </a:ext>
            </a:extLst>
          </p:cNvPr>
          <p:cNvSpPr/>
          <p:nvPr/>
        </p:nvSpPr>
        <p:spPr>
          <a:xfrm>
            <a:off x="3589101" y="1964276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Details of Process Change : Plan</a:t>
            </a:r>
          </a:p>
        </p:txBody>
      </p:sp>
      <p:grpSp>
        <p:nvGrpSpPr>
          <p:cNvPr id="138" name="Group 99">
            <a:extLst>
              <a:ext uri="{FF2B5EF4-FFF2-40B4-BE49-F238E27FC236}">
                <a16:creationId xmlns:a16="http://schemas.microsoft.com/office/drawing/2014/main" id="{46400394-454F-4EF8-831C-92241D022B83}"/>
              </a:ext>
            </a:extLst>
          </p:cNvPr>
          <p:cNvGrpSpPr/>
          <p:nvPr/>
        </p:nvGrpSpPr>
        <p:grpSpPr>
          <a:xfrm>
            <a:off x="5272321" y="2260776"/>
            <a:ext cx="5017286" cy="1123098"/>
            <a:chOff x="7002227" y="469023"/>
            <a:chExt cx="4885571" cy="1008426"/>
          </a:xfrm>
        </p:grpSpPr>
        <p:pic>
          <p:nvPicPr>
            <p:cNvPr id="139" name="Picture 97">
              <a:hlinkClick r:id="" action="ppaction://noaction"/>
              <a:extLst>
                <a:ext uri="{FF2B5EF4-FFF2-40B4-BE49-F238E27FC236}">
                  <a16:creationId xmlns:a16="http://schemas.microsoft.com/office/drawing/2014/main" id="{1933E763-3498-4B88-A8ED-F6886E661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2735" t="32979" r="13195" b="33816"/>
            <a:stretch/>
          </p:blipFill>
          <p:spPr>
            <a:xfrm>
              <a:off x="7002227" y="469023"/>
              <a:ext cx="4885571" cy="100842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40" name="Rectangle 98">
              <a:extLst>
                <a:ext uri="{FF2B5EF4-FFF2-40B4-BE49-F238E27FC236}">
                  <a16:creationId xmlns:a16="http://schemas.microsoft.com/office/drawing/2014/main" id="{C77C4942-8085-43A4-95D2-CE249464A2BB}"/>
                </a:ext>
              </a:extLst>
            </p:cNvPr>
            <p:cNvSpPr/>
            <p:nvPr/>
          </p:nvSpPr>
          <p:spPr>
            <a:xfrm>
              <a:off x="8356742" y="749078"/>
              <a:ext cx="2106029" cy="596392"/>
            </a:xfrm>
            <a:prstGeom prst="rect">
              <a:avLst/>
            </a:prstGeom>
            <a:solidFill>
              <a:srgbClr val="FBFCFC"/>
            </a:solidFill>
            <a:ln>
              <a:solidFill>
                <a:srgbClr val="FB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cxnSp>
        <p:nvCxnSpPr>
          <p:cNvPr id="141" name="Straight Connector 101">
            <a:extLst>
              <a:ext uri="{FF2B5EF4-FFF2-40B4-BE49-F238E27FC236}">
                <a16:creationId xmlns:a16="http://schemas.microsoft.com/office/drawing/2014/main" id="{8A2B24E1-92EA-4819-9051-E27BFCE8E8BE}"/>
              </a:ext>
            </a:extLst>
          </p:cNvPr>
          <p:cNvCxnSpPr>
            <a:stCxn id="139" idx="0"/>
            <a:endCxn id="139" idx="2"/>
          </p:cNvCxnSpPr>
          <p:nvPr/>
        </p:nvCxnSpPr>
        <p:spPr>
          <a:xfrm>
            <a:off x="7780964" y="2260776"/>
            <a:ext cx="0" cy="11230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04">
            <a:extLst>
              <a:ext uri="{FF2B5EF4-FFF2-40B4-BE49-F238E27FC236}">
                <a16:creationId xmlns:a16="http://schemas.microsoft.com/office/drawing/2014/main" id="{4DEADAFA-2D87-45CB-803D-DE1236C4D493}"/>
              </a:ext>
            </a:extLst>
          </p:cNvPr>
          <p:cNvSpPr txBox="1"/>
          <p:nvPr/>
        </p:nvSpPr>
        <p:spPr>
          <a:xfrm>
            <a:off x="6036681" y="301406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Plan</a:t>
            </a:r>
          </a:p>
        </p:txBody>
      </p:sp>
      <p:sp>
        <p:nvSpPr>
          <p:cNvPr id="149" name="TextBox 105">
            <a:extLst>
              <a:ext uri="{FF2B5EF4-FFF2-40B4-BE49-F238E27FC236}">
                <a16:creationId xmlns:a16="http://schemas.microsoft.com/office/drawing/2014/main" id="{A148E46E-8F79-49D9-BC1F-1FDD61E25FA4}"/>
              </a:ext>
            </a:extLst>
          </p:cNvPr>
          <p:cNvSpPr txBox="1"/>
          <p:nvPr/>
        </p:nvSpPr>
        <p:spPr>
          <a:xfrm>
            <a:off x="8666321" y="299717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Result</a:t>
            </a:r>
          </a:p>
        </p:txBody>
      </p:sp>
      <p:sp>
        <p:nvSpPr>
          <p:cNvPr id="150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300129" y="2248575"/>
            <a:ext cx="23760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</a:t>
            </a:r>
            <a:r>
              <a:rPr lang="th-TH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</a:t>
            </a:r>
            <a:r>
              <a:rPr lang="en-US" sz="1600" dirty="0"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  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9.5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51" name="Text Box 8">
            <a:extLst>
              <a:ext uri="{FF2B5EF4-FFF2-40B4-BE49-F238E27FC236}">
                <a16:creationId xmlns:a16="http://schemas.microsoft.com/office/drawing/2014/main" id="{FE794428-D673-4BA0-A5E4-E5E472549304}"/>
              </a:ext>
            </a:extLst>
          </p:cNvPr>
          <p:cNvSpPr txBox="1"/>
          <p:nvPr/>
        </p:nvSpPr>
        <p:spPr>
          <a:xfrm>
            <a:off x="7675954" y="2260776"/>
            <a:ext cx="2711720" cy="43254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</a:t>
            </a:r>
            <a:r>
              <a:rPr lang="th-TH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 15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422068" y="3584717"/>
            <a:ext cx="8465132" cy="2993882"/>
          </a:xfrm>
          <a:prstGeom prst="roundRect">
            <a:avLst>
              <a:gd name="adj" fmla="val 273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TextBox 106">
            <a:extLst>
              <a:ext uri="{FF2B5EF4-FFF2-40B4-BE49-F238E27FC236}">
                <a16:creationId xmlns:a16="http://schemas.microsoft.com/office/drawing/2014/main" id="{A24B5CB8-C7CD-4E6A-9EC5-64C11174FE76}"/>
              </a:ext>
            </a:extLst>
          </p:cNvPr>
          <p:cNvSpPr txBox="1"/>
          <p:nvPr/>
        </p:nvSpPr>
        <p:spPr>
          <a:xfrm>
            <a:off x="3612623" y="384971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Implementation plan :</a:t>
            </a:r>
          </a:p>
        </p:txBody>
      </p:sp>
      <p:sp>
        <p:nvSpPr>
          <p:cNvPr id="159" name="TextBox 107">
            <a:extLst>
              <a:ext uri="{FF2B5EF4-FFF2-40B4-BE49-F238E27FC236}">
                <a16:creationId xmlns:a16="http://schemas.microsoft.com/office/drawing/2014/main" id="{E8AABCE9-DFC5-4485-8E88-D029B47633FA}"/>
              </a:ext>
            </a:extLst>
          </p:cNvPr>
          <p:cNvSpPr txBox="1"/>
          <p:nvPr/>
        </p:nvSpPr>
        <p:spPr>
          <a:xfrm>
            <a:off x="4537810" y="421135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1 ) PCR plan submission</a:t>
            </a:r>
          </a:p>
        </p:txBody>
      </p:sp>
      <p:sp>
        <p:nvSpPr>
          <p:cNvPr id="165" name="TextBox 109">
            <a:extLst>
              <a:ext uri="{FF2B5EF4-FFF2-40B4-BE49-F238E27FC236}">
                <a16:creationId xmlns:a16="http://schemas.microsoft.com/office/drawing/2014/main" id="{FA552B3C-BEC0-41E3-9F0C-20DA74663473}"/>
              </a:ext>
            </a:extLst>
          </p:cNvPr>
          <p:cNvSpPr txBox="1"/>
          <p:nvPr/>
        </p:nvSpPr>
        <p:spPr>
          <a:xfrm>
            <a:off x="6547679" y="421135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67" name="TextBox 111">
            <a:extLst>
              <a:ext uri="{FF2B5EF4-FFF2-40B4-BE49-F238E27FC236}">
                <a16:creationId xmlns:a16="http://schemas.microsoft.com/office/drawing/2014/main" id="{CE24492B-228D-4038-B7E3-263242B4ED59}"/>
              </a:ext>
            </a:extLst>
          </p:cNvPr>
          <p:cNvSpPr txBox="1"/>
          <p:nvPr/>
        </p:nvSpPr>
        <p:spPr>
          <a:xfrm>
            <a:off x="9045533" y="422847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68" name="Group 114">
            <a:extLst>
              <a:ext uri="{FF2B5EF4-FFF2-40B4-BE49-F238E27FC236}">
                <a16:creationId xmlns:a16="http://schemas.microsoft.com/office/drawing/2014/main" id="{C0095C21-39B7-485A-AE86-E18FC687E169}"/>
              </a:ext>
            </a:extLst>
          </p:cNvPr>
          <p:cNvGrpSpPr/>
          <p:nvPr/>
        </p:nvGrpSpPr>
        <p:grpSpPr>
          <a:xfrm>
            <a:off x="7063025" y="4243682"/>
            <a:ext cx="1150402" cy="256371"/>
            <a:chOff x="8985023" y="3130415"/>
            <a:chExt cx="1120201" cy="257861"/>
          </a:xfrm>
        </p:grpSpPr>
        <p:sp>
          <p:nvSpPr>
            <p:cNvPr id="169" name="Rectangle 108">
              <a:extLst>
                <a:ext uri="{FF2B5EF4-FFF2-40B4-BE49-F238E27FC236}">
                  <a16:creationId xmlns:a16="http://schemas.microsoft.com/office/drawing/2014/main" id="{DFE25B7D-FDB4-49F6-8EFB-1729C009800B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0" name="รูปภาพ 55">
              <a:extLst>
                <a:ext uri="{FF2B5EF4-FFF2-40B4-BE49-F238E27FC236}">
                  <a16:creationId xmlns:a16="http://schemas.microsoft.com/office/drawing/2014/main" id="{12059C77-0CA1-489C-9230-04F2CCE4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71" name="Group 115">
            <a:extLst>
              <a:ext uri="{FF2B5EF4-FFF2-40B4-BE49-F238E27FC236}">
                <a16:creationId xmlns:a16="http://schemas.microsoft.com/office/drawing/2014/main" id="{DF63BEDE-2F53-4129-9ECE-CEE2F3932BF4}"/>
              </a:ext>
            </a:extLst>
          </p:cNvPr>
          <p:cNvGrpSpPr/>
          <p:nvPr/>
        </p:nvGrpSpPr>
        <p:grpSpPr>
          <a:xfrm>
            <a:off x="9648425" y="4236165"/>
            <a:ext cx="1150402" cy="256371"/>
            <a:chOff x="8985023" y="3130415"/>
            <a:chExt cx="1120201" cy="257861"/>
          </a:xfrm>
        </p:grpSpPr>
        <p:sp>
          <p:nvSpPr>
            <p:cNvPr id="172" name="Rectangle 116">
              <a:extLst>
                <a:ext uri="{FF2B5EF4-FFF2-40B4-BE49-F238E27FC236}">
                  <a16:creationId xmlns:a16="http://schemas.microsoft.com/office/drawing/2014/main" id="{41B81F0A-BADA-471E-866D-7650AD1A0EF5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3" name="รูปภาพ 55">
              <a:extLst>
                <a:ext uri="{FF2B5EF4-FFF2-40B4-BE49-F238E27FC236}">
                  <a16:creationId xmlns:a16="http://schemas.microsoft.com/office/drawing/2014/main" id="{32630BC9-4F88-4C7B-A38F-66EE3DF7A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74" name="TextBox 118">
            <a:extLst>
              <a:ext uri="{FF2B5EF4-FFF2-40B4-BE49-F238E27FC236}">
                <a16:creationId xmlns:a16="http://schemas.microsoft.com/office/drawing/2014/main" id="{6A09D6F8-C4E1-4C77-B7E2-337302561315}"/>
              </a:ext>
            </a:extLst>
          </p:cNvPr>
          <p:cNvSpPr txBox="1"/>
          <p:nvPr/>
        </p:nvSpPr>
        <p:spPr>
          <a:xfrm>
            <a:off x="4545052" y="4589317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2 )Process preparation</a:t>
            </a:r>
          </a:p>
        </p:txBody>
      </p:sp>
      <p:sp>
        <p:nvSpPr>
          <p:cNvPr id="175" name="TextBox 119">
            <a:extLst>
              <a:ext uri="{FF2B5EF4-FFF2-40B4-BE49-F238E27FC236}">
                <a16:creationId xmlns:a16="http://schemas.microsoft.com/office/drawing/2014/main" id="{99FE90BE-3707-4739-AC6D-BAC66410D5F4}"/>
              </a:ext>
            </a:extLst>
          </p:cNvPr>
          <p:cNvSpPr txBox="1"/>
          <p:nvPr/>
        </p:nvSpPr>
        <p:spPr>
          <a:xfrm>
            <a:off x="6554921" y="458931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76" name="TextBox 120">
            <a:extLst>
              <a:ext uri="{FF2B5EF4-FFF2-40B4-BE49-F238E27FC236}">
                <a16:creationId xmlns:a16="http://schemas.microsoft.com/office/drawing/2014/main" id="{FE909E1E-8A33-4030-8737-AB15BC067DFB}"/>
              </a:ext>
            </a:extLst>
          </p:cNvPr>
          <p:cNvSpPr txBox="1"/>
          <p:nvPr/>
        </p:nvSpPr>
        <p:spPr>
          <a:xfrm>
            <a:off x="9052775" y="460644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77" name="Group 121">
            <a:extLst>
              <a:ext uri="{FF2B5EF4-FFF2-40B4-BE49-F238E27FC236}">
                <a16:creationId xmlns:a16="http://schemas.microsoft.com/office/drawing/2014/main" id="{7477EEB0-BDA6-47C2-8EEF-392062F77AD2}"/>
              </a:ext>
            </a:extLst>
          </p:cNvPr>
          <p:cNvGrpSpPr/>
          <p:nvPr/>
        </p:nvGrpSpPr>
        <p:grpSpPr>
          <a:xfrm>
            <a:off x="7070267" y="4621645"/>
            <a:ext cx="1150402" cy="256371"/>
            <a:chOff x="8985023" y="3130415"/>
            <a:chExt cx="1120201" cy="257861"/>
          </a:xfrm>
        </p:grpSpPr>
        <p:sp>
          <p:nvSpPr>
            <p:cNvPr id="178" name="Rectangle 122">
              <a:extLst>
                <a:ext uri="{FF2B5EF4-FFF2-40B4-BE49-F238E27FC236}">
                  <a16:creationId xmlns:a16="http://schemas.microsoft.com/office/drawing/2014/main" id="{85611B76-8662-4D21-94AE-B41E908E89B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9" name="รูปภาพ 55">
              <a:extLst>
                <a:ext uri="{FF2B5EF4-FFF2-40B4-BE49-F238E27FC236}">
                  <a16:creationId xmlns:a16="http://schemas.microsoft.com/office/drawing/2014/main" id="{E01DB8AC-3642-45F8-9AB5-63DC8780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BACF8B32-FAF8-4C8A-80D7-F9730FE3900E}"/>
              </a:ext>
            </a:extLst>
          </p:cNvPr>
          <p:cNvGrpSpPr/>
          <p:nvPr/>
        </p:nvGrpSpPr>
        <p:grpSpPr>
          <a:xfrm>
            <a:off x="9655667" y="4614128"/>
            <a:ext cx="1150402" cy="256371"/>
            <a:chOff x="8985023" y="3130415"/>
            <a:chExt cx="1120201" cy="257861"/>
          </a:xfrm>
        </p:grpSpPr>
        <p:sp>
          <p:nvSpPr>
            <p:cNvPr id="181" name="Rectangle 125">
              <a:extLst>
                <a:ext uri="{FF2B5EF4-FFF2-40B4-BE49-F238E27FC236}">
                  <a16:creationId xmlns:a16="http://schemas.microsoft.com/office/drawing/2014/main" id="{D5C62869-4BD7-45A9-801F-AA3A2AA29A10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2" name="รูปภาพ 55">
              <a:extLst>
                <a:ext uri="{FF2B5EF4-FFF2-40B4-BE49-F238E27FC236}">
                  <a16:creationId xmlns:a16="http://schemas.microsoft.com/office/drawing/2014/main" id="{1622C1F8-739A-466D-BD13-3390E477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83" name="TextBox 127">
            <a:extLst>
              <a:ext uri="{FF2B5EF4-FFF2-40B4-BE49-F238E27FC236}">
                <a16:creationId xmlns:a16="http://schemas.microsoft.com/office/drawing/2014/main" id="{95F49931-DF84-42ED-A951-FE04CD8A3E58}"/>
              </a:ext>
            </a:extLst>
          </p:cNvPr>
          <p:cNvSpPr txBox="1"/>
          <p:nvPr/>
        </p:nvSpPr>
        <p:spPr>
          <a:xfrm>
            <a:off x="4552436" y="4967720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3 )Product  / Process evaluation</a:t>
            </a:r>
            <a:endParaRPr lang="th-TH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Process capability</a:t>
            </a:r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4" name="TextBox 128">
            <a:extLst>
              <a:ext uri="{FF2B5EF4-FFF2-40B4-BE49-F238E27FC236}">
                <a16:creationId xmlns:a16="http://schemas.microsoft.com/office/drawing/2014/main" id="{F9FD4966-E231-4373-85DB-96AFD260E5D2}"/>
              </a:ext>
            </a:extLst>
          </p:cNvPr>
          <p:cNvSpPr txBox="1"/>
          <p:nvPr/>
        </p:nvSpPr>
        <p:spPr>
          <a:xfrm>
            <a:off x="6562307" y="494246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85" name="TextBox 129">
            <a:extLst>
              <a:ext uri="{FF2B5EF4-FFF2-40B4-BE49-F238E27FC236}">
                <a16:creationId xmlns:a16="http://schemas.microsoft.com/office/drawing/2014/main" id="{90E54B05-5DE1-46DB-9D4D-C6A399488968}"/>
              </a:ext>
            </a:extLst>
          </p:cNvPr>
          <p:cNvSpPr txBox="1"/>
          <p:nvPr/>
        </p:nvSpPr>
        <p:spPr>
          <a:xfrm>
            <a:off x="9060159" y="495959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86" name="Group 130">
            <a:extLst>
              <a:ext uri="{FF2B5EF4-FFF2-40B4-BE49-F238E27FC236}">
                <a16:creationId xmlns:a16="http://schemas.microsoft.com/office/drawing/2014/main" id="{61503191-A596-40F8-B6DE-05C12101658E}"/>
              </a:ext>
            </a:extLst>
          </p:cNvPr>
          <p:cNvGrpSpPr/>
          <p:nvPr/>
        </p:nvGrpSpPr>
        <p:grpSpPr>
          <a:xfrm>
            <a:off x="7077652" y="4974795"/>
            <a:ext cx="1150402" cy="256371"/>
            <a:chOff x="8985023" y="3130415"/>
            <a:chExt cx="1120201" cy="257861"/>
          </a:xfrm>
        </p:grpSpPr>
        <p:sp>
          <p:nvSpPr>
            <p:cNvPr id="187" name="Rectangle 131">
              <a:extLst>
                <a:ext uri="{FF2B5EF4-FFF2-40B4-BE49-F238E27FC236}">
                  <a16:creationId xmlns:a16="http://schemas.microsoft.com/office/drawing/2014/main" id="{4C1D7DAE-26C3-4BE7-A2A4-B7DCB5DDD15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8" name="รูปภาพ 55">
              <a:extLst>
                <a:ext uri="{FF2B5EF4-FFF2-40B4-BE49-F238E27FC236}">
                  <a16:creationId xmlns:a16="http://schemas.microsoft.com/office/drawing/2014/main" id="{166397AA-7187-419F-9419-69C5603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806BA450-B978-45BE-A640-7CBE3C3A59A5}"/>
              </a:ext>
            </a:extLst>
          </p:cNvPr>
          <p:cNvGrpSpPr/>
          <p:nvPr/>
        </p:nvGrpSpPr>
        <p:grpSpPr>
          <a:xfrm>
            <a:off x="9663052" y="4967279"/>
            <a:ext cx="1150402" cy="256371"/>
            <a:chOff x="8985023" y="3130415"/>
            <a:chExt cx="1120201" cy="257861"/>
          </a:xfrm>
        </p:grpSpPr>
        <p:sp>
          <p:nvSpPr>
            <p:cNvPr id="190" name="Rectangle 134">
              <a:extLst>
                <a:ext uri="{FF2B5EF4-FFF2-40B4-BE49-F238E27FC236}">
                  <a16:creationId xmlns:a16="http://schemas.microsoft.com/office/drawing/2014/main" id="{74DE1175-D86B-4FD6-91A2-6EC8F3E1219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91" name="รูปภาพ 55">
              <a:extLst>
                <a:ext uri="{FF2B5EF4-FFF2-40B4-BE49-F238E27FC236}">
                  <a16:creationId xmlns:a16="http://schemas.microsoft.com/office/drawing/2014/main" id="{D23ACCF0-E591-446D-82B9-61F8AB25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92" name="TextBox 136">
            <a:extLst>
              <a:ext uri="{FF2B5EF4-FFF2-40B4-BE49-F238E27FC236}">
                <a16:creationId xmlns:a16="http://schemas.microsoft.com/office/drawing/2014/main" id="{2668B25A-F132-43B0-8266-B7513A5652EC}"/>
              </a:ext>
            </a:extLst>
          </p:cNvPr>
          <p:cNvSpPr txBox="1"/>
          <p:nvPr/>
        </p:nvSpPr>
        <p:spPr>
          <a:xfrm>
            <a:off x="4560857" y="5510967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4 )Revise document standard</a:t>
            </a:r>
          </a:p>
        </p:txBody>
      </p:sp>
      <p:sp>
        <p:nvSpPr>
          <p:cNvPr id="201" name="TextBox 137">
            <a:extLst>
              <a:ext uri="{FF2B5EF4-FFF2-40B4-BE49-F238E27FC236}">
                <a16:creationId xmlns:a16="http://schemas.microsoft.com/office/drawing/2014/main" id="{8800369D-6C62-4361-B997-53038643CAB7}"/>
              </a:ext>
            </a:extLst>
          </p:cNvPr>
          <p:cNvSpPr txBox="1"/>
          <p:nvPr/>
        </p:nvSpPr>
        <p:spPr>
          <a:xfrm>
            <a:off x="6570726" y="551096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03" name="TextBox 138">
            <a:extLst>
              <a:ext uri="{FF2B5EF4-FFF2-40B4-BE49-F238E27FC236}">
                <a16:creationId xmlns:a16="http://schemas.microsoft.com/office/drawing/2014/main" id="{2E3260B2-8B4E-4217-BE1C-BD2A4AC9AD37}"/>
              </a:ext>
            </a:extLst>
          </p:cNvPr>
          <p:cNvSpPr txBox="1"/>
          <p:nvPr/>
        </p:nvSpPr>
        <p:spPr>
          <a:xfrm>
            <a:off x="9068580" y="55280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04" name="Group 139">
            <a:extLst>
              <a:ext uri="{FF2B5EF4-FFF2-40B4-BE49-F238E27FC236}">
                <a16:creationId xmlns:a16="http://schemas.microsoft.com/office/drawing/2014/main" id="{B5759762-57DC-4F3A-AD5A-BA2F794CF5D4}"/>
              </a:ext>
            </a:extLst>
          </p:cNvPr>
          <p:cNvGrpSpPr/>
          <p:nvPr/>
        </p:nvGrpSpPr>
        <p:grpSpPr>
          <a:xfrm>
            <a:off x="7086072" y="5543297"/>
            <a:ext cx="1150402" cy="256371"/>
            <a:chOff x="8985023" y="3130415"/>
            <a:chExt cx="1120201" cy="257861"/>
          </a:xfrm>
        </p:grpSpPr>
        <p:sp>
          <p:nvSpPr>
            <p:cNvPr id="205" name="Rectangle 140">
              <a:extLst>
                <a:ext uri="{FF2B5EF4-FFF2-40B4-BE49-F238E27FC236}">
                  <a16:creationId xmlns:a16="http://schemas.microsoft.com/office/drawing/2014/main" id="{3457E666-2539-499E-AD85-24B7A0F450F1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06" name="รูปภาพ 55">
              <a:extLst>
                <a:ext uri="{FF2B5EF4-FFF2-40B4-BE49-F238E27FC236}">
                  <a16:creationId xmlns:a16="http://schemas.microsoft.com/office/drawing/2014/main" id="{C89DB9D1-66AC-48FE-8AD8-EE7C3FFE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07" name="Group 142">
            <a:extLst>
              <a:ext uri="{FF2B5EF4-FFF2-40B4-BE49-F238E27FC236}">
                <a16:creationId xmlns:a16="http://schemas.microsoft.com/office/drawing/2014/main" id="{A1FC6A0A-3AFF-45EF-8B71-F89CA5AA9391}"/>
              </a:ext>
            </a:extLst>
          </p:cNvPr>
          <p:cNvGrpSpPr/>
          <p:nvPr/>
        </p:nvGrpSpPr>
        <p:grpSpPr>
          <a:xfrm>
            <a:off x="9671472" y="5535780"/>
            <a:ext cx="1150402" cy="256371"/>
            <a:chOff x="8985023" y="3130415"/>
            <a:chExt cx="1120201" cy="257861"/>
          </a:xfrm>
        </p:grpSpPr>
        <p:sp>
          <p:nvSpPr>
            <p:cNvPr id="208" name="Rectangle 143">
              <a:extLst>
                <a:ext uri="{FF2B5EF4-FFF2-40B4-BE49-F238E27FC236}">
                  <a16:creationId xmlns:a16="http://schemas.microsoft.com/office/drawing/2014/main" id="{48D84083-BA78-4512-8B04-CA5656B5DD3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09" name="รูปภาพ 55">
              <a:extLst>
                <a:ext uri="{FF2B5EF4-FFF2-40B4-BE49-F238E27FC236}">
                  <a16:creationId xmlns:a16="http://schemas.microsoft.com/office/drawing/2014/main" id="{8E2FA67B-2048-463C-9DC3-DAE49085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210" name="TextBox 145">
            <a:extLst>
              <a:ext uri="{FF2B5EF4-FFF2-40B4-BE49-F238E27FC236}">
                <a16:creationId xmlns:a16="http://schemas.microsoft.com/office/drawing/2014/main" id="{573C3B2C-479D-4385-98F8-37BF1EADDFC3}"/>
              </a:ext>
            </a:extLst>
          </p:cNvPr>
          <p:cNvSpPr txBox="1"/>
          <p:nvPr/>
        </p:nvSpPr>
        <p:spPr>
          <a:xfrm>
            <a:off x="4575530" y="58535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5 )PCR result submission</a:t>
            </a:r>
          </a:p>
        </p:txBody>
      </p:sp>
      <p:sp>
        <p:nvSpPr>
          <p:cNvPr id="211" name="TextBox 146">
            <a:extLst>
              <a:ext uri="{FF2B5EF4-FFF2-40B4-BE49-F238E27FC236}">
                <a16:creationId xmlns:a16="http://schemas.microsoft.com/office/drawing/2014/main" id="{1BAF0F69-489B-4C7F-A2C9-F71EE78BB5C2}"/>
              </a:ext>
            </a:extLst>
          </p:cNvPr>
          <p:cNvSpPr txBox="1"/>
          <p:nvPr/>
        </p:nvSpPr>
        <p:spPr>
          <a:xfrm>
            <a:off x="6585401" y="5853558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12" name="TextBox 147">
            <a:extLst>
              <a:ext uri="{FF2B5EF4-FFF2-40B4-BE49-F238E27FC236}">
                <a16:creationId xmlns:a16="http://schemas.microsoft.com/office/drawing/2014/main" id="{7679BA61-7A80-4286-B027-BE4D1C376DDB}"/>
              </a:ext>
            </a:extLst>
          </p:cNvPr>
          <p:cNvSpPr txBox="1"/>
          <p:nvPr/>
        </p:nvSpPr>
        <p:spPr>
          <a:xfrm>
            <a:off x="9083253" y="58706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44" name="Group 148">
            <a:extLst>
              <a:ext uri="{FF2B5EF4-FFF2-40B4-BE49-F238E27FC236}">
                <a16:creationId xmlns:a16="http://schemas.microsoft.com/office/drawing/2014/main" id="{28A894FE-F823-42B8-A8C5-9E3BA50C5654}"/>
              </a:ext>
            </a:extLst>
          </p:cNvPr>
          <p:cNvGrpSpPr/>
          <p:nvPr/>
        </p:nvGrpSpPr>
        <p:grpSpPr>
          <a:xfrm>
            <a:off x="7100746" y="5885887"/>
            <a:ext cx="1150402" cy="256371"/>
            <a:chOff x="8985023" y="3130415"/>
            <a:chExt cx="1120201" cy="257861"/>
          </a:xfrm>
        </p:grpSpPr>
        <p:sp>
          <p:nvSpPr>
            <p:cNvPr id="245" name="Rectangle 149">
              <a:extLst>
                <a:ext uri="{FF2B5EF4-FFF2-40B4-BE49-F238E27FC236}">
                  <a16:creationId xmlns:a16="http://schemas.microsoft.com/office/drawing/2014/main" id="{3382C0A5-7365-404E-929C-F868FB36DB9E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6" name="รูปภาพ 55">
              <a:extLst>
                <a:ext uri="{FF2B5EF4-FFF2-40B4-BE49-F238E27FC236}">
                  <a16:creationId xmlns:a16="http://schemas.microsoft.com/office/drawing/2014/main" id="{036E0337-81B6-4FDC-9A1D-D14B0416A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47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86146" y="5878371"/>
            <a:ext cx="1150402" cy="256371"/>
            <a:chOff x="8985023" y="3130415"/>
            <a:chExt cx="1120201" cy="257861"/>
          </a:xfrm>
        </p:grpSpPr>
        <p:sp>
          <p:nvSpPr>
            <p:cNvPr id="248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9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250" name="TextBox 154">
            <a:extLst>
              <a:ext uri="{FF2B5EF4-FFF2-40B4-BE49-F238E27FC236}">
                <a16:creationId xmlns:a16="http://schemas.microsoft.com/office/drawing/2014/main" id="{6328E1D3-4FB2-4686-93D1-DE3DF38FF9F0}"/>
              </a:ext>
            </a:extLst>
          </p:cNvPr>
          <p:cNvSpPr txBox="1"/>
          <p:nvPr/>
        </p:nvSpPr>
        <p:spPr>
          <a:xfrm>
            <a:off x="4591201" y="6196032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6 )Production start date</a:t>
            </a:r>
          </a:p>
        </p:txBody>
      </p:sp>
      <p:sp>
        <p:nvSpPr>
          <p:cNvPr id="251" name="TextBox 155">
            <a:extLst>
              <a:ext uri="{FF2B5EF4-FFF2-40B4-BE49-F238E27FC236}">
                <a16:creationId xmlns:a16="http://schemas.microsoft.com/office/drawing/2014/main" id="{2ECB9EE4-168E-40A6-AA2A-3C666DDF5699}"/>
              </a:ext>
            </a:extLst>
          </p:cNvPr>
          <p:cNvSpPr txBox="1"/>
          <p:nvPr/>
        </p:nvSpPr>
        <p:spPr>
          <a:xfrm>
            <a:off x="6586165" y="6196031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52" name="TextBox 156">
            <a:extLst>
              <a:ext uri="{FF2B5EF4-FFF2-40B4-BE49-F238E27FC236}">
                <a16:creationId xmlns:a16="http://schemas.microsoft.com/office/drawing/2014/main" id="{4DBE71E8-8A6C-44D7-B5C9-9724A44562D2}"/>
              </a:ext>
            </a:extLst>
          </p:cNvPr>
          <p:cNvSpPr txBox="1"/>
          <p:nvPr/>
        </p:nvSpPr>
        <p:spPr>
          <a:xfrm>
            <a:off x="9098923" y="621315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53" name="Group 157">
            <a:extLst>
              <a:ext uri="{FF2B5EF4-FFF2-40B4-BE49-F238E27FC236}">
                <a16:creationId xmlns:a16="http://schemas.microsoft.com/office/drawing/2014/main" id="{BAFF325F-CD35-4E40-9233-1C2B139565CB}"/>
              </a:ext>
            </a:extLst>
          </p:cNvPr>
          <p:cNvGrpSpPr/>
          <p:nvPr/>
        </p:nvGrpSpPr>
        <p:grpSpPr>
          <a:xfrm>
            <a:off x="7101510" y="6228361"/>
            <a:ext cx="1150402" cy="256371"/>
            <a:chOff x="8985023" y="3130415"/>
            <a:chExt cx="1120201" cy="257861"/>
          </a:xfrm>
        </p:grpSpPr>
        <p:sp>
          <p:nvSpPr>
            <p:cNvPr id="254" name="Rectangle 158">
              <a:extLst>
                <a:ext uri="{FF2B5EF4-FFF2-40B4-BE49-F238E27FC236}">
                  <a16:creationId xmlns:a16="http://schemas.microsoft.com/office/drawing/2014/main" id="{B4696361-07A3-4AB3-A278-146644DEA822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5" name="รูปภาพ 55">
              <a:extLst>
                <a:ext uri="{FF2B5EF4-FFF2-40B4-BE49-F238E27FC236}">
                  <a16:creationId xmlns:a16="http://schemas.microsoft.com/office/drawing/2014/main" id="{C0CFDEBA-CCE0-4710-8A9F-E6A1ECCE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56" name="Group 160">
            <a:extLst>
              <a:ext uri="{FF2B5EF4-FFF2-40B4-BE49-F238E27FC236}">
                <a16:creationId xmlns:a16="http://schemas.microsoft.com/office/drawing/2014/main" id="{3D99074C-5EFF-44C5-BBE5-C428B2E63C22}"/>
              </a:ext>
            </a:extLst>
          </p:cNvPr>
          <p:cNvGrpSpPr/>
          <p:nvPr/>
        </p:nvGrpSpPr>
        <p:grpSpPr>
          <a:xfrm>
            <a:off x="9686910" y="6220844"/>
            <a:ext cx="1150402" cy="256371"/>
            <a:chOff x="8985023" y="3130415"/>
            <a:chExt cx="1120201" cy="257861"/>
          </a:xfrm>
        </p:grpSpPr>
        <p:sp>
          <p:nvSpPr>
            <p:cNvPr id="257" name="Rectangle 161">
              <a:extLst>
                <a:ext uri="{FF2B5EF4-FFF2-40B4-BE49-F238E27FC236}">
                  <a16:creationId xmlns:a16="http://schemas.microsoft.com/office/drawing/2014/main" id="{37EACD2D-A3D0-41C0-8151-5BE9B7A6A4F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8" name="รูปภาพ 55">
              <a:extLst>
                <a:ext uri="{FF2B5EF4-FFF2-40B4-BE49-F238E27FC236}">
                  <a16:creationId xmlns:a16="http://schemas.microsoft.com/office/drawing/2014/main" id="{6D18CA06-A0B0-49D4-A2D0-6CA54F38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13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651853" y="2527963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14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8177949" y="2527845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1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203469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1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217780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58615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60046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929717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2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944028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2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4794" y="551404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2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2873" y="552835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24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5857811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25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5872122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grpSp>
        <p:nvGrpSpPr>
          <p:cNvPr id="126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99127" y="6220844"/>
            <a:ext cx="1150402" cy="256371"/>
            <a:chOff x="8985023" y="3130415"/>
            <a:chExt cx="1120201" cy="257861"/>
          </a:xfrm>
        </p:grpSpPr>
        <p:sp>
          <p:nvSpPr>
            <p:cNvPr id="127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8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2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5664" y="6200284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3743" y="6214595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1" name="Rectangle 55">
            <a:hlinkClick r:id="rId16" action="ppaction://hlinksldjump"/>
            <a:extLst>
              <a:ext uri="{FF2B5EF4-FFF2-40B4-BE49-F238E27FC236}">
                <a16:creationId xmlns:a16="http://schemas.microsoft.com/office/drawing/2014/main" id="{CD91A171-BF35-406D-8040-B4FB1C62F246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F474A7E4-0B04-4A68-867C-4A2D5E9108C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0A8AF519-24DE-43C7-AE58-B40574CF8A70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8D2B473C-D072-4EE4-96E5-BFB01B6B8CA9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9">
            <a:hlinkClick r:id="rId17" action="ppaction://hlinksldjump"/>
            <a:extLst>
              <a:ext uri="{FF2B5EF4-FFF2-40B4-BE49-F238E27FC236}">
                <a16:creationId xmlns:a16="http://schemas.microsoft.com/office/drawing/2014/main" id="{F058A3B7-3CB1-4456-9601-B49C6A28628A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3D77E42-3AA4-4CFA-B3DF-6952326A896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12A78BA-5F75-42CD-AEC0-A8FD814FD42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3" name="Picture 32">
            <a:extLst>
              <a:ext uri="{FF2B5EF4-FFF2-40B4-BE49-F238E27FC236}">
                <a16:creationId xmlns:a16="http://schemas.microsoft.com/office/drawing/2014/main" id="{95BD11EF-D7A7-4F7E-9CFB-200D2A89BB7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5" name="Picture 35">
            <a:hlinkClick r:id="rId17" action="ppaction://hlinksldjump"/>
            <a:extLst>
              <a:ext uri="{FF2B5EF4-FFF2-40B4-BE49-F238E27FC236}">
                <a16:creationId xmlns:a16="http://schemas.microsoft.com/office/drawing/2014/main" id="{13C1041F-EA12-41D6-82BF-D8B82349E0D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46" name="Picture 143">
            <a:hlinkClick r:id="rId16" action="ppaction://hlinksldjump"/>
            <a:extLst>
              <a:ext uri="{FF2B5EF4-FFF2-40B4-BE49-F238E27FC236}">
                <a16:creationId xmlns:a16="http://schemas.microsoft.com/office/drawing/2014/main" id="{73BC8570-DEEA-4733-BDE8-03D7D29B57D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8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93318" y="1730290"/>
            <a:ext cx="8362023" cy="250366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3497838" y="4345886"/>
            <a:ext cx="8362023" cy="2259658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TextBox 164">
            <a:extLst>
              <a:ext uri="{FF2B5EF4-FFF2-40B4-BE49-F238E27FC236}">
                <a16:creationId xmlns:a16="http://schemas.microsoft.com/office/drawing/2014/main" id="{16ECAF8C-A0B6-4B35-9E87-F5DDAF7CF4DD}"/>
              </a:ext>
            </a:extLst>
          </p:cNvPr>
          <p:cNvSpPr txBox="1"/>
          <p:nvPr/>
        </p:nvSpPr>
        <p:spPr>
          <a:xfrm>
            <a:off x="3858010" y="1976686"/>
            <a:ext cx="16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Data attachments :</a:t>
            </a:r>
          </a:p>
        </p:txBody>
      </p:sp>
      <p:sp>
        <p:nvSpPr>
          <p:cNvPr id="114" name="TextBox 165">
            <a:extLst>
              <a:ext uri="{FF2B5EF4-FFF2-40B4-BE49-F238E27FC236}">
                <a16:creationId xmlns:a16="http://schemas.microsoft.com/office/drawing/2014/main" id="{893A48E7-2CC5-42AE-A1B8-192D63A8A355}"/>
              </a:ext>
            </a:extLst>
          </p:cNvPr>
          <p:cNvSpPr txBox="1"/>
          <p:nvPr/>
        </p:nvSpPr>
        <p:spPr>
          <a:xfrm>
            <a:off x="4893555" y="3703842"/>
            <a:ext cx="143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.Standardize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work, WI</a:t>
            </a:r>
          </a:p>
        </p:txBody>
      </p:sp>
      <p:sp>
        <p:nvSpPr>
          <p:cNvPr id="115" name="TextBox 166">
            <a:extLst>
              <a:ext uri="{FF2B5EF4-FFF2-40B4-BE49-F238E27FC236}">
                <a16:creationId xmlns:a16="http://schemas.microsoft.com/office/drawing/2014/main" id="{AC16580A-9185-4C0E-91BB-623DAEE5226E}"/>
              </a:ext>
            </a:extLst>
          </p:cNvPr>
          <p:cNvSpPr txBox="1"/>
          <p:nvPr/>
        </p:nvSpPr>
        <p:spPr>
          <a:xfrm>
            <a:off x="4885178" y="2823385"/>
            <a:ext cx="14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.QA Network</a:t>
            </a:r>
          </a:p>
        </p:txBody>
      </p:sp>
      <p:sp>
        <p:nvSpPr>
          <p:cNvPr id="116" name="TextBox 167">
            <a:extLst>
              <a:ext uri="{FF2B5EF4-FFF2-40B4-BE49-F238E27FC236}">
                <a16:creationId xmlns:a16="http://schemas.microsoft.com/office/drawing/2014/main" id="{936BD228-E547-4D03-90B3-E42FCFB8D5FD}"/>
              </a:ext>
            </a:extLst>
          </p:cNvPr>
          <p:cNvSpPr txBox="1"/>
          <p:nvPr/>
        </p:nvSpPr>
        <p:spPr>
          <a:xfrm>
            <a:off x="8242741" y="2816598"/>
            <a:ext cx="221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.Daily check sheet</a:t>
            </a:r>
          </a:p>
        </p:txBody>
      </p:sp>
      <p:sp>
        <p:nvSpPr>
          <p:cNvPr id="117" name="TextBox 168">
            <a:extLst>
              <a:ext uri="{FF2B5EF4-FFF2-40B4-BE49-F238E27FC236}">
                <a16:creationId xmlns:a16="http://schemas.microsoft.com/office/drawing/2014/main" id="{C2C35176-6131-4777-8A9B-5F1A6C19A658}"/>
              </a:ext>
            </a:extLst>
          </p:cNvPr>
          <p:cNvSpPr txBox="1"/>
          <p:nvPr/>
        </p:nvSpPr>
        <p:spPr>
          <a:xfrm>
            <a:off x="4889108" y="2346783"/>
            <a:ext cx="919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.PFMEA</a:t>
            </a:r>
          </a:p>
        </p:txBody>
      </p:sp>
      <p:sp>
        <p:nvSpPr>
          <p:cNvPr id="118" name="TextBox 169">
            <a:extLst>
              <a:ext uri="{FF2B5EF4-FFF2-40B4-BE49-F238E27FC236}">
                <a16:creationId xmlns:a16="http://schemas.microsoft.com/office/drawing/2014/main" id="{33ED88BC-999A-4D15-8C66-3A2F2B10F9FA}"/>
              </a:ext>
            </a:extLst>
          </p:cNvPr>
          <p:cNvSpPr txBox="1"/>
          <p:nvPr/>
        </p:nvSpPr>
        <p:spPr>
          <a:xfrm>
            <a:off x="4886744" y="3207294"/>
            <a:ext cx="170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.Control plan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,PCC</a:t>
            </a:r>
          </a:p>
        </p:txBody>
      </p:sp>
      <p:sp>
        <p:nvSpPr>
          <p:cNvPr id="119" name="TextBox 171">
            <a:extLst>
              <a:ext uri="{FF2B5EF4-FFF2-40B4-BE49-F238E27FC236}">
                <a16:creationId xmlns:a16="http://schemas.microsoft.com/office/drawing/2014/main" id="{61B8C0EA-43A6-48C5-BEF4-B7FF5FEE51FB}"/>
              </a:ext>
            </a:extLst>
          </p:cNvPr>
          <p:cNvSpPr txBox="1"/>
          <p:nvPr/>
        </p:nvSpPr>
        <p:spPr>
          <a:xfrm>
            <a:off x="8235000" y="2346662"/>
            <a:ext cx="238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. Machine specification</a:t>
            </a:r>
          </a:p>
          <a:p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of machine</a:t>
            </a:r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0" name="TextBox 78">
            <a:extLst>
              <a:ext uri="{FF2B5EF4-FFF2-40B4-BE49-F238E27FC236}">
                <a16:creationId xmlns:a16="http://schemas.microsoft.com/office/drawing/2014/main" id="{ED51E596-75DF-41CC-BB78-E3DB16CE8D01}"/>
              </a:ext>
            </a:extLst>
          </p:cNvPr>
          <p:cNvSpPr txBox="1"/>
          <p:nvPr/>
        </p:nvSpPr>
        <p:spPr>
          <a:xfrm>
            <a:off x="8223970" y="3186228"/>
            <a:ext cx="94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7 .Other</a:t>
            </a:r>
          </a:p>
        </p:txBody>
      </p:sp>
      <p:sp>
        <p:nvSpPr>
          <p:cNvPr id="128" name="TextBox 186">
            <a:extLst>
              <a:ext uri="{FF2B5EF4-FFF2-40B4-BE49-F238E27FC236}">
                <a16:creationId xmlns:a16="http://schemas.microsoft.com/office/drawing/2014/main" id="{ADD52C7A-BBB7-49C7-915E-8A5572A96656}"/>
              </a:ext>
            </a:extLst>
          </p:cNvPr>
          <p:cNvSpPr txBox="1"/>
          <p:nvPr/>
        </p:nvSpPr>
        <p:spPr>
          <a:xfrm>
            <a:off x="5901970" y="234678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TextBox 194">
            <a:extLst>
              <a:ext uri="{FF2B5EF4-FFF2-40B4-BE49-F238E27FC236}">
                <a16:creationId xmlns:a16="http://schemas.microsoft.com/office/drawing/2014/main" id="{0D2514AC-3FE0-444E-96A6-8709B5E5D128}"/>
              </a:ext>
            </a:extLst>
          </p:cNvPr>
          <p:cNvSpPr txBox="1"/>
          <p:nvPr/>
        </p:nvSpPr>
        <p:spPr>
          <a:xfrm>
            <a:off x="5910305" y="282920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TextBox 196">
            <a:extLst>
              <a:ext uri="{FF2B5EF4-FFF2-40B4-BE49-F238E27FC236}">
                <a16:creationId xmlns:a16="http://schemas.microsoft.com/office/drawing/2014/main" id="{414B179C-C6CC-46BC-A8E6-A90D0276A60F}"/>
              </a:ext>
            </a:extLst>
          </p:cNvPr>
          <p:cNvSpPr txBox="1"/>
          <p:nvPr/>
        </p:nvSpPr>
        <p:spPr>
          <a:xfrm>
            <a:off x="5910305" y="3243378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1" name="TextBox 198">
            <a:extLst>
              <a:ext uri="{FF2B5EF4-FFF2-40B4-BE49-F238E27FC236}">
                <a16:creationId xmlns:a16="http://schemas.microsoft.com/office/drawing/2014/main" id="{3DFD2AA7-CE63-47C2-8F5B-5CCD478DEC55}"/>
              </a:ext>
            </a:extLst>
          </p:cNvPr>
          <p:cNvSpPr txBox="1"/>
          <p:nvPr/>
        </p:nvSpPr>
        <p:spPr>
          <a:xfrm>
            <a:off x="9696326" y="231771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TextBox 205">
            <a:extLst>
              <a:ext uri="{FF2B5EF4-FFF2-40B4-BE49-F238E27FC236}">
                <a16:creationId xmlns:a16="http://schemas.microsoft.com/office/drawing/2014/main" id="{CDB23D38-C016-405F-9754-77829207027A}"/>
              </a:ext>
            </a:extLst>
          </p:cNvPr>
          <p:cNvSpPr txBox="1"/>
          <p:nvPr/>
        </p:nvSpPr>
        <p:spPr>
          <a:xfrm>
            <a:off x="5899902" y="3708237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3" name="TextBox 207">
            <a:extLst>
              <a:ext uri="{FF2B5EF4-FFF2-40B4-BE49-F238E27FC236}">
                <a16:creationId xmlns:a16="http://schemas.microsoft.com/office/drawing/2014/main" id="{F36DCD6A-1032-458E-AF70-D554126F4F51}"/>
              </a:ext>
            </a:extLst>
          </p:cNvPr>
          <p:cNvSpPr txBox="1"/>
          <p:nvPr/>
        </p:nvSpPr>
        <p:spPr>
          <a:xfrm>
            <a:off x="9707096" y="281580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TextBox 210">
            <a:extLst>
              <a:ext uri="{FF2B5EF4-FFF2-40B4-BE49-F238E27FC236}">
                <a16:creationId xmlns:a16="http://schemas.microsoft.com/office/drawing/2014/main" id="{73D1046E-FE05-482A-BACC-56DB43C3757A}"/>
              </a:ext>
            </a:extLst>
          </p:cNvPr>
          <p:cNvSpPr txBox="1"/>
          <p:nvPr/>
        </p:nvSpPr>
        <p:spPr>
          <a:xfrm>
            <a:off x="9707097" y="3198026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6562575" y="23907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158">
            <a:extLst>
              <a:ext uri="{FF2B5EF4-FFF2-40B4-BE49-F238E27FC236}">
                <a16:creationId xmlns:a16="http://schemas.microsoft.com/office/drawing/2014/main" id="{9D3F2452-431C-4DD4-8DE8-F35B45EE9CCE}"/>
              </a:ext>
            </a:extLst>
          </p:cNvPr>
          <p:cNvSpPr/>
          <p:nvPr/>
        </p:nvSpPr>
        <p:spPr>
          <a:xfrm>
            <a:off x="6562575" y="28730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2" name="Rectangle 158">
            <a:extLst>
              <a:ext uri="{FF2B5EF4-FFF2-40B4-BE49-F238E27FC236}">
                <a16:creationId xmlns:a16="http://schemas.microsoft.com/office/drawing/2014/main" id="{97E8E978-C92F-42D1-B360-F449DF6C361E}"/>
              </a:ext>
            </a:extLst>
          </p:cNvPr>
          <p:cNvSpPr/>
          <p:nvPr/>
        </p:nvSpPr>
        <p:spPr>
          <a:xfrm>
            <a:off x="6562575" y="3261839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158">
            <a:extLst>
              <a:ext uri="{FF2B5EF4-FFF2-40B4-BE49-F238E27FC236}">
                <a16:creationId xmlns:a16="http://schemas.microsoft.com/office/drawing/2014/main" id="{64083F52-0976-451D-BA73-D71E07AC5D79}"/>
              </a:ext>
            </a:extLst>
          </p:cNvPr>
          <p:cNvSpPr/>
          <p:nvPr/>
        </p:nvSpPr>
        <p:spPr>
          <a:xfrm>
            <a:off x="6557929" y="3739562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4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46160" y="2390712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5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59823" y="2877164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7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46160" y="3222156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0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440707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4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91630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5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285579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6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76017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82716" y="2436234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8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91200" y="2912792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80696" y="328486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0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99087" y="4834832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840663" y="453678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plan :</a:t>
            </a:r>
          </a:p>
        </p:txBody>
      </p:sp>
      <p:sp>
        <p:nvSpPr>
          <p:cNvPr id="302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64232" y="483483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Prepared :</a:t>
            </a:r>
          </a:p>
        </p:txBody>
      </p:sp>
      <p:sp>
        <p:nvSpPr>
          <p:cNvPr id="303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3994043" y="584662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Checker 1 :</a:t>
            </a:r>
          </a:p>
        </p:txBody>
      </p:sp>
      <p:sp>
        <p:nvSpPr>
          <p:cNvPr id="304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087906" y="5836128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5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4031171" y="54426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Amount of  Checker :</a:t>
            </a:r>
          </a:p>
        </p:txBody>
      </p:sp>
      <p:sp>
        <p:nvSpPr>
          <p:cNvPr id="306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604066" y="5442686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7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67686" y="5839470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8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33194" y="5955294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9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85180" y="5858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1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824140" y="515157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of department</a:t>
            </a:r>
          </a:p>
        </p:txBody>
      </p:sp>
      <p:sp>
        <p:nvSpPr>
          <p:cNvPr id="312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835156" y="5936254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3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3987156" y="61766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Approver  :</a:t>
            </a:r>
          </a:p>
        </p:txBody>
      </p:sp>
      <p:sp>
        <p:nvSpPr>
          <p:cNvPr id="314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847877" y="5477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5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087906" y="6237162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67686" y="6240504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33194" y="6356328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85180" y="62590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9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388572" y="625218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0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835156" y="6337288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1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309654" y="480172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61" y="2432140"/>
            <a:ext cx="154247" cy="1433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2908193"/>
            <a:ext cx="154247" cy="1433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276393"/>
            <a:ext cx="154247" cy="1433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751236"/>
            <a:ext cx="154247" cy="143397"/>
          </a:xfrm>
          <a:prstGeom prst="rect">
            <a:avLst/>
          </a:prstGeom>
        </p:spPr>
      </p:pic>
      <p:sp>
        <p:nvSpPr>
          <p:cNvPr id="102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408684" y="58612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51877" y="2399293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1354646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4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71613" y="288371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0000444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26410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66255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6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75104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32626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7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442D4477-F853-426C-A883-70668C42063A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8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81CEFE07-35F3-475D-8F7A-424F90E3DDA6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DFCDA0CB-4794-4654-96A5-85079B1732EC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9802A8BD-2741-4638-8A8C-9C580FB35750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1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61C29F60-4A68-47E1-8E6A-BED51427CA6E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059FA50-7AEE-47A5-9D5A-18D7225C797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2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B41EC045-8EDE-4EAD-B032-BF75C7EB6C1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22" name="Picture 32">
            <a:extLst>
              <a:ext uri="{FF2B5EF4-FFF2-40B4-BE49-F238E27FC236}">
                <a16:creationId xmlns:a16="http://schemas.microsoft.com/office/drawing/2014/main" id="{AF7BEB9B-171F-4967-8D6B-2C2A6B8CB40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23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41834A84-EDE8-4C42-9852-119529E233D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24" name="Picture 143">
            <a:hlinkClick r:id="rId15" action="ppaction://hlinksldjump"/>
            <a:extLst>
              <a:ext uri="{FF2B5EF4-FFF2-40B4-BE49-F238E27FC236}">
                <a16:creationId xmlns:a16="http://schemas.microsoft.com/office/drawing/2014/main" id="{F1F64968-D945-4EFF-AB87-11BED743BCF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4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90139" y="1140789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911475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3547340" y="1749494"/>
            <a:ext cx="8362023" cy="4422705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66195" y="2377963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6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950277" y="210366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plan :</a:t>
            </a:r>
          </a:p>
        </p:txBody>
      </p:sp>
      <p:sp>
        <p:nvSpPr>
          <p:cNvPr id="197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31340" y="237796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Prepared :</a:t>
            </a:r>
          </a:p>
        </p:txBody>
      </p:sp>
      <p:sp>
        <p:nvSpPr>
          <p:cNvPr id="199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4151157" y="348475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Checker 1 :</a:t>
            </a:r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3474259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3999601" y="308081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Amount of  Checker :</a:t>
            </a:r>
          </a:p>
        </p:txBody>
      </p:sp>
      <p:sp>
        <p:nvSpPr>
          <p:cNvPr id="213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587009" y="3080817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5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477601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6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593425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21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981254" y="278970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of department</a:t>
            </a:r>
          </a:p>
        </p:txBody>
      </p:sp>
      <p:sp>
        <p:nvSpPr>
          <p:cNvPr id="222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3574385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39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4144270" y="381476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Approver  :</a:t>
            </a:r>
          </a:p>
        </p:txBody>
      </p:sp>
      <p:sp>
        <p:nvSpPr>
          <p:cNvPr id="263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830820" y="311585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TextBox 55">
            <a:extLst>
              <a:ext uri="{FF2B5EF4-FFF2-40B4-BE49-F238E27FC236}">
                <a16:creationId xmlns:a16="http://schemas.microsoft.com/office/drawing/2014/main" id="{FAA86A0B-4FC0-4301-A60D-1B9F1267282E}"/>
              </a:ext>
            </a:extLst>
          </p:cNvPr>
          <p:cNvSpPr txBox="1"/>
          <p:nvPr/>
        </p:nvSpPr>
        <p:spPr>
          <a:xfrm>
            <a:off x="3977149" y="424509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Acknowledge department</a:t>
            </a:r>
          </a:p>
        </p:txBody>
      </p:sp>
      <p:sp>
        <p:nvSpPr>
          <p:cNvPr id="102" name="TextBox 56">
            <a:extLst>
              <a:ext uri="{FF2B5EF4-FFF2-40B4-BE49-F238E27FC236}">
                <a16:creationId xmlns:a16="http://schemas.microsoft.com/office/drawing/2014/main" id="{E5C5D67A-512E-4CD5-A70E-C54C55A79ECB}"/>
              </a:ext>
            </a:extLst>
          </p:cNvPr>
          <p:cNvSpPr txBox="1"/>
          <p:nvPr/>
        </p:nvSpPr>
        <p:spPr>
          <a:xfrm>
            <a:off x="4152309" y="464754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1  :</a:t>
            </a:r>
          </a:p>
        </p:txBody>
      </p:sp>
      <p:sp>
        <p:nvSpPr>
          <p:cNvPr id="103" name="TextBox 65">
            <a:extLst>
              <a:ext uri="{FF2B5EF4-FFF2-40B4-BE49-F238E27FC236}">
                <a16:creationId xmlns:a16="http://schemas.microsoft.com/office/drawing/2014/main" id="{80FED0DC-B12E-4347-BD08-70ECBB14B947}"/>
              </a:ext>
            </a:extLst>
          </p:cNvPr>
          <p:cNvSpPr txBox="1"/>
          <p:nvPr/>
        </p:nvSpPr>
        <p:spPr>
          <a:xfrm>
            <a:off x="4163207" y="508331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2 :</a:t>
            </a:r>
          </a:p>
        </p:txBody>
      </p:sp>
      <p:sp>
        <p:nvSpPr>
          <p:cNvPr id="14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3875293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878635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5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994459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3975419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4613661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4617003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4732827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4713787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9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24834" y="5074536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5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88501" y="5077878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7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54009" y="5193702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0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72084" y="5174662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1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276762" y="23622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7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351485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8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39158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9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43429" y="390903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0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63541" y="351808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1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46810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508212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Mgr.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94221" y="507689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314333" y="468594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3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961730D0-CEDA-43D8-825F-E85627B1E325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130E433-AEF0-4599-B377-EFBFBA25E01F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9A922436-E44D-4865-8995-58CBC233019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AE6C711D-B268-44FF-96A1-B85F60EE8F90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7D1B7F21-984C-4F18-A0E9-CAE567F0E367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F7A15B8C-0380-453D-9323-86DC068D130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97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92F2EF46-1FEE-4A37-AEBD-125849C4FF4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98" name="Picture 32">
            <a:extLst>
              <a:ext uri="{FF2B5EF4-FFF2-40B4-BE49-F238E27FC236}">
                <a16:creationId xmlns:a16="http://schemas.microsoft.com/office/drawing/2014/main" id="{95FBA285-F802-44EB-AF50-3EB8652B512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99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941DAC51-38FF-40BE-AA5C-BD903E5DC88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00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972AB08D-1C08-4FAB-9AE5-AB4607C2117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4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8875463" cy="512475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39613" y="1235746"/>
            <a:ext cx="8875463" cy="622500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Status On Plan Phase</a:t>
            </a:r>
          </a:p>
        </p:txBody>
      </p:sp>
      <p:sp>
        <p:nvSpPr>
          <p:cNvPr id="85" name="Rectangle 84"/>
          <p:cNvSpPr/>
          <p:nvPr/>
        </p:nvSpPr>
        <p:spPr>
          <a:xfrm rot="16200000">
            <a:off x="10574015" y="4420383"/>
            <a:ext cx="2546896" cy="673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6" name="Rectangle 85"/>
          <p:cNvSpPr/>
          <p:nvPr/>
        </p:nvSpPr>
        <p:spPr>
          <a:xfrm>
            <a:off x="6164119" y="5637056"/>
            <a:ext cx="5717012" cy="904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497119" y="3180606"/>
            <a:ext cx="8316671" cy="705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96" name="Group 95"/>
          <p:cNvGrpSpPr/>
          <p:nvPr/>
        </p:nvGrpSpPr>
        <p:grpSpPr>
          <a:xfrm>
            <a:off x="7899691" y="2740269"/>
            <a:ext cx="985912" cy="971551"/>
            <a:chOff x="6227754" y="2091690"/>
            <a:chExt cx="985912" cy="971550"/>
          </a:xfrm>
        </p:grpSpPr>
        <p:sp>
          <p:nvSpPr>
            <p:cNvPr id="97" name="Oval 96"/>
            <p:cNvSpPr/>
            <p:nvPr/>
          </p:nvSpPr>
          <p:spPr>
            <a:xfrm>
              <a:off x="6227754" y="209169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18" y="2277194"/>
              <a:ext cx="571513" cy="571513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5656107" y="2751698"/>
            <a:ext cx="985912" cy="971551"/>
            <a:chOff x="3984170" y="2103120"/>
            <a:chExt cx="985912" cy="971550"/>
          </a:xfrm>
        </p:grpSpPr>
        <p:sp>
          <p:nvSpPr>
            <p:cNvPr id="100" name="Oval 99"/>
            <p:cNvSpPr/>
            <p:nvPr/>
          </p:nvSpPr>
          <p:spPr>
            <a:xfrm>
              <a:off x="3984170" y="210312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952" y="2254483"/>
              <a:ext cx="615526" cy="637766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3386436" y="2740269"/>
            <a:ext cx="985912" cy="971551"/>
            <a:chOff x="1714500" y="2091690"/>
            <a:chExt cx="985912" cy="971550"/>
          </a:xfrm>
        </p:grpSpPr>
        <p:sp>
          <p:nvSpPr>
            <p:cNvPr id="106" name="Oval 105"/>
            <p:cNvSpPr/>
            <p:nvPr/>
          </p:nvSpPr>
          <p:spPr>
            <a:xfrm>
              <a:off x="1714500" y="209169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547" y="2277194"/>
              <a:ext cx="571513" cy="571513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10359712" y="2740269"/>
            <a:ext cx="985912" cy="971551"/>
            <a:chOff x="8687776" y="2091690"/>
            <a:chExt cx="985912" cy="971550"/>
          </a:xfrm>
        </p:grpSpPr>
        <p:sp>
          <p:nvSpPr>
            <p:cNvPr id="109" name="Oval 108"/>
            <p:cNvSpPr/>
            <p:nvPr/>
          </p:nvSpPr>
          <p:spPr>
            <a:xfrm>
              <a:off x="8687776" y="209169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6748" y="2277194"/>
              <a:ext cx="607967" cy="607967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10434663" y="5218163"/>
            <a:ext cx="985912" cy="971551"/>
            <a:chOff x="2510060" y="4540557"/>
            <a:chExt cx="985912" cy="971550"/>
          </a:xfrm>
        </p:grpSpPr>
        <p:sp>
          <p:nvSpPr>
            <p:cNvPr id="112" name="Oval 111"/>
            <p:cNvSpPr/>
            <p:nvPr/>
          </p:nvSpPr>
          <p:spPr>
            <a:xfrm>
              <a:off x="2510060" y="4540557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468" y="4708045"/>
              <a:ext cx="607546" cy="607546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7955623" y="5192638"/>
            <a:ext cx="985912" cy="971551"/>
            <a:chOff x="3959586" y="4544060"/>
            <a:chExt cx="985912" cy="971550"/>
          </a:xfrm>
        </p:grpSpPr>
        <p:sp>
          <p:nvSpPr>
            <p:cNvPr id="115" name="Oval 114"/>
            <p:cNvSpPr/>
            <p:nvPr/>
          </p:nvSpPr>
          <p:spPr>
            <a:xfrm>
              <a:off x="3959586" y="454406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566" y="4678872"/>
              <a:ext cx="662091" cy="662091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5705181" y="5192638"/>
            <a:ext cx="985912" cy="971551"/>
            <a:chOff x="6204945" y="4544060"/>
            <a:chExt cx="985912" cy="971550"/>
          </a:xfrm>
        </p:grpSpPr>
        <p:sp>
          <p:nvSpPr>
            <p:cNvPr id="118" name="Oval 117"/>
            <p:cNvSpPr/>
            <p:nvPr/>
          </p:nvSpPr>
          <p:spPr>
            <a:xfrm>
              <a:off x="6204945" y="454406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131" y="4707267"/>
              <a:ext cx="667157" cy="667157"/>
            </a:xfrm>
            <a:prstGeom prst="rect">
              <a:avLst/>
            </a:prstGeom>
          </p:spPr>
        </p:pic>
      </p:grpSp>
      <p:sp>
        <p:nvSpPr>
          <p:cNvPr id="120" name="TextBox 119"/>
          <p:cNvSpPr txBox="1"/>
          <p:nvPr/>
        </p:nvSpPr>
        <p:spPr>
          <a:xfrm flipH="1">
            <a:off x="3266855" y="370624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Kittiya  Yangso</a:t>
            </a:r>
          </a:p>
        </p:txBody>
      </p:sp>
      <p:sp>
        <p:nvSpPr>
          <p:cNvPr id="121" name="TextBox 120"/>
          <p:cNvSpPr txBox="1"/>
          <p:nvPr/>
        </p:nvSpPr>
        <p:spPr>
          <a:xfrm flipH="1">
            <a:off x="3282446" y="400457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09.00 </a:t>
            </a:r>
          </a:p>
        </p:txBody>
      </p:sp>
      <p:sp>
        <p:nvSpPr>
          <p:cNvPr id="122" name="TextBox 121"/>
          <p:cNvSpPr txBox="1"/>
          <p:nvPr/>
        </p:nvSpPr>
        <p:spPr>
          <a:xfrm flipH="1">
            <a:off x="5334942" y="3711418"/>
            <a:ext cx="18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Patcharaporn  Intana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5574718" y="399259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11.00 </a:t>
            </a:r>
          </a:p>
        </p:txBody>
      </p:sp>
      <p:sp>
        <p:nvSpPr>
          <p:cNvPr id="124" name="TextBox 123"/>
          <p:cNvSpPr txBox="1"/>
          <p:nvPr/>
        </p:nvSpPr>
        <p:spPr>
          <a:xfrm flipH="1">
            <a:off x="7852882" y="3714229"/>
            <a:ext cx="17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Kanyarat  Rodtong</a:t>
            </a:r>
          </a:p>
        </p:txBody>
      </p:sp>
      <p:sp>
        <p:nvSpPr>
          <p:cNvPr id="125" name="TextBox 124"/>
          <p:cNvSpPr txBox="1"/>
          <p:nvPr/>
        </p:nvSpPr>
        <p:spPr>
          <a:xfrm flipH="1">
            <a:off x="7848190" y="397999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11.30 </a:t>
            </a:r>
          </a:p>
        </p:txBody>
      </p:sp>
      <p:sp>
        <p:nvSpPr>
          <p:cNvPr id="126" name="TextBox 125"/>
          <p:cNvSpPr txBox="1"/>
          <p:nvPr/>
        </p:nvSpPr>
        <p:spPr>
          <a:xfrm flipH="1">
            <a:off x="10138319" y="3705687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Thananporn yaowa</a:t>
            </a:r>
          </a:p>
        </p:txBody>
      </p:sp>
      <p:sp>
        <p:nvSpPr>
          <p:cNvPr id="127" name="TextBox 126"/>
          <p:cNvSpPr txBox="1"/>
          <p:nvPr/>
        </p:nvSpPr>
        <p:spPr>
          <a:xfrm flipH="1">
            <a:off x="10238999" y="3959779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13-07-20  09.00 </a:t>
            </a:r>
          </a:p>
        </p:txBody>
      </p:sp>
      <p:sp>
        <p:nvSpPr>
          <p:cNvPr id="128" name="TextBox 127"/>
          <p:cNvSpPr txBox="1"/>
          <p:nvPr/>
        </p:nvSpPr>
        <p:spPr>
          <a:xfrm flipH="1">
            <a:off x="10282801" y="6152430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Somsri  Sriripron</a:t>
            </a:r>
          </a:p>
        </p:txBody>
      </p:sp>
      <p:sp>
        <p:nvSpPr>
          <p:cNvPr id="129" name="TextBox 128"/>
          <p:cNvSpPr txBox="1"/>
          <p:nvPr/>
        </p:nvSpPr>
        <p:spPr>
          <a:xfrm flipH="1">
            <a:off x="10309741" y="640652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13-07-20  09.30 </a:t>
            </a:r>
          </a:p>
        </p:txBody>
      </p:sp>
      <p:sp>
        <p:nvSpPr>
          <p:cNvPr id="130" name="TextBox 129"/>
          <p:cNvSpPr txBox="1"/>
          <p:nvPr/>
        </p:nvSpPr>
        <p:spPr>
          <a:xfrm flipH="1">
            <a:off x="7865006" y="6152430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Omegaze  Oliton</a:t>
            </a:r>
          </a:p>
        </p:txBody>
      </p:sp>
      <p:sp>
        <p:nvSpPr>
          <p:cNvPr id="131" name="TextBox 130"/>
          <p:cNvSpPr txBox="1"/>
          <p:nvPr/>
        </p:nvSpPr>
        <p:spPr>
          <a:xfrm flipH="1">
            <a:off x="7891946" y="640652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14-07-20  14.00 </a:t>
            </a:r>
          </a:p>
        </p:txBody>
      </p:sp>
      <p:sp>
        <p:nvSpPr>
          <p:cNvPr id="132" name="TextBox 131"/>
          <p:cNvSpPr txBox="1"/>
          <p:nvPr/>
        </p:nvSpPr>
        <p:spPr>
          <a:xfrm flipH="1">
            <a:off x="5606734" y="614675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Somporn  Rodton</a:t>
            </a:r>
          </a:p>
        </p:txBody>
      </p:sp>
      <p:sp>
        <p:nvSpPr>
          <p:cNvPr id="133" name="TextBox 132"/>
          <p:cNvSpPr txBox="1"/>
          <p:nvPr/>
        </p:nvSpPr>
        <p:spPr>
          <a:xfrm flipH="1">
            <a:off x="5669806" y="638609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14-07-20  16.32 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3657433" y="2339341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PE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5965765" y="2350985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PE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8185838" y="2339555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10638377" y="4777585"/>
            <a:ext cx="4913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8224425" y="4769289"/>
            <a:ext cx="5829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BKD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5942545" y="4779796"/>
            <a:ext cx="53086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514800" y="1905880"/>
            <a:ext cx="142699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DN-PCR-FY20-001</a:t>
            </a: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72" y="2764583"/>
            <a:ext cx="346355" cy="346355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91" y="2747339"/>
            <a:ext cx="346355" cy="34635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49" y="2718112"/>
            <a:ext cx="346355" cy="346355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 flipH="1">
            <a:off x="9795305" y="2342751"/>
            <a:ext cx="18284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Acknowledge department</a:t>
            </a:r>
          </a:p>
        </p:txBody>
      </p:sp>
      <p:sp>
        <p:nvSpPr>
          <p:cNvPr id="94" name="Rectangle 55">
            <a:hlinkClick r:id="rId22" action="ppaction://hlinksldjump"/>
            <a:extLst>
              <a:ext uri="{FF2B5EF4-FFF2-40B4-BE49-F238E27FC236}">
                <a16:creationId xmlns:a16="http://schemas.microsoft.com/office/drawing/2014/main" id="{04B3AB17-E3C2-4B87-A9FF-96DD3D91487A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2158312-BC5F-46CC-8CB2-0DE5D26EC526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2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F01192E-54D6-415E-9E53-DD79206DA96A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C262E876-1139-4A3A-9ED3-D2418D4F8458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0" name="Rectangle 59">
            <a:hlinkClick r:id="rId23" action="ppaction://hlinksldjump"/>
            <a:extLst>
              <a:ext uri="{FF2B5EF4-FFF2-40B4-BE49-F238E27FC236}">
                <a16:creationId xmlns:a16="http://schemas.microsoft.com/office/drawing/2014/main" id="{D8D86E09-4ED8-4DC6-BCA9-0BF650059439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1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7A8CFCF3-3579-40ED-BC83-04DBA529BDF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5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5618CD6-27B8-4ECB-8850-224092CCE87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8" name="Picture 32">
            <a:extLst>
              <a:ext uri="{FF2B5EF4-FFF2-40B4-BE49-F238E27FC236}">
                <a16:creationId xmlns:a16="http://schemas.microsoft.com/office/drawing/2014/main" id="{55AA6769-8C81-4706-B32E-DD791B65C96F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9" name="Picture 35">
            <a:hlinkClick r:id="rId23" action="ppaction://hlinksldjump"/>
            <a:extLst>
              <a:ext uri="{FF2B5EF4-FFF2-40B4-BE49-F238E27FC236}">
                <a16:creationId xmlns:a16="http://schemas.microsoft.com/office/drawing/2014/main" id="{7034A11F-AC01-4744-9A48-60B969863A0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50" name="Picture 143">
            <a:hlinkClick r:id="rId22" action="ppaction://hlinksldjump"/>
            <a:extLst>
              <a:ext uri="{FF2B5EF4-FFF2-40B4-BE49-F238E27FC236}">
                <a16:creationId xmlns:a16="http://schemas.microsoft.com/office/drawing/2014/main" id="{E6BE9796-8818-41FF-A801-A6F01D9C276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20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858246"/>
            <a:ext cx="8875463" cy="489089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39613" y="1235746"/>
            <a:ext cx="8875463" cy="622500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Status On Result Phase</a:t>
            </a:r>
          </a:p>
        </p:txBody>
      </p:sp>
      <p:sp>
        <p:nvSpPr>
          <p:cNvPr id="53" name="TextBox 52"/>
          <p:cNvSpPr txBox="1"/>
          <p:nvPr/>
        </p:nvSpPr>
        <p:spPr>
          <a:xfrm flipH="1">
            <a:off x="3304351" y="411911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Kanyarat  Rodtong</a:t>
            </a:r>
          </a:p>
        </p:txBody>
      </p:sp>
      <p:sp>
        <p:nvSpPr>
          <p:cNvPr id="54" name="TextBox 53"/>
          <p:cNvSpPr txBox="1"/>
          <p:nvPr/>
        </p:nvSpPr>
        <p:spPr>
          <a:xfrm flipH="1">
            <a:off x="3444482" y="441745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1-10-20  09.00 </a:t>
            </a:r>
          </a:p>
        </p:txBody>
      </p:sp>
      <p:sp>
        <p:nvSpPr>
          <p:cNvPr id="55" name="TextBox 54"/>
          <p:cNvSpPr txBox="1"/>
          <p:nvPr/>
        </p:nvSpPr>
        <p:spPr>
          <a:xfrm flipH="1">
            <a:off x="5493796" y="4151376"/>
            <a:ext cx="18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Patcharaporn  Intana</a:t>
            </a:r>
          </a:p>
        </p:txBody>
      </p:sp>
      <p:sp>
        <p:nvSpPr>
          <p:cNvPr id="61" name="TextBox 60"/>
          <p:cNvSpPr txBox="1"/>
          <p:nvPr/>
        </p:nvSpPr>
        <p:spPr>
          <a:xfrm flipH="1">
            <a:off x="5631880" y="4449713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16-01-21  09.00 </a:t>
            </a:r>
          </a:p>
        </p:txBody>
      </p:sp>
      <p:sp>
        <p:nvSpPr>
          <p:cNvPr id="62" name="TextBox 61"/>
          <p:cNvSpPr txBox="1"/>
          <p:nvPr/>
        </p:nvSpPr>
        <p:spPr>
          <a:xfrm flipH="1">
            <a:off x="7921578" y="4157461"/>
            <a:ext cx="13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Kittiya  Yangso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7890606" y="4422366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23-02-21  09.00 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10246340" y="415137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Thananporn yaowa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10363756" y="442021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12-03-21  09.00 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458348" y="2749149"/>
            <a:ext cx="7959188" cy="1386975"/>
            <a:chOff x="1876952" y="1923216"/>
            <a:chExt cx="7959188" cy="1386976"/>
          </a:xfrm>
        </p:grpSpPr>
        <p:grpSp>
          <p:nvGrpSpPr>
            <p:cNvPr id="67" name="Group 66"/>
            <p:cNvGrpSpPr/>
            <p:nvPr/>
          </p:nvGrpSpPr>
          <p:grpSpPr>
            <a:xfrm>
              <a:off x="1876952" y="2327212"/>
              <a:ext cx="7959188" cy="982980"/>
              <a:chOff x="1921029" y="2227695"/>
              <a:chExt cx="7959188" cy="98298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031712" y="2668031"/>
                <a:ext cx="7432328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1921029" y="2227695"/>
                <a:ext cx="7959188" cy="982980"/>
                <a:chOff x="1714500" y="2091690"/>
                <a:chExt cx="7959188" cy="982980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227754" y="2091690"/>
                  <a:ext cx="985912" cy="971550"/>
                  <a:chOff x="6227754" y="2091690"/>
                  <a:chExt cx="985912" cy="97155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227754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218" y="2277194"/>
                    <a:ext cx="571513" cy="571513"/>
                  </a:xfrm>
                  <a:prstGeom prst="rect">
                    <a:avLst/>
                  </a:prstGeom>
                  <a:effectLst>
                    <a:reflection blurRad="965200" stA="45000" endPos="65000" dist="50800" dir="5400000" sy="-100000" algn="bl" rotWithShape="0"/>
                  </a:effectLst>
                </p:spPr>
              </p:pic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3984170" y="2103120"/>
                  <a:ext cx="985912" cy="971550"/>
                  <a:chOff x="3984170" y="2103120"/>
                  <a:chExt cx="985912" cy="971550"/>
                </a:xfrm>
              </p:grpSpPr>
              <p:sp>
                <p:nvSpPr>
                  <p:cNvPr id="83" name="Oval 82"/>
                  <p:cNvSpPr/>
                  <p:nvPr/>
                </p:nvSpPr>
                <p:spPr>
                  <a:xfrm>
                    <a:off x="3984170" y="2103120"/>
                    <a:ext cx="985912" cy="971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84" name="Picture 83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85952" y="2254483"/>
                    <a:ext cx="615526" cy="6377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1714500" y="2091690"/>
                  <a:ext cx="985912" cy="971550"/>
                  <a:chOff x="1714500" y="2091690"/>
                  <a:chExt cx="985912" cy="971550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1714500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38547" y="2277194"/>
                    <a:ext cx="571513" cy="5715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8687776" y="2091690"/>
                  <a:ext cx="985912" cy="971550"/>
                  <a:chOff x="8687776" y="2091690"/>
                  <a:chExt cx="985912" cy="971550"/>
                </a:xfrm>
              </p:grpSpPr>
              <p:sp>
                <p:nvSpPr>
                  <p:cNvPr id="79" name="Oval 78"/>
                  <p:cNvSpPr/>
                  <p:nvPr/>
                </p:nvSpPr>
                <p:spPr>
                  <a:xfrm>
                    <a:off x="8687776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76748" y="2277194"/>
                    <a:ext cx="607967" cy="607967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8" name="TextBox 67"/>
            <p:cNvSpPr txBox="1"/>
            <p:nvPr/>
          </p:nvSpPr>
          <p:spPr>
            <a:xfrm flipH="1">
              <a:off x="2125087" y="1926285"/>
              <a:ext cx="435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 PE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4421989" y="1937929"/>
              <a:ext cx="435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 PE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9065323" y="1926285"/>
              <a:ext cx="55571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</a:t>
              </a:r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QAC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5949682" y="1923216"/>
              <a:ext cx="184779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</a:t>
              </a:r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Acknowledge department</a:t>
              </a:r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1" y="3175423"/>
            <a:ext cx="346355" cy="34635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82" y="3165469"/>
            <a:ext cx="346355" cy="346355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0514800" y="1905880"/>
            <a:ext cx="142699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DN-PCR-FY20-001</a:t>
            </a:r>
          </a:p>
        </p:txBody>
      </p:sp>
      <p:sp>
        <p:nvSpPr>
          <p:cNvPr id="90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74033E60-E423-4B43-A647-3F83D4091D8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1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BAA0D06B-8D10-4E16-A349-24AF166AEB28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2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D9727E89-1518-4B11-A0EB-6E1DC454172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17EF9337-F500-401B-B4DE-98F38FE2A603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59">
            <a:hlinkClick r:id="rId20" action="ppaction://hlinksldjump"/>
            <a:extLst>
              <a:ext uri="{FF2B5EF4-FFF2-40B4-BE49-F238E27FC236}">
                <a16:creationId xmlns:a16="http://schemas.microsoft.com/office/drawing/2014/main" id="{12215656-8437-4896-BCCD-E5EC8E5495E1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5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FD65D1F3-520A-498A-9E23-C6E86B8B2CC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96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6F99DD48-8011-424C-B684-AED4ADE1A7E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97" name="Picture 32">
            <a:extLst>
              <a:ext uri="{FF2B5EF4-FFF2-40B4-BE49-F238E27FC236}">
                <a16:creationId xmlns:a16="http://schemas.microsoft.com/office/drawing/2014/main" id="{F329FE30-E16E-47E3-8BF1-090A6D91168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98" name="Picture 35">
            <a:hlinkClick r:id="rId20" action="ppaction://hlinksldjump"/>
            <a:extLst>
              <a:ext uri="{FF2B5EF4-FFF2-40B4-BE49-F238E27FC236}">
                <a16:creationId xmlns:a16="http://schemas.microsoft.com/office/drawing/2014/main" id="{FD74E68C-53E1-4EF9-901D-FBFE3902EB2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99" name="Picture 143">
            <a:hlinkClick r:id="rId19" action="ppaction://hlinksldjump"/>
            <a:extLst>
              <a:ext uri="{FF2B5EF4-FFF2-40B4-BE49-F238E27FC236}">
                <a16:creationId xmlns:a16="http://schemas.microsoft.com/office/drawing/2014/main" id="{61458603-0AFF-4D54-90C2-BCE01E27A38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13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>
            <a:hlinkClick r:id="rId5" action="ppaction://hlinksldjump"/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>
            <a:hlinkClick r:id="rId14" action="ppaction://hlinksldjump"/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33" name="Pictur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4" name="Picture 4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55" name="Rectangle 54">
            <a:hlinkClick r:id="rId3" action="ppaction://hlinksldjump"/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60">
            <a:hlinkClick r:id="rId23" action="ppaction://hlinksldjump"/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61">
            <a:hlinkClick r:id="rId24" action="ppaction://hlinksldjump"/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</a:p>
        </p:txBody>
      </p:sp>
      <p:sp>
        <p:nvSpPr>
          <p:cNvPr id="86" name="Rectangle 54">
            <a:extLst>
              <a:ext uri="{FF2B5EF4-FFF2-40B4-BE49-F238E27FC236}">
                <a16:creationId xmlns:a16="http://schemas.microsoft.com/office/drawing/2014/main" id="{FAF1CEE9-0CE9-4500-A4DB-C6161189CAAF}"/>
              </a:ext>
            </a:extLst>
          </p:cNvPr>
          <p:cNvSpPr/>
          <p:nvPr/>
        </p:nvSpPr>
        <p:spPr>
          <a:xfrm>
            <a:off x="7617945" y="3793135"/>
            <a:ext cx="15071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Not data to display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100432" y="2586694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0654" y="2586694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9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30565" y="315550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100273" y="3174597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Product name</a:t>
            </a: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31253" y="3153697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71934" y="3153697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04454" y="3153697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9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145690" y="3153697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9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50086" y="3140633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100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2282" y="2577249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01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01272" y="2581262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671078" y="3152917"/>
            <a:ext cx="5485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60522" y="3140633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7777" y="4278414"/>
            <a:ext cx="8878134" cy="235529"/>
            <a:chOff x="3307777" y="6412014"/>
            <a:chExt cx="8878134" cy="235529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25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5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728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</a:p>
        </p:txBody>
      </p:sp>
      <p:sp>
        <p:nvSpPr>
          <p:cNvPr id="86" name="Rectangle 54">
            <a:extLst>
              <a:ext uri="{FF2B5EF4-FFF2-40B4-BE49-F238E27FC236}">
                <a16:creationId xmlns:a16="http://schemas.microsoft.com/office/drawing/2014/main" id="{FAF1CEE9-0CE9-4500-A4DB-C6161189CAAF}"/>
              </a:ext>
            </a:extLst>
          </p:cNvPr>
          <p:cNvSpPr/>
          <p:nvPr/>
        </p:nvSpPr>
        <p:spPr>
          <a:xfrm>
            <a:off x="7617945" y="3793135"/>
            <a:ext cx="15071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Not data to display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100432" y="2586694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0654" y="2586694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9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64353" y="3153697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4" y="3153697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37554" y="3153697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9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78790" y="3153697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9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83186" y="3140633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100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2282" y="2577249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01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01272" y="2581262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02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001160" y="3152917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37371" y="3174597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93622" y="3140633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4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sp>
        <p:nvSpPr>
          <p:cNvPr id="94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6B37CA2E-812F-47D5-A98F-3D9DBC13462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67606C88-5285-4EC0-9234-FD1A3AE73AFE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6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94612769-0987-4FB7-9BC5-D768EFAF9B5E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AE802525-A4DC-475E-A281-69DCD147EB7F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8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83BC106E-70F3-464C-BB0A-8B2796E9B6A9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E492709B-F63A-49EE-A569-A86DC270C72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10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179DFA9A-393C-47B5-8447-5F00526D89C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1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0AFE4F1C-3932-4834-884B-80D21AC7E36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12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C4B22822-92E3-43E8-8EEE-77BA3DF2B80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13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6A561858-2A3E-4061-9A77-E4448F1F910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4" name="Picture 3">
            <a:extLst>
              <a:ext uri="{FF2B5EF4-FFF2-40B4-BE49-F238E27FC236}">
                <a16:creationId xmlns:a16="http://schemas.microsoft.com/office/drawing/2014/main" id="{5D5B3996-5297-4037-A847-135FAB3A89F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15" name="Picture 52">
            <a:extLst>
              <a:ext uri="{FF2B5EF4-FFF2-40B4-BE49-F238E27FC236}">
                <a16:creationId xmlns:a16="http://schemas.microsoft.com/office/drawing/2014/main" id="{D9272171-9EF3-40A7-8BA8-0EEEE77368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16" name="Picture 53">
            <a:extLst>
              <a:ext uri="{FF2B5EF4-FFF2-40B4-BE49-F238E27FC236}">
                <a16:creationId xmlns:a16="http://schemas.microsoft.com/office/drawing/2014/main" id="{967E3059-3BB7-48FC-93D3-1073B56B79B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7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F5E7FEB3-0C84-4475-8965-B0B3A40A7FD2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8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38C1F4DB-88F0-46C5-8C5C-6799EAE3A85D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9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598AAA90-898B-4328-BF27-ADE957A25469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0786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100432" y="2586694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0654" y="2586694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9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30565" y="315550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100273" y="3174597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Product name</a:t>
            </a: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31253" y="3153697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71934" y="3153697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04454" y="3153697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9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145690" y="3153697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9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50086" y="3140633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100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2282" y="2577249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01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01272" y="2581262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671078" y="3152917"/>
            <a:ext cx="5485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60522" y="3140633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7777" y="4278414"/>
            <a:ext cx="8878134" cy="235529"/>
            <a:chOff x="3307777" y="6412014"/>
            <a:chExt cx="8878134" cy="235529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cxnSp>
        <p:nvCxnSpPr>
          <p:cNvPr id="73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98295" y="3989212"/>
            <a:ext cx="10148481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455604" y="3651578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75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202907" y="3651578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76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468125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7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04834" y="3651578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8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545451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9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25030" y="3651121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8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2340" y="365157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57584" y="3651121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0745413" y="3624321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21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F9C42C0A-1165-4978-A0F5-325C34A8AD25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6A2C32A8-69D6-4712-8DCF-3FDFE57083B2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4F95F83B-D389-4712-86D8-155C5F103DAC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7FE9DC-C7F1-4070-9503-643FFFE9C679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30C257C6-113B-45ED-8D4E-C5019A6401AF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6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85A803F7-4C05-4321-9748-530C948BD14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27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EB1BA05-5B42-418F-B2BE-65A54C43D11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28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946E4F84-E413-4B93-9E0A-901AB2898F2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29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E49391B8-BF21-4707-B5E3-A5D2D34697B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30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EBF3AF8F-7036-4AA3-9521-CE68A211FBF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1" name="Picture 3">
            <a:extLst>
              <a:ext uri="{FF2B5EF4-FFF2-40B4-BE49-F238E27FC236}">
                <a16:creationId xmlns:a16="http://schemas.microsoft.com/office/drawing/2014/main" id="{D13A1186-4E27-4B93-A7CA-DE1FC574E93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32" name="Picture 52">
            <a:extLst>
              <a:ext uri="{FF2B5EF4-FFF2-40B4-BE49-F238E27FC236}">
                <a16:creationId xmlns:a16="http://schemas.microsoft.com/office/drawing/2014/main" id="{9D033945-8299-4105-8CE0-F06139DB624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33" name="Picture 53">
            <a:extLst>
              <a:ext uri="{FF2B5EF4-FFF2-40B4-BE49-F238E27FC236}">
                <a16:creationId xmlns:a16="http://schemas.microsoft.com/office/drawing/2014/main" id="{E130E2D7-4656-4687-A48B-802A8B1676A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34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BA175439-2B4E-4639-9275-A885C6907CCE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46252966-A89D-414E-9A22-1C6FAA983FB9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D222BCD0-B1F8-43ED-B5F3-00F00A2A6218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336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100432" y="2586694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0654" y="2586694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9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64353" y="3153697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4" y="3153697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37554" y="3153697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9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78790" y="3153697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9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83186" y="3140633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100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2282" y="2577249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01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01272" y="2581262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02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001160" y="3152917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37371" y="3174597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93622" y="3140633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4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cxnSp>
        <p:nvCxnSpPr>
          <p:cNvPr id="69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563921" y="3962875"/>
            <a:ext cx="8379686" cy="2679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39326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3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576035" y="3651578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4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16652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5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296231" y="3651121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53541" y="365157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grpSp>
        <p:nvGrpSpPr>
          <p:cNvPr id="7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78456" y="3696402"/>
            <a:ext cx="325696" cy="243933"/>
            <a:chOff x="11511708" y="3431250"/>
            <a:chExt cx="397389" cy="280988"/>
          </a:xfrm>
        </p:grpSpPr>
        <p:sp>
          <p:nvSpPr>
            <p:cNvPr id="7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79" name="รูปภาพ 15" descr="รูปภาพประกอบด้วย รูปวาด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8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28785" y="3651121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916614" y="3624321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1399826" y="3693755"/>
            <a:ext cx="325696" cy="243933"/>
            <a:chOff x="12804434" y="4240000"/>
            <a:chExt cx="325696" cy="243933"/>
          </a:xfrm>
        </p:grpSpPr>
        <p:sp>
          <p:nvSpPr>
            <p:cNvPr id="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3" name="Picture 92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86" name="Rectangle 55">
            <a:hlinkClick r:id="rId17" action="ppaction://hlinksldjump"/>
            <a:extLst>
              <a:ext uri="{FF2B5EF4-FFF2-40B4-BE49-F238E27FC236}">
                <a16:creationId xmlns:a16="http://schemas.microsoft.com/office/drawing/2014/main" id="{06E07149-1D34-4379-A26E-07ABB42C28B9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02D78020-A37F-47F9-AE7C-D41BA334236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31D1103-72C4-4373-A3A9-667C936052B1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3FCD4FE-DF6C-49D9-A451-79A332C1C5CA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7" name="Rectangle 59">
            <a:hlinkClick r:id="rId18" action="ppaction://hlinksldjump"/>
            <a:extLst>
              <a:ext uri="{FF2B5EF4-FFF2-40B4-BE49-F238E27FC236}">
                <a16:creationId xmlns:a16="http://schemas.microsoft.com/office/drawing/2014/main" id="{85C61D50-2819-4BEF-8FD9-5729E56368C5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8" name="Picture 29">
            <a:hlinkClick r:id="rId17" action="ppaction://hlinksldjump"/>
            <a:extLst>
              <a:ext uri="{FF2B5EF4-FFF2-40B4-BE49-F238E27FC236}">
                <a16:creationId xmlns:a16="http://schemas.microsoft.com/office/drawing/2014/main" id="{1D67E0E1-01A4-4A67-A884-AE205DA37BF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34FEF98-C15D-426E-9871-A5A0D9521E3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0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E4E1FD60-54EB-42D5-A9A6-4D0D2A01D03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11" name="Picture 35">
            <a:hlinkClick r:id="rId18" action="ppaction://hlinksldjump"/>
            <a:extLst>
              <a:ext uri="{FF2B5EF4-FFF2-40B4-BE49-F238E27FC236}">
                <a16:creationId xmlns:a16="http://schemas.microsoft.com/office/drawing/2014/main" id="{7C0B4361-3D5C-448B-AD90-6FE17AD3A2A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12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5D8F8484-8043-4A38-90AA-DD0ACF3C2B5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id="{EAEF3819-A2C9-4130-A0FB-72A79B45F82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14" name="Picture 52">
            <a:extLst>
              <a:ext uri="{FF2B5EF4-FFF2-40B4-BE49-F238E27FC236}">
                <a16:creationId xmlns:a16="http://schemas.microsoft.com/office/drawing/2014/main" id="{504F118D-9547-4F7A-8596-158D9F9D7BB2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15" name="Picture 53">
            <a:extLst>
              <a:ext uri="{FF2B5EF4-FFF2-40B4-BE49-F238E27FC236}">
                <a16:creationId xmlns:a16="http://schemas.microsoft.com/office/drawing/2014/main" id="{835E811A-BB7F-4DF8-BDE2-FC5747E068C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6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25AB8337-544C-4DE1-9259-20BB80166703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7" name="Rectangle 60">
            <a:hlinkClick r:id="rId26" action="ppaction://hlinksldjump"/>
            <a:extLst>
              <a:ext uri="{FF2B5EF4-FFF2-40B4-BE49-F238E27FC236}">
                <a16:creationId xmlns:a16="http://schemas.microsoft.com/office/drawing/2014/main" id="{D30587F6-22E8-41C0-9337-990F8BBB2FFC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8" name="Rectangle 61">
            <a:hlinkClick r:id="rId27" action="ppaction://hlinksldjump"/>
            <a:extLst>
              <a:ext uri="{FF2B5EF4-FFF2-40B4-BE49-F238E27FC236}">
                <a16:creationId xmlns:a16="http://schemas.microsoft.com/office/drawing/2014/main" id="{84DDD228-95E9-401D-B00C-0EF1D1B59E47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442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6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409185" y="1830462"/>
            <a:ext cx="8478015" cy="136719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169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70" name="Rectangle 25">
            <a:extLst>
              <a:ext uri="{FF2B5EF4-FFF2-40B4-BE49-F238E27FC236}">
                <a16:creationId xmlns:a16="http://schemas.microsoft.com/office/drawing/2014/main" id="{6B99BADC-A194-4BA5-9842-3F97478DED75}"/>
              </a:ext>
            </a:extLst>
          </p:cNvPr>
          <p:cNvSpPr/>
          <p:nvPr/>
        </p:nvSpPr>
        <p:spPr>
          <a:xfrm>
            <a:off x="9025294" y="2389915"/>
            <a:ext cx="2460071" cy="30301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1" name="TextBox 26">
            <a:extLst>
              <a:ext uri="{FF2B5EF4-FFF2-40B4-BE49-F238E27FC236}">
                <a16:creationId xmlns:a16="http://schemas.microsoft.com/office/drawing/2014/main" id="{CC6A94A4-F3C3-47C5-8B5A-3871773712AE}"/>
              </a:ext>
            </a:extLst>
          </p:cNvPr>
          <p:cNvSpPr txBox="1"/>
          <p:nvPr/>
        </p:nvSpPr>
        <p:spPr>
          <a:xfrm>
            <a:off x="3570421" y="235731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Department / Section :</a:t>
            </a:r>
          </a:p>
        </p:txBody>
      </p:sp>
      <p:sp>
        <p:nvSpPr>
          <p:cNvPr id="172" name="TextBox 27">
            <a:extLst>
              <a:ext uri="{FF2B5EF4-FFF2-40B4-BE49-F238E27FC236}">
                <a16:creationId xmlns:a16="http://schemas.microsoft.com/office/drawing/2014/main" id="{256F2564-2636-4AEA-8E7A-0D735E3F0648}"/>
              </a:ext>
            </a:extLst>
          </p:cNvPr>
          <p:cNvSpPr txBox="1"/>
          <p:nvPr/>
        </p:nvSpPr>
        <p:spPr>
          <a:xfrm>
            <a:off x="8209953" y="23671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Registant :</a:t>
            </a:r>
          </a:p>
        </p:txBody>
      </p:sp>
      <p:grpSp>
        <p:nvGrpSpPr>
          <p:cNvPr id="173" name="Group 30">
            <a:extLst>
              <a:ext uri="{FF2B5EF4-FFF2-40B4-BE49-F238E27FC236}">
                <a16:creationId xmlns:a16="http://schemas.microsoft.com/office/drawing/2014/main" id="{97D50C98-090F-4243-925A-5C19F46E0B07}"/>
              </a:ext>
            </a:extLst>
          </p:cNvPr>
          <p:cNvGrpSpPr/>
          <p:nvPr/>
        </p:nvGrpSpPr>
        <p:grpSpPr>
          <a:xfrm>
            <a:off x="5138224" y="2322988"/>
            <a:ext cx="2319852" cy="369332"/>
            <a:chOff x="1646379" y="990979"/>
            <a:chExt cx="2467411" cy="383838"/>
          </a:xfrm>
        </p:grpSpPr>
        <p:sp>
          <p:nvSpPr>
            <p:cNvPr id="174" name="Rectangle 24">
              <a:extLst>
                <a:ext uri="{FF2B5EF4-FFF2-40B4-BE49-F238E27FC236}">
                  <a16:creationId xmlns:a16="http://schemas.microsoft.com/office/drawing/2014/main" id="{C36E2D5B-7C61-46A6-B02C-C6F4424E792F}"/>
                </a:ext>
              </a:extLst>
            </p:cNvPr>
            <p:cNvSpPr/>
            <p:nvPr/>
          </p:nvSpPr>
          <p:spPr>
            <a:xfrm>
              <a:off x="1646379" y="1050227"/>
              <a:ext cx="2467411" cy="29593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75" name="TextBox 28">
              <a:extLst>
                <a:ext uri="{FF2B5EF4-FFF2-40B4-BE49-F238E27FC236}">
                  <a16:creationId xmlns:a16="http://schemas.microsoft.com/office/drawing/2014/main" id="{CB7D9D26-983D-4E33-B680-511F8D5BA341}"/>
                </a:ext>
              </a:extLst>
            </p:cNvPr>
            <p:cNvSpPr txBox="1"/>
            <p:nvPr/>
          </p:nvSpPr>
          <p:spPr>
            <a:xfrm>
              <a:off x="1728452" y="990979"/>
              <a:ext cx="1538220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Production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Engineer</a:t>
              </a:r>
              <a:endParaRPr lang="th-TH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76" name="TextBox 29">
            <a:extLst>
              <a:ext uri="{FF2B5EF4-FFF2-40B4-BE49-F238E27FC236}">
                <a16:creationId xmlns:a16="http://schemas.microsoft.com/office/drawing/2014/main" id="{0A11DE7A-4302-4FA1-9F2D-4901EAA2A12B}"/>
              </a:ext>
            </a:extLst>
          </p:cNvPr>
          <p:cNvSpPr txBox="1"/>
          <p:nvPr/>
        </p:nvSpPr>
        <p:spPr>
          <a:xfrm>
            <a:off x="9590930" y="234248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7" name="Rectangle 31">
            <a:extLst>
              <a:ext uri="{FF2B5EF4-FFF2-40B4-BE49-F238E27FC236}">
                <a16:creationId xmlns:a16="http://schemas.microsoft.com/office/drawing/2014/main" id="{0EF2F6D7-6A4D-437A-9612-0D179B9B891B}"/>
              </a:ext>
            </a:extLst>
          </p:cNvPr>
          <p:cNvSpPr/>
          <p:nvPr/>
        </p:nvSpPr>
        <p:spPr>
          <a:xfrm>
            <a:off x="5138224" y="2779958"/>
            <a:ext cx="2332614" cy="278294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8" name="TextBox 32">
            <a:extLst>
              <a:ext uri="{FF2B5EF4-FFF2-40B4-BE49-F238E27FC236}">
                <a16:creationId xmlns:a16="http://schemas.microsoft.com/office/drawing/2014/main" id="{C9C33497-7477-4E2C-82C6-AB275EDC6097}"/>
              </a:ext>
            </a:extLst>
          </p:cNvPr>
          <p:cNvSpPr txBox="1"/>
          <p:nvPr/>
        </p:nvSpPr>
        <p:spPr>
          <a:xfrm>
            <a:off x="3894319" y="2756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No.(Automatic) :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3400411" y="3265933"/>
            <a:ext cx="8486789" cy="331416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0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238328" y="34855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PCR type  :</a:t>
            </a:r>
          </a:p>
        </p:txBody>
      </p:sp>
      <p:sp>
        <p:nvSpPr>
          <p:cNvPr id="181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8964" y="3505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82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102384" y="34990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183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50167" y="3570879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6804" y="3570879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5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6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4023394" y="376595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816100" y="376946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188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3806007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89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85432" y="41484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grpSp>
        <p:nvGrpSpPr>
          <p:cNvPr id="190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6" y="4143674"/>
            <a:ext cx="6356788" cy="369332"/>
            <a:chOff x="967547" y="2874273"/>
            <a:chExt cx="6761123" cy="383838"/>
          </a:xfrm>
        </p:grpSpPr>
        <p:sp>
          <p:nvSpPr>
            <p:cNvPr id="191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7" y="2874273"/>
              <a:ext cx="6761123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475364" y="2874273"/>
              <a:ext cx="148366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HP5 New Machine</a:t>
              </a:r>
            </a:p>
          </p:txBody>
        </p:sp>
      </p:grpSp>
      <p:sp>
        <p:nvSpPr>
          <p:cNvPr id="193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100216" y="459078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194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4586035"/>
            <a:ext cx="2338427" cy="369332"/>
            <a:chOff x="967547" y="2874273"/>
            <a:chExt cx="2487167" cy="383838"/>
          </a:xfrm>
        </p:grpSpPr>
        <p:sp>
          <p:nvSpPr>
            <p:cNvPr id="195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6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64481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Repeat</a:t>
              </a:r>
            </a:p>
          </p:txBody>
        </p:sp>
      </p:grpSp>
      <p:sp>
        <p:nvSpPr>
          <p:cNvPr id="197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451773" y="46276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198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553999" y="515264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grpSp>
        <p:nvGrpSpPr>
          <p:cNvPr id="199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5147902"/>
            <a:ext cx="2326950" cy="369332"/>
            <a:chOff x="967547" y="2874273"/>
            <a:chExt cx="2474960" cy="383838"/>
          </a:xfrm>
        </p:grpSpPr>
        <p:sp>
          <p:nvSpPr>
            <p:cNvPr id="200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01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072763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Isuzu ,Nissan</a:t>
              </a:r>
            </a:p>
          </p:txBody>
        </p:sp>
      </p:grpSp>
      <p:sp>
        <p:nvSpPr>
          <p:cNvPr id="202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799857" y="51251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grpSp>
        <p:nvGrpSpPr>
          <p:cNvPr id="203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9060829" y="5120407"/>
            <a:ext cx="2424535" cy="369332"/>
            <a:chOff x="967547" y="2874273"/>
            <a:chExt cx="2913747" cy="383838"/>
          </a:xfrm>
        </p:grpSpPr>
        <p:sp>
          <p:nvSpPr>
            <p:cNvPr id="204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05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0704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</a:p>
          </p:txBody>
        </p:sp>
      </p:grpSp>
      <p:sp>
        <p:nvSpPr>
          <p:cNvPr id="206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402239" y="574260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grpSp>
        <p:nvGrpSpPr>
          <p:cNvPr id="207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5737857"/>
            <a:ext cx="2326476" cy="369332"/>
            <a:chOff x="967547" y="2874273"/>
            <a:chExt cx="2474456" cy="383838"/>
          </a:xfrm>
        </p:grpSpPr>
        <p:sp>
          <p:nvSpPr>
            <p:cNvPr id="208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09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486256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G3S</a:t>
              </a:r>
            </a:p>
          </p:txBody>
        </p:sp>
      </p:grpSp>
      <p:sp>
        <p:nvSpPr>
          <p:cNvPr id="210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8176876" y="572727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grpSp>
        <p:nvGrpSpPr>
          <p:cNvPr id="211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9043946" y="5722528"/>
            <a:ext cx="2441418" cy="369332"/>
            <a:chOff x="967547" y="2874273"/>
            <a:chExt cx="2596709" cy="383838"/>
          </a:xfrm>
        </p:grpSpPr>
        <p:sp>
          <p:nvSpPr>
            <p:cNvPr id="212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13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4948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INJ Inspection</a:t>
              </a:r>
            </a:p>
          </p:txBody>
        </p:sp>
      </p:grpSp>
      <p:sp>
        <p:nvSpPr>
          <p:cNvPr id="214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9048212" y="3721273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5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891060" y="3750083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216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9048211" y="4583294"/>
            <a:ext cx="2437153" cy="369332"/>
            <a:chOff x="967546" y="2874273"/>
            <a:chExt cx="2592172" cy="383838"/>
          </a:xfrm>
        </p:grpSpPr>
        <p:sp>
          <p:nvSpPr>
            <p:cNvPr id="217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18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178472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C2	</a:t>
              </a:r>
            </a:p>
          </p:txBody>
        </p:sp>
      </p:grpSp>
      <p:sp>
        <p:nvSpPr>
          <p:cNvPr id="219" name="TextBox 33">
            <a:extLst>
              <a:ext uri="{FF2B5EF4-FFF2-40B4-BE49-F238E27FC236}">
                <a16:creationId xmlns:a16="http://schemas.microsoft.com/office/drawing/2014/main" id="{7A5EE932-40A4-4633-B9D1-CC8D8ECCA92D}"/>
              </a:ext>
            </a:extLst>
          </p:cNvPr>
          <p:cNvSpPr txBox="1"/>
          <p:nvPr/>
        </p:nvSpPr>
        <p:spPr>
          <a:xfrm>
            <a:off x="5643107" y="274909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FY20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20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125584" y="622472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number :</a:t>
            </a:r>
          </a:p>
        </p:txBody>
      </p:sp>
      <p:sp>
        <p:nvSpPr>
          <p:cNvPr id="221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28576" y="6219980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22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963063" y="620540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223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9038699" y="6200658"/>
            <a:ext cx="2446665" cy="369332"/>
            <a:chOff x="967547" y="2874273"/>
            <a:chExt cx="2602289" cy="383838"/>
          </a:xfrm>
        </p:grpSpPr>
        <p:sp>
          <p:nvSpPr>
            <p:cNvPr id="224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967547" y="2874273"/>
              <a:ext cx="26022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5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648642" y="2874273"/>
              <a:ext cx="1275655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Modify machine</a:t>
              </a:r>
            </a:p>
          </p:txBody>
        </p:sp>
      </p:grpSp>
      <p:sp>
        <p:nvSpPr>
          <p:cNvPr id="110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390F544D-0E72-49A8-A45D-FC1A91F64BE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1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AC895261-5BE9-4DDA-BE5F-6B2B09298F9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2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0FE4F7F1-3FD0-4B50-BEF9-323258CCA72A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4B9391F-E013-4E7E-92F3-5905623FE8C4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4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FF20C7C0-95F9-400E-B80D-389D0263CB73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5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CA82D052-43E1-440F-B02D-EAF15F8CDE7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16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6D134477-C4FB-4A26-B46D-0BF5891EEF6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7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02C88F92-D065-4696-B48D-3399894CE22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18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C6120411-CC81-4AE1-A425-F66AC86C6B8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19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0DA40B74-8FBA-4889-A8AD-5B8D330654D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20" name="Picture 3">
            <a:extLst>
              <a:ext uri="{FF2B5EF4-FFF2-40B4-BE49-F238E27FC236}">
                <a16:creationId xmlns:a16="http://schemas.microsoft.com/office/drawing/2014/main" id="{4E5269FD-C314-46C7-85E8-52C4EE0EA12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21" name="Picture 52">
            <a:extLst>
              <a:ext uri="{FF2B5EF4-FFF2-40B4-BE49-F238E27FC236}">
                <a16:creationId xmlns:a16="http://schemas.microsoft.com/office/drawing/2014/main" id="{0B757E24-907B-4AF6-BE02-5A318BC745C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22" name="Picture 53">
            <a:extLst>
              <a:ext uri="{FF2B5EF4-FFF2-40B4-BE49-F238E27FC236}">
                <a16:creationId xmlns:a16="http://schemas.microsoft.com/office/drawing/2014/main" id="{6E7C767B-2F24-4C6B-8438-99B810DCC29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23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A0BB247A-33B3-4764-BDA3-C984117535C5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4" name="Rectangle 60">
            <a:hlinkClick r:id="rId23" action="ppaction://hlinksldjump"/>
            <a:extLst>
              <a:ext uri="{FF2B5EF4-FFF2-40B4-BE49-F238E27FC236}">
                <a16:creationId xmlns:a16="http://schemas.microsoft.com/office/drawing/2014/main" id="{620D27FB-29CC-4F4B-AD46-0635BDC5D6C8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Rectangle 61">
            <a:hlinkClick r:id="rId24" action="ppaction://hlinksldjump"/>
            <a:extLst>
              <a:ext uri="{FF2B5EF4-FFF2-40B4-BE49-F238E27FC236}">
                <a16:creationId xmlns:a16="http://schemas.microsoft.com/office/drawing/2014/main" id="{E77285F8-5DC5-4E22-BB4D-A45B98CCBF62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219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/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21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680178" y="-50976"/>
            <a:ext cx="12872178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212649" y="900219"/>
            <a:ext cx="5298851" cy="5558910"/>
            <a:chOff x="3212649" y="900219"/>
            <a:chExt cx="5298851" cy="5558910"/>
          </a:xfrm>
        </p:grpSpPr>
        <p:grpSp>
          <p:nvGrpSpPr>
            <p:cNvPr id="42" name="Group 41"/>
            <p:cNvGrpSpPr/>
            <p:nvPr/>
          </p:nvGrpSpPr>
          <p:grpSpPr>
            <a:xfrm>
              <a:off x="3212649" y="900219"/>
              <a:ext cx="5298851" cy="5558910"/>
              <a:chOff x="3448625" y="900219"/>
              <a:chExt cx="5298851" cy="555891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48625" y="900219"/>
                <a:ext cx="5298851" cy="5558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24545" y="3975727"/>
                <a:ext cx="109517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Password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34319" y="3035759"/>
                <a:ext cx="1148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Username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444181" y="4833206"/>
                <a:ext cx="3390900" cy="648412"/>
                <a:chOff x="4301514" y="3104448"/>
                <a:chExt cx="3390900" cy="648412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4301514" y="3104448"/>
                  <a:ext cx="3390900" cy="590550"/>
                </a:xfrm>
                <a:prstGeom prst="roundRect">
                  <a:avLst/>
                </a:prstGeom>
                <a:solidFill>
                  <a:srgbClr val="B66D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311388" y="3106529"/>
                  <a:ext cx="1345241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SIGN IN</a:t>
                  </a: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4435396" y="5606529"/>
                <a:ext cx="169707" cy="160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05103" y="5500164"/>
                <a:ext cx="141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Keep me signed in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100397" y="5513526"/>
                <a:ext cx="129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Forgot Password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76950" y="2997641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76340" y="3948257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79629" y="5894123"/>
                <a:ext cx="2869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Don’t have an account? </a:t>
                </a:r>
                <a:r>
                  <a:rPr lang="en-US" sz="2400" b="1" dirty="0">
                    <a:solidFill>
                      <a:srgbClr val="B66DF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Create</a:t>
                </a: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80" y="1850529"/>
              <a:ext cx="522514" cy="522514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5281616" y="1752876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722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4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422068" y="1730290"/>
            <a:ext cx="8453257" cy="477679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177685" y="208828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PCR type  :</a:t>
            </a:r>
          </a:p>
        </p:txBody>
      </p:sp>
      <p:sp>
        <p:nvSpPr>
          <p:cNvPr id="148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4201" y="210867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49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097621" y="210171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150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45404" y="2173571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2041" y="2173571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4889" y="2212336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3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3963704" y="237341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794510" y="237691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155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2413462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56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24472" y="277962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grpSp>
        <p:nvGrpSpPr>
          <p:cNvPr id="157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6" y="2763004"/>
            <a:ext cx="6344088" cy="369332"/>
            <a:chOff x="967547" y="2874273"/>
            <a:chExt cx="6747615" cy="383838"/>
          </a:xfrm>
        </p:grpSpPr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7" y="2874273"/>
              <a:ext cx="6747615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59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475364" y="2874273"/>
              <a:ext cx="148366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HP5 New Machine</a:t>
              </a:r>
            </a:p>
          </p:txBody>
        </p:sp>
      </p:grpSp>
      <p:sp>
        <p:nvSpPr>
          <p:cNvPr id="160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044336" y="319823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161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3193490"/>
            <a:ext cx="2338427" cy="369332"/>
            <a:chOff x="967547" y="2874273"/>
            <a:chExt cx="2487167" cy="383838"/>
          </a:xfrm>
        </p:grpSpPr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63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64481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Repeat</a:t>
              </a:r>
            </a:p>
          </p:txBody>
        </p:sp>
      </p:grpSp>
      <p:sp>
        <p:nvSpPr>
          <p:cNvPr id="164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459393" y="3235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165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507009" y="376010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grpSp>
        <p:nvGrpSpPr>
          <p:cNvPr id="166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3755357"/>
            <a:ext cx="2326950" cy="369332"/>
            <a:chOff x="967547" y="2874273"/>
            <a:chExt cx="2474960" cy="383838"/>
          </a:xfrm>
        </p:grpSpPr>
        <p:sp>
          <p:nvSpPr>
            <p:cNvPr id="167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68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072763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Isuzu ,Nissan</a:t>
              </a:r>
            </a:p>
          </p:txBody>
        </p:sp>
      </p:grpSp>
      <p:sp>
        <p:nvSpPr>
          <p:cNvPr id="169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804937" y="37326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grpSp>
        <p:nvGrpSpPr>
          <p:cNvPr id="170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9048129" y="3727862"/>
            <a:ext cx="2424535" cy="369332"/>
            <a:chOff x="967547" y="2874273"/>
            <a:chExt cx="2913747" cy="383838"/>
          </a:xfrm>
        </p:grpSpPr>
        <p:sp>
          <p:nvSpPr>
            <p:cNvPr id="171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72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0704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</a:p>
          </p:txBody>
        </p:sp>
      </p:grpSp>
      <p:sp>
        <p:nvSpPr>
          <p:cNvPr id="173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347629" y="42788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grpSp>
        <p:nvGrpSpPr>
          <p:cNvPr id="174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4274062"/>
            <a:ext cx="2326476" cy="369332"/>
            <a:chOff x="967547" y="2874273"/>
            <a:chExt cx="2474456" cy="383838"/>
          </a:xfrm>
        </p:grpSpPr>
        <p:sp>
          <p:nvSpPr>
            <p:cNvPr id="175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76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486256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G3S</a:t>
              </a:r>
            </a:p>
          </p:txBody>
        </p:sp>
      </p:grpSp>
      <p:sp>
        <p:nvSpPr>
          <p:cNvPr id="177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8159874" y="4263477"/>
            <a:ext cx="94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grpSp>
        <p:nvGrpSpPr>
          <p:cNvPr id="178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9054996" y="4258733"/>
            <a:ext cx="2441418" cy="369332"/>
            <a:chOff x="967547" y="2874273"/>
            <a:chExt cx="2596709" cy="383838"/>
          </a:xfrm>
        </p:grpSpPr>
        <p:sp>
          <p:nvSpPr>
            <p:cNvPr id="179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0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4948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INJ Inspection</a:t>
              </a:r>
            </a:p>
          </p:txBody>
        </p:sp>
      </p:grpSp>
      <p:sp>
        <p:nvSpPr>
          <p:cNvPr id="181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9035512" y="2328728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2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878360" y="235753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83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9035511" y="3190749"/>
            <a:ext cx="2437153" cy="369332"/>
            <a:chOff x="967546" y="2874273"/>
            <a:chExt cx="2592172" cy="383838"/>
          </a:xfrm>
        </p:grpSpPr>
        <p:sp>
          <p:nvSpPr>
            <p:cNvPr id="184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5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178472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C2	</a:t>
              </a:r>
            </a:p>
          </p:txBody>
        </p:sp>
      </p:grpSp>
      <p:sp>
        <p:nvSpPr>
          <p:cNvPr id="186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074328" y="476994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number :</a:t>
            </a:r>
          </a:p>
        </p:txBody>
      </p:sp>
      <p:sp>
        <p:nvSpPr>
          <p:cNvPr id="187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16701" y="4765194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8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955226" y="4750618"/>
            <a:ext cx="10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189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9054996" y="4745872"/>
            <a:ext cx="2441418" cy="369332"/>
            <a:chOff x="815572" y="2874273"/>
            <a:chExt cx="2596709" cy="383838"/>
          </a:xfrm>
        </p:grpSpPr>
        <p:sp>
          <p:nvSpPr>
            <p:cNvPr id="190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815572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1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559492" y="2874273"/>
              <a:ext cx="1275655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Modify machine</a:t>
              </a:r>
            </a:p>
          </p:txBody>
        </p:sp>
      </p:grpSp>
      <p:sp>
        <p:nvSpPr>
          <p:cNvPr id="192" name="TextBox 92">
            <a:extLst>
              <a:ext uri="{FF2B5EF4-FFF2-40B4-BE49-F238E27FC236}">
                <a16:creationId xmlns:a16="http://schemas.microsoft.com/office/drawing/2014/main" id="{1EF25063-50E2-41D0-8667-6978B8798BC5}"/>
              </a:ext>
            </a:extLst>
          </p:cNvPr>
          <p:cNvSpPr txBox="1"/>
          <p:nvPr/>
        </p:nvSpPr>
        <p:spPr>
          <a:xfrm>
            <a:off x="3668202" y="5225153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Priority Management Category :</a:t>
            </a:r>
          </a:p>
        </p:txBody>
      </p:sp>
      <p:sp>
        <p:nvSpPr>
          <p:cNvPr id="193" name="Rectangle 212">
            <a:extLst>
              <a:ext uri="{FF2B5EF4-FFF2-40B4-BE49-F238E27FC236}">
                <a16:creationId xmlns:a16="http://schemas.microsoft.com/office/drawing/2014/main" id="{CD5C0EE6-FF1B-434A-9B0B-6520ECE1571D}"/>
              </a:ext>
            </a:extLst>
          </p:cNvPr>
          <p:cNvSpPr/>
          <p:nvPr/>
        </p:nvSpPr>
        <p:spPr>
          <a:xfrm>
            <a:off x="5837922" y="532221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5837922" y="580115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5" name="Rectangle 214">
            <a:extLst>
              <a:ext uri="{FF2B5EF4-FFF2-40B4-BE49-F238E27FC236}">
                <a16:creationId xmlns:a16="http://schemas.microsoft.com/office/drawing/2014/main" id="{CECACC45-DAC7-4BAB-8F24-5197C869E039}"/>
              </a:ext>
            </a:extLst>
          </p:cNvPr>
          <p:cNvSpPr/>
          <p:nvPr/>
        </p:nvSpPr>
        <p:spPr>
          <a:xfrm>
            <a:off x="5843605" y="629900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6" name="Rectangle 215">
            <a:extLst>
              <a:ext uri="{FF2B5EF4-FFF2-40B4-BE49-F238E27FC236}">
                <a16:creationId xmlns:a16="http://schemas.microsoft.com/office/drawing/2014/main" id="{4190F101-38F6-4805-8989-8718810DFCFE}"/>
              </a:ext>
            </a:extLst>
          </p:cNvPr>
          <p:cNvSpPr/>
          <p:nvPr/>
        </p:nvSpPr>
        <p:spPr>
          <a:xfrm>
            <a:off x="6466658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7" name="Rectangle 216">
            <a:extLst>
              <a:ext uri="{FF2B5EF4-FFF2-40B4-BE49-F238E27FC236}">
                <a16:creationId xmlns:a16="http://schemas.microsoft.com/office/drawing/2014/main" id="{59148574-279B-429C-A80A-A29CFAC9FCF2}"/>
              </a:ext>
            </a:extLst>
          </p:cNvPr>
          <p:cNvSpPr/>
          <p:nvPr/>
        </p:nvSpPr>
        <p:spPr>
          <a:xfrm>
            <a:off x="6466658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8" name="Rectangle 217">
            <a:extLst>
              <a:ext uri="{FF2B5EF4-FFF2-40B4-BE49-F238E27FC236}">
                <a16:creationId xmlns:a16="http://schemas.microsoft.com/office/drawing/2014/main" id="{DD1F5A48-BB9B-4B27-8976-9DD62C6DEA50}"/>
              </a:ext>
            </a:extLst>
          </p:cNvPr>
          <p:cNvSpPr/>
          <p:nvPr/>
        </p:nvSpPr>
        <p:spPr>
          <a:xfrm>
            <a:off x="6472341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9" name="Rectangle 218">
            <a:extLst>
              <a:ext uri="{FF2B5EF4-FFF2-40B4-BE49-F238E27FC236}">
                <a16:creationId xmlns:a16="http://schemas.microsoft.com/office/drawing/2014/main" id="{89AAB7B9-478B-404E-90D1-27CC3FBEBBEE}"/>
              </a:ext>
            </a:extLst>
          </p:cNvPr>
          <p:cNvSpPr/>
          <p:nvPr/>
        </p:nvSpPr>
        <p:spPr>
          <a:xfrm>
            <a:off x="7116184" y="5312990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0" name="Rectangle 219">
            <a:extLst>
              <a:ext uri="{FF2B5EF4-FFF2-40B4-BE49-F238E27FC236}">
                <a16:creationId xmlns:a16="http://schemas.microsoft.com/office/drawing/2014/main" id="{758059F8-C899-4EA3-91F4-108C8436D5FF}"/>
              </a:ext>
            </a:extLst>
          </p:cNvPr>
          <p:cNvSpPr/>
          <p:nvPr/>
        </p:nvSpPr>
        <p:spPr>
          <a:xfrm>
            <a:off x="7116184" y="5791925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1" name="Rectangle 220">
            <a:extLst>
              <a:ext uri="{FF2B5EF4-FFF2-40B4-BE49-F238E27FC236}">
                <a16:creationId xmlns:a16="http://schemas.microsoft.com/office/drawing/2014/main" id="{6190AACB-74B3-4913-838F-46557D826719}"/>
              </a:ext>
            </a:extLst>
          </p:cNvPr>
          <p:cNvSpPr/>
          <p:nvPr/>
        </p:nvSpPr>
        <p:spPr>
          <a:xfrm>
            <a:off x="7121867" y="628977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2" name="Rectangle 221">
            <a:extLst>
              <a:ext uri="{FF2B5EF4-FFF2-40B4-BE49-F238E27FC236}">
                <a16:creationId xmlns:a16="http://schemas.microsoft.com/office/drawing/2014/main" id="{3987F70B-0CAE-4A73-8E4B-D4DF07ACD040}"/>
              </a:ext>
            </a:extLst>
          </p:cNvPr>
          <p:cNvSpPr/>
          <p:nvPr/>
        </p:nvSpPr>
        <p:spPr>
          <a:xfrm>
            <a:off x="7836691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3" name="Rectangle 222">
            <a:extLst>
              <a:ext uri="{FF2B5EF4-FFF2-40B4-BE49-F238E27FC236}">
                <a16:creationId xmlns:a16="http://schemas.microsoft.com/office/drawing/2014/main" id="{4EBA12E3-1CF1-4491-95A4-8021FB92CD85}"/>
              </a:ext>
            </a:extLst>
          </p:cNvPr>
          <p:cNvSpPr/>
          <p:nvPr/>
        </p:nvSpPr>
        <p:spPr>
          <a:xfrm>
            <a:off x="7836691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4" name="Rectangle 223">
            <a:extLst>
              <a:ext uri="{FF2B5EF4-FFF2-40B4-BE49-F238E27FC236}">
                <a16:creationId xmlns:a16="http://schemas.microsoft.com/office/drawing/2014/main" id="{20FD71F8-4A32-42B9-99AB-2FEA20D8B760}"/>
              </a:ext>
            </a:extLst>
          </p:cNvPr>
          <p:cNvSpPr/>
          <p:nvPr/>
        </p:nvSpPr>
        <p:spPr>
          <a:xfrm>
            <a:off x="7842374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5" name="Rectangle 249">
            <a:extLst>
              <a:ext uri="{FF2B5EF4-FFF2-40B4-BE49-F238E27FC236}">
                <a16:creationId xmlns:a16="http://schemas.microsoft.com/office/drawing/2014/main" id="{9D096748-A53C-41B3-8A8E-411DAF25581C}"/>
              </a:ext>
            </a:extLst>
          </p:cNvPr>
          <p:cNvSpPr/>
          <p:nvPr/>
        </p:nvSpPr>
        <p:spPr>
          <a:xfrm>
            <a:off x="8551730" y="531165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6" name="Rectangle 250">
            <a:extLst>
              <a:ext uri="{FF2B5EF4-FFF2-40B4-BE49-F238E27FC236}">
                <a16:creationId xmlns:a16="http://schemas.microsoft.com/office/drawing/2014/main" id="{973D91F4-B017-4AB7-B371-73F6F810A618}"/>
              </a:ext>
            </a:extLst>
          </p:cNvPr>
          <p:cNvSpPr/>
          <p:nvPr/>
        </p:nvSpPr>
        <p:spPr>
          <a:xfrm>
            <a:off x="8551730" y="579292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207" name="Picture 254">
            <a:extLst>
              <a:ext uri="{FF2B5EF4-FFF2-40B4-BE49-F238E27FC236}">
                <a16:creationId xmlns:a16="http://schemas.microsoft.com/office/drawing/2014/main" id="{61B6273E-8C6B-4526-95F2-311E08D17B7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32" y="5189704"/>
            <a:ext cx="496422" cy="381915"/>
          </a:xfrm>
          <a:prstGeom prst="rect">
            <a:avLst/>
          </a:prstGeom>
        </p:spPr>
      </p:pic>
      <p:pic>
        <p:nvPicPr>
          <p:cNvPr id="208" name="Picture 255">
            <a:extLst>
              <a:ext uri="{FF2B5EF4-FFF2-40B4-BE49-F238E27FC236}">
                <a16:creationId xmlns:a16="http://schemas.microsoft.com/office/drawing/2014/main" id="{5B414B78-9712-480A-83B2-BB8562FBDC3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49" y="5657880"/>
            <a:ext cx="492432" cy="399754"/>
          </a:xfrm>
          <a:prstGeom prst="rect">
            <a:avLst/>
          </a:prstGeom>
        </p:spPr>
      </p:pic>
      <p:pic>
        <p:nvPicPr>
          <p:cNvPr id="209" name="Picture 256">
            <a:extLst>
              <a:ext uri="{FF2B5EF4-FFF2-40B4-BE49-F238E27FC236}">
                <a16:creationId xmlns:a16="http://schemas.microsoft.com/office/drawing/2014/main" id="{B4C11E49-D5E4-48C9-A593-1B5815A7021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6" t="18649" r="30776" b="27583"/>
          <a:stretch/>
        </p:blipFill>
        <p:spPr>
          <a:xfrm>
            <a:off x="8102817" y="5263202"/>
            <a:ext cx="265172" cy="273121"/>
          </a:xfrm>
          <a:prstGeom prst="rect">
            <a:avLst/>
          </a:prstGeom>
        </p:spPr>
      </p:pic>
      <p:pic>
        <p:nvPicPr>
          <p:cNvPr id="210" name="Picture 257">
            <a:extLst>
              <a:ext uri="{FF2B5EF4-FFF2-40B4-BE49-F238E27FC236}">
                <a16:creationId xmlns:a16="http://schemas.microsoft.com/office/drawing/2014/main" id="{6A516711-346B-4236-83CA-6CF0E94FF586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8511" r="30186" b="26352"/>
          <a:stretch/>
        </p:blipFill>
        <p:spPr>
          <a:xfrm>
            <a:off x="8112022" y="5727130"/>
            <a:ext cx="262373" cy="273614"/>
          </a:xfrm>
          <a:prstGeom prst="rect">
            <a:avLst/>
          </a:prstGeom>
        </p:spPr>
      </p:pic>
      <p:pic>
        <p:nvPicPr>
          <p:cNvPr id="211" name="Picture 258">
            <a:extLst>
              <a:ext uri="{FF2B5EF4-FFF2-40B4-BE49-F238E27FC236}">
                <a16:creationId xmlns:a16="http://schemas.microsoft.com/office/drawing/2014/main" id="{8774A714-E0B0-4F4C-8210-9728C691EE4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8" t="19846" r="28100" b="25316"/>
          <a:stretch/>
        </p:blipFill>
        <p:spPr>
          <a:xfrm>
            <a:off x="7331874" y="6175470"/>
            <a:ext cx="344726" cy="347106"/>
          </a:xfrm>
          <a:prstGeom prst="rect">
            <a:avLst/>
          </a:prstGeom>
        </p:spPr>
      </p:pic>
      <p:pic>
        <p:nvPicPr>
          <p:cNvPr id="212" name="Picture 259">
            <a:extLst>
              <a:ext uri="{FF2B5EF4-FFF2-40B4-BE49-F238E27FC236}">
                <a16:creationId xmlns:a16="http://schemas.microsoft.com/office/drawing/2014/main" id="{081F075E-FCF0-443E-BDB6-2C15BB02519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5124" r="28735" b="26892"/>
          <a:stretch/>
        </p:blipFill>
        <p:spPr>
          <a:xfrm>
            <a:off x="7362640" y="5242103"/>
            <a:ext cx="278822" cy="304216"/>
          </a:xfrm>
          <a:prstGeom prst="rect">
            <a:avLst/>
          </a:prstGeom>
        </p:spPr>
      </p:pic>
      <p:pic>
        <p:nvPicPr>
          <p:cNvPr id="213" name="Picture 260">
            <a:extLst>
              <a:ext uri="{FF2B5EF4-FFF2-40B4-BE49-F238E27FC236}">
                <a16:creationId xmlns:a16="http://schemas.microsoft.com/office/drawing/2014/main" id="{7AC8B1C1-8A6F-44B2-9122-E8CEC6A549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9641" r="30892" b="27498"/>
          <a:stretch/>
        </p:blipFill>
        <p:spPr>
          <a:xfrm>
            <a:off x="7366097" y="5730418"/>
            <a:ext cx="268654" cy="273086"/>
          </a:xfrm>
          <a:prstGeom prst="rect">
            <a:avLst/>
          </a:prstGeom>
        </p:spPr>
      </p:pic>
      <p:pic>
        <p:nvPicPr>
          <p:cNvPr id="214" name="Picture 261">
            <a:extLst>
              <a:ext uri="{FF2B5EF4-FFF2-40B4-BE49-F238E27FC236}">
                <a16:creationId xmlns:a16="http://schemas.microsoft.com/office/drawing/2014/main" id="{5A0793C4-066C-4D9C-B0CC-6ACB22ED196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5" t="22998" r="29989" b="25905"/>
          <a:stretch/>
        </p:blipFill>
        <p:spPr>
          <a:xfrm>
            <a:off x="6670402" y="6202671"/>
            <a:ext cx="323354" cy="324162"/>
          </a:xfrm>
          <a:prstGeom prst="rect">
            <a:avLst/>
          </a:prstGeom>
        </p:spPr>
      </p:pic>
      <p:pic>
        <p:nvPicPr>
          <p:cNvPr id="215" name="Picture 262">
            <a:extLst>
              <a:ext uri="{FF2B5EF4-FFF2-40B4-BE49-F238E27FC236}">
                <a16:creationId xmlns:a16="http://schemas.microsoft.com/office/drawing/2014/main" id="{137ECA19-641D-438A-AF07-22252B2BE91C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532" r="28664" b="24720"/>
          <a:stretch/>
        </p:blipFill>
        <p:spPr>
          <a:xfrm>
            <a:off x="6670810" y="5254834"/>
            <a:ext cx="293027" cy="316063"/>
          </a:xfrm>
          <a:prstGeom prst="rect">
            <a:avLst/>
          </a:prstGeom>
        </p:spPr>
      </p:pic>
      <p:pic>
        <p:nvPicPr>
          <p:cNvPr id="216" name="Picture 263">
            <a:extLst>
              <a:ext uri="{FF2B5EF4-FFF2-40B4-BE49-F238E27FC236}">
                <a16:creationId xmlns:a16="http://schemas.microsoft.com/office/drawing/2014/main" id="{6E7D2208-B51D-4246-9F35-548C778DEED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18116" r="30022" b="25376"/>
          <a:stretch/>
        </p:blipFill>
        <p:spPr>
          <a:xfrm>
            <a:off x="6687681" y="5715156"/>
            <a:ext cx="297648" cy="312184"/>
          </a:xfrm>
          <a:prstGeom prst="rect">
            <a:avLst/>
          </a:prstGeom>
        </p:spPr>
      </p:pic>
      <p:pic>
        <p:nvPicPr>
          <p:cNvPr id="217" name="Picture 265">
            <a:extLst>
              <a:ext uri="{FF2B5EF4-FFF2-40B4-BE49-F238E27FC236}">
                <a16:creationId xmlns:a16="http://schemas.microsoft.com/office/drawing/2014/main" id="{B717A28B-EC9B-4FA4-BF67-A54574B72B2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52" y="5164428"/>
            <a:ext cx="651620" cy="528983"/>
          </a:xfrm>
          <a:prstGeom prst="rect">
            <a:avLst/>
          </a:prstGeom>
        </p:spPr>
      </p:pic>
      <p:pic>
        <p:nvPicPr>
          <p:cNvPr id="218" name="Picture 266">
            <a:extLst>
              <a:ext uri="{FF2B5EF4-FFF2-40B4-BE49-F238E27FC236}">
                <a16:creationId xmlns:a16="http://schemas.microsoft.com/office/drawing/2014/main" id="{994F56F7-0F88-474F-B5C7-50F47EC8B0D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5" y="5623540"/>
            <a:ext cx="688233" cy="558706"/>
          </a:xfrm>
          <a:prstGeom prst="rect">
            <a:avLst/>
          </a:prstGeom>
        </p:spPr>
      </p:pic>
      <p:pic>
        <p:nvPicPr>
          <p:cNvPr id="219" name="Picture 267">
            <a:extLst>
              <a:ext uri="{FF2B5EF4-FFF2-40B4-BE49-F238E27FC236}">
                <a16:creationId xmlns:a16="http://schemas.microsoft.com/office/drawing/2014/main" id="{677A4945-B8D7-4519-BA7E-893CEFB9844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10367" r="19722" b="18057"/>
          <a:stretch/>
        </p:blipFill>
        <p:spPr>
          <a:xfrm>
            <a:off x="8089184" y="6209081"/>
            <a:ext cx="303545" cy="306255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89" y="6060321"/>
            <a:ext cx="743232" cy="589551"/>
          </a:xfrm>
          <a:prstGeom prst="rect">
            <a:avLst/>
          </a:prstGeom>
        </p:spPr>
      </p:pic>
      <p:sp>
        <p:nvSpPr>
          <p:cNvPr id="126" name="Rectangle 55">
            <a:hlinkClick r:id="rId28" action="ppaction://hlinksldjump"/>
            <a:extLst>
              <a:ext uri="{FF2B5EF4-FFF2-40B4-BE49-F238E27FC236}">
                <a16:creationId xmlns:a16="http://schemas.microsoft.com/office/drawing/2014/main" id="{31F8B2B5-EC31-4BC6-90D7-A0F21AC6FD1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281620F-F28D-407C-972F-24049212281B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B6634F94-A4D4-4460-99FF-A0F40FB01BF6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0452142F-2E9A-49A8-B08E-3549EF678DAC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59">
            <a:hlinkClick r:id="rId29" action="ppaction://hlinksldjump"/>
            <a:extLst>
              <a:ext uri="{FF2B5EF4-FFF2-40B4-BE49-F238E27FC236}">
                <a16:creationId xmlns:a16="http://schemas.microsoft.com/office/drawing/2014/main" id="{9D1CDEA3-8A0B-44E7-AEA6-663B01B72DF4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1" name="Picture 29">
            <a:hlinkClick r:id="rId28" action="ppaction://hlinksldjump"/>
            <a:extLst>
              <a:ext uri="{FF2B5EF4-FFF2-40B4-BE49-F238E27FC236}">
                <a16:creationId xmlns:a16="http://schemas.microsoft.com/office/drawing/2014/main" id="{47F751FA-4477-4683-BDDD-84AABECFEE70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F0C4679-253C-4E8C-9CE3-A80F3E5F1703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33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59C625D2-6707-498E-BF6B-596993364D1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34" name="Picture 35">
            <a:hlinkClick r:id="rId29" action="ppaction://hlinksldjump"/>
            <a:extLst>
              <a:ext uri="{FF2B5EF4-FFF2-40B4-BE49-F238E27FC236}">
                <a16:creationId xmlns:a16="http://schemas.microsoft.com/office/drawing/2014/main" id="{3E0A0875-5786-48AD-95DB-D11E151CFCE6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35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BC313F11-E8F1-487F-BA1F-2639E2B35F94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6" name="Picture 3">
            <a:extLst>
              <a:ext uri="{FF2B5EF4-FFF2-40B4-BE49-F238E27FC236}">
                <a16:creationId xmlns:a16="http://schemas.microsoft.com/office/drawing/2014/main" id="{4E597300-82AD-4656-B19A-50A30957AC84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37" name="Picture 52">
            <a:extLst>
              <a:ext uri="{FF2B5EF4-FFF2-40B4-BE49-F238E27FC236}">
                <a16:creationId xmlns:a16="http://schemas.microsoft.com/office/drawing/2014/main" id="{D3B47784-DF34-4AF8-9181-1334E93387AF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38" name="Picture 53">
            <a:extLst>
              <a:ext uri="{FF2B5EF4-FFF2-40B4-BE49-F238E27FC236}">
                <a16:creationId xmlns:a16="http://schemas.microsoft.com/office/drawing/2014/main" id="{66F33779-0F2D-4DA1-884D-E7B9FBDD933E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39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D09F1348-C026-4ABC-8820-815DA4A58F48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0" name="Rectangle 60">
            <a:hlinkClick r:id="rId37" action="ppaction://hlinksldjump"/>
            <a:extLst>
              <a:ext uri="{FF2B5EF4-FFF2-40B4-BE49-F238E27FC236}">
                <a16:creationId xmlns:a16="http://schemas.microsoft.com/office/drawing/2014/main" id="{01D7E997-7300-40B8-8086-206D746516D4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61">
            <a:hlinkClick r:id="rId38" action="ppaction://hlinksldjump"/>
            <a:extLst>
              <a:ext uri="{FF2B5EF4-FFF2-40B4-BE49-F238E27FC236}">
                <a16:creationId xmlns:a16="http://schemas.microsoft.com/office/drawing/2014/main" id="{680F6D7C-5662-458B-826D-5744D088EC04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246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09276" y="1743922"/>
            <a:ext cx="8477924" cy="173447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5">
            <a:extLst>
              <a:ext uri="{FF2B5EF4-FFF2-40B4-BE49-F238E27FC236}">
                <a16:creationId xmlns:a16="http://schemas.microsoft.com/office/drawing/2014/main" id="{135EF61D-41BF-4F8F-B9F7-CD5210BE6CD3}"/>
              </a:ext>
            </a:extLst>
          </p:cNvPr>
          <p:cNvSpPr/>
          <p:nvPr/>
        </p:nvSpPr>
        <p:spPr>
          <a:xfrm>
            <a:off x="3589101" y="1964276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Details of Process Change : Plan</a:t>
            </a:r>
          </a:p>
        </p:txBody>
      </p:sp>
      <p:grpSp>
        <p:nvGrpSpPr>
          <p:cNvPr id="67" name="Group 99">
            <a:extLst>
              <a:ext uri="{FF2B5EF4-FFF2-40B4-BE49-F238E27FC236}">
                <a16:creationId xmlns:a16="http://schemas.microsoft.com/office/drawing/2014/main" id="{46400394-454F-4EF8-831C-92241D022B83}"/>
              </a:ext>
            </a:extLst>
          </p:cNvPr>
          <p:cNvGrpSpPr/>
          <p:nvPr/>
        </p:nvGrpSpPr>
        <p:grpSpPr>
          <a:xfrm>
            <a:off x="5272321" y="2260776"/>
            <a:ext cx="5017286" cy="1123098"/>
            <a:chOff x="7002227" y="469023"/>
            <a:chExt cx="4885571" cy="1008426"/>
          </a:xfrm>
        </p:grpSpPr>
        <p:pic>
          <p:nvPicPr>
            <p:cNvPr id="68" name="Picture 97">
              <a:hlinkClick r:id="" action="ppaction://noaction"/>
              <a:extLst>
                <a:ext uri="{FF2B5EF4-FFF2-40B4-BE49-F238E27FC236}">
                  <a16:creationId xmlns:a16="http://schemas.microsoft.com/office/drawing/2014/main" id="{1933E763-3498-4B88-A8ED-F6886E661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2735" t="32979" r="13195" b="33816"/>
            <a:stretch/>
          </p:blipFill>
          <p:spPr>
            <a:xfrm>
              <a:off x="7002227" y="469023"/>
              <a:ext cx="4885571" cy="100842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C77C4942-8085-43A4-95D2-CE249464A2BB}"/>
                </a:ext>
              </a:extLst>
            </p:cNvPr>
            <p:cNvSpPr/>
            <p:nvPr/>
          </p:nvSpPr>
          <p:spPr>
            <a:xfrm>
              <a:off x="8356742" y="749078"/>
              <a:ext cx="2106029" cy="596392"/>
            </a:xfrm>
            <a:prstGeom prst="rect">
              <a:avLst/>
            </a:prstGeom>
            <a:solidFill>
              <a:srgbClr val="FBFCFC"/>
            </a:solidFill>
            <a:ln>
              <a:solidFill>
                <a:srgbClr val="FB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cxnSp>
        <p:nvCxnSpPr>
          <p:cNvPr id="70" name="Straight Connector 101">
            <a:extLst>
              <a:ext uri="{FF2B5EF4-FFF2-40B4-BE49-F238E27FC236}">
                <a16:creationId xmlns:a16="http://schemas.microsoft.com/office/drawing/2014/main" id="{8A2B24E1-92EA-4819-9051-E27BFCE8E8BE}"/>
              </a:ext>
            </a:extLst>
          </p:cNvPr>
          <p:cNvCxnSpPr>
            <a:stCxn id="68" idx="0"/>
            <a:endCxn id="68" idx="2"/>
          </p:cNvCxnSpPr>
          <p:nvPr/>
        </p:nvCxnSpPr>
        <p:spPr>
          <a:xfrm>
            <a:off x="7780964" y="2260776"/>
            <a:ext cx="0" cy="11230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04">
            <a:extLst>
              <a:ext uri="{FF2B5EF4-FFF2-40B4-BE49-F238E27FC236}">
                <a16:creationId xmlns:a16="http://schemas.microsoft.com/office/drawing/2014/main" id="{4DEADAFA-2D87-45CB-803D-DE1236C4D493}"/>
              </a:ext>
            </a:extLst>
          </p:cNvPr>
          <p:cNvSpPr txBox="1"/>
          <p:nvPr/>
        </p:nvSpPr>
        <p:spPr>
          <a:xfrm>
            <a:off x="6036681" y="301406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Plan</a:t>
            </a:r>
          </a:p>
        </p:txBody>
      </p:sp>
      <p:sp>
        <p:nvSpPr>
          <p:cNvPr id="72" name="TextBox 105">
            <a:extLst>
              <a:ext uri="{FF2B5EF4-FFF2-40B4-BE49-F238E27FC236}">
                <a16:creationId xmlns:a16="http://schemas.microsoft.com/office/drawing/2014/main" id="{A148E46E-8F79-49D9-BC1F-1FDD61E25FA4}"/>
              </a:ext>
            </a:extLst>
          </p:cNvPr>
          <p:cNvSpPr txBox="1"/>
          <p:nvPr/>
        </p:nvSpPr>
        <p:spPr>
          <a:xfrm>
            <a:off x="8666321" y="299717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Result</a:t>
            </a:r>
          </a:p>
        </p:txBody>
      </p:sp>
      <p:sp>
        <p:nvSpPr>
          <p:cNvPr id="73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300129" y="2248575"/>
            <a:ext cx="23760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</a:t>
            </a:r>
            <a:r>
              <a:rPr lang="th-TH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</a:t>
            </a:r>
            <a:r>
              <a:rPr lang="en-US" sz="1600" dirty="0"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  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9.5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74" name="Text Box 8">
            <a:extLst>
              <a:ext uri="{FF2B5EF4-FFF2-40B4-BE49-F238E27FC236}">
                <a16:creationId xmlns:a16="http://schemas.microsoft.com/office/drawing/2014/main" id="{FE794428-D673-4BA0-A5E4-E5E472549304}"/>
              </a:ext>
            </a:extLst>
          </p:cNvPr>
          <p:cNvSpPr txBox="1"/>
          <p:nvPr/>
        </p:nvSpPr>
        <p:spPr>
          <a:xfrm>
            <a:off x="7675954" y="2260776"/>
            <a:ext cx="2711720" cy="43254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</a:t>
            </a:r>
            <a:r>
              <a:rPr lang="th-TH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 15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422068" y="3584717"/>
            <a:ext cx="8465132" cy="2993882"/>
          </a:xfrm>
          <a:prstGeom prst="roundRect">
            <a:avLst>
              <a:gd name="adj" fmla="val 273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TextBox 106">
            <a:extLst>
              <a:ext uri="{FF2B5EF4-FFF2-40B4-BE49-F238E27FC236}">
                <a16:creationId xmlns:a16="http://schemas.microsoft.com/office/drawing/2014/main" id="{A24B5CB8-C7CD-4E6A-9EC5-64C11174FE76}"/>
              </a:ext>
            </a:extLst>
          </p:cNvPr>
          <p:cNvSpPr txBox="1"/>
          <p:nvPr/>
        </p:nvSpPr>
        <p:spPr>
          <a:xfrm>
            <a:off x="3612623" y="384971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Implementation plan :</a:t>
            </a:r>
          </a:p>
        </p:txBody>
      </p:sp>
      <p:sp>
        <p:nvSpPr>
          <p:cNvPr id="77" name="TextBox 107">
            <a:extLst>
              <a:ext uri="{FF2B5EF4-FFF2-40B4-BE49-F238E27FC236}">
                <a16:creationId xmlns:a16="http://schemas.microsoft.com/office/drawing/2014/main" id="{E8AABCE9-DFC5-4485-8E88-D029B47633FA}"/>
              </a:ext>
            </a:extLst>
          </p:cNvPr>
          <p:cNvSpPr txBox="1"/>
          <p:nvPr/>
        </p:nvSpPr>
        <p:spPr>
          <a:xfrm>
            <a:off x="4537810" y="421135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1 ) PCR plan submission</a:t>
            </a:r>
          </a:p>
        </p:txBody>
      </p:sp>
      <p:sp>
        <p:nvSpPr>
          <p:cNvPr id="78" name="TextBox 109">
            <a:extLst>
              <a:ext uri="{FF2B5EF4-FFF2-40B4-BE49-F238E27FC236}">
                <a16:creationId xmlns:a16="http://schemas.microsoft.com/office/drawing/2014/main" id="{FA552B3C-BEC0-41E3-9F0C-20DA74663473}"/>
              </a:ext>
            </a:extLst>
          </p:cNvPr>
          <p:cNvSpPr txBox="1"/>
          <p:nvPr/>
        </p:nvSpPr>
        <p:spPr>
          <a:xfrm>
            <a:off x="6547679" y="421135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79" name="TextBox 111">
            <a:extLst>
              <a:ext uri="{FF2B5EF4-FFF2-40B4-BE49-F238E27FC236}">
                <a16:creationId xmlns:a16="http://schemas.microsoft.com/office/drawing/2014/main" id="{CE24492B-228D-4038-B7E3-263242B4ED59}"/>
              </a:ext>
            </a:extLst>
          </p:cNvPr>
          <p:cNvSpPr txBox="1"/>
          <p:nvPr/>
        </p:nvSpPr>
        <p:spPr>
          <a:xfrm>
            <a:off x="9045533" y="422847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80" name="Group 114">
            <a:extLst>
              <a:ext uri="{FF2B5EF4-FFF2-40B4-BE49-F238E27FC236}">
                <a16:creationId xmlns:a16="http://schemas.microsoft.com/office/drawing/2014/main" id="{C0095C21-39B7-485A-AE86-E18FC687E169}"/>
              </a:ext>
            </a:extLst>
          </p:cNvPr>
          <p:cNvGrpSpPr/>
          <p:nvPr/>
        </p:nvGrpSpPr>
        <p:grpSpPr>
          <a:xfrm>
            <a:off x="7063025" y="4243682"/>
            <a:ext cx="1150402" cy="256371"/>
            <a:chOff x="8985023" y="3130415"/>
            <a:chExt cx="1120201" cy="257861"/>
          </a:xfrm>
        </p:grpSpPr>
        <p:sp>
          <p:nvSpPr>
            <p:cNvPr id="81" name="Rectangle 108">
              <a:extLst>
                <a:ext uri="{FF2B5EF4-FFF2-40B4-BE49-F238E27FC236}">
                  <a16:creationId xmlns:a16="http://schemas.microsoft.com/office/drawing/2014/main" id="{DFE25B7D-FDB4-49F6-8EFB-1729C009800B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82" name="รูปภาพ 55">
              <a:extLst>
                <a:ext uri="{FF2B5EF4-FFF2-40B4-BE49-F238E27FC236}">
                  <a16:creationId xmlns:a16="http://schemas.microsoft.com/office/drawing/2014/main" id="{12059C77-0CA1-489C-9230-04F2CCE4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83" name="Group 115">
            <a:extLst>
              <a:ext uri="{FF2B5EF4-FFF2-40B4-BE49-F238E27FC236}">
                <a16:creationId xmlns:a16="http://schemas.microsoft.com/office/drawing/2014/main" id="{DF63BEDE-2F53-4129-9ECE-CEE2F3932BF4}"/>
              </a:ext>
            </a:extLst>
          </p:cNvPr>
          <p:cNvGrpSpPr/>
          <p:nvPr/>
        </p:nvGrpSpPr>
        <p:grpSpPr>
          <a:xfrm>
            <a:off x="9648425" y="4236165"/>
            <a:ext cx="1150402" cy="256371"/>
            <a:chOff x="8985023" y="3130415"/>
            <a:chExt cx="1120201" cy="257861"/>
          </a:xfrm>
        </p:grpSpPr>
        <p:sp>
          <p:nvSpPr>
            <p:cNvPr id="84" name="Rectangle 116">
              <a:extLst>
                <a:ext uri="{FF2B5EF4-FFF2-40B4-BE49-F238E27FC236}">
                  <a16:creationId xmlns:a16="http://schemas.microsoft.com/office/drawing/2014/main" id="{41B81F0A-BADA-471E-866D-7650AD1A0EF5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85" name="รูปภาพ 55">
              <a:extLst>
                <a:ext uri="{FF2B5EF4-FFF2-40B4-BE49-F238E27FC236}">
                  <a16:creationId xmlns:a16="http://schemas.microsoft.com/office/drawing/2014/main" id="{32630BC9-4F88-4C7B-A38F-66EE3DF7A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86" name="TextBox 118">
            <a:extLst>
              <a:ext uri="{FF2B5EF4-FFF2-40B4-BE49-F238E27FC236}">
                <a16:creationId xmlns:a16="http://schemas.microsoft.com/office/drawing/2014/main" id="{6A09D6F8-C4E1-4C77-B7E2-337302561315}"/>
              </a:ext>
            </a:extLst>
          </p:cNvPr>
          <p:cNvSpPr txBox="1"/>
          <p:nvPr/>
        </p:nvSpPr>
        <p:spPr>
          <a:xfrm>
            <a:off x="4545052" y="4589317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2 )Process preparation</a:t>
            </a:r>
          </a:p>
        </p:txBody>
      </p:sp>
      <p:sp>
        <p:nvSpPr>
          <p:cNvPr id="87" name="TextBox 119">
            <a:extLst>
              <a:ext uri="{FF2B5EF4-FFF2-40B4-BE49-F238E27FC236}">
                <a16:creationId xmlns:a16="http://schemas.microsoft.com/office/drawing/2014/main" id="{99FE90BE-3707-4739-AC6D-BAC66410D5F4}"/>
              </a:ext>
            </a:extLst>
          </p:cNvPr>
          <p:cNvSpPr txBox="1"/>
          <p:nvPr/>
        </p:nvSpPr>
        <p:spPr>
          <a:xfrm>
            <a:off x="6554921" y="458931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88" name="TextBox 120">
            <a:extLst>
              <a:ext uri="{FF2B5EF4-FFF2-40B4-BE49-F238E27FC236}">
                <a16:creationId xmlns:a16="http://schemas.microsoft.com/office/drawing/2014/main" id="{FE909E1E-8A33-4030-8737-AB15BC067DFB}"/>
              </a:ext>
            </a:extLst>
          </p:cNvPr>
          <p:cNvSpPr txBox="1"/>
          <p:nvPr/>
        </p:nvSpPr>
        <p:spPr>
          <a:xfrm>
            <a:off x="9052775" y="460644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89" name="Group 121">
            <a:extLst>
              <a:ext uri="{FF2B5EF4-FFF2-40B4-BE49-F238E27FC236}">
                <a16:creationId xmlns:a16="http://schemas.microsoft.com/office/drawing/2014/main" id="{7477EEB0-BDA6-47C2-8EEF-392062F77AD2}"/>
              </a:ext>
            </a:extLst>
          </p:cNvPr>
          <p:cNvGrpSpPr/>
          <p:nvPr/>
        </p:nvGrpSpPr>
        <p:grpSpPr>
          <a:xfrm>
            <a:off x="7070267" y="4621645"/>
            <a:ext cx="1150402" cy="256371"/>
            <a:chOff x="8985023" y="3130415"/>
            <a:chExt cx="1120201" cy="257861"/>
          </a:xfrm>
        </p:grpSpPr>
        <p:sp>
          <p:nvSpPr>
            <p:cNvPr id="90" name="Rectangle 122">
              <a:extLst>
                <a:ext uri="{FF2B5EF4-FFF2-40B4-BE49-F238E27FC236}">
                  <a16:creationId xmlns:a16="http://schemas.microsoft.com/office/drawing/2014/main" id="{85611B76-8662-4D21-94AE-B41E908E89B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1" name="รูปภาพ 55">
              <a:extLst>
                <a:ext uri="{FF2B5EF4-FFF2-40B4-BE49-F238E27FC236}">
                  <a16:creationId xmlns:a16="http://schemas.microsoft.com/office/drawing/2014/main" id="{E01DB8AC-3642-45F8-9AB5-63DC8780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92" name="Group 124">
            <a:extLst>
              <a:ext uri="{FF2B5EF4-FFF2-40B4-BE49-F238E27FC236}">
                <a16:creationId xmlns:a16="http://schemas.microsoft.com/office/drawing/2014/main" id="{BACF8B32-FAF8-4C8A-80D7-F9730FE3900E}"/>
              </a:ext>
            </a:extLst>
          </p:cNvPr>
          <p:cNvGrpSpPr/>
          <p:nvPr/>
        </p:nvGrpSpPr>
        <p:grpSpPr>
          <a:xfrm>
            <a:off x="9655667" y="4614128"/>
            <a:ext cx="1150402" cy="256371"/>
            <a:chOff x="8985023" y="3130415"/>
            <a:chExt cx="1120201" cy="257861"/>
          </a:xfrm>
        </p:grpSpPr>
        <p:sp>
          <p:nvSpPr>
            <p:cNvPr id="93" name="Rectangle 125">
              <a:extLst>
                <a:ext uri="{FF2B5EF4-FFF2-40B4-BE49-F238E27FC236}">
                  <a16:creationId xmlns:a16="http://schemas.microsoft.com/office/drawing/2014/main" id="{D5C62869-4BD7-45A9-801F-AA3A2AA29A10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4" name="รูปภาพ 55">
              <a:extLst>
                <a:ext uri="{FF2B5EF4-FFF2-40B4-BE49-F238E27FC236}">
                  <a16:creationId xmlns:a16="http://schemas.microsoft.com/office/drawing/2014/main" id="{1622C1F8-739A-466D-BD13-3390E477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95" name="TextBox 127">
            <a:extLst>
              <a:ext uri="{FF2B5EF4-FFF2-40B4-BE49-F238E27FC236}">
                <a16:creationId xmlns:a16="http://schemas.microsoft.com/office/drawing/2014/main" id="{95F49931-DF84-42ED-A951-FE04CD8A3E58}"/>
              </a:ext>
            </a:extLst>
          </p:cNvPr>
          <p:cNvSpPr txBox="1"/>
          <p:nvPr/>
        </p:nvSpPr>
        <p:spPr>
          <a:xfrm>
            <a:off x="4552436" y="4967720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3 )Product  / Process evaluation</a:t>
            </a:r>
            <a:endParaRPr lang="th-TH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Process capability</a:t>
            </a:r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TextBox 128">
            <a:extLst>
              <a:ext uri="{FF2B5EF4-FFF2-40B4-BE49-F238E27FC236}">
                <a16:creationId xmlns:a16="http://schemas.microsoft.com/office/drawing/2014/main" id="{F9FD4966-E231-4373-85DB-96AFD260E5D2}"/>
              </a:ext>
            </a:extLst>
          </p:cNvPr>
          <p:cNvSpPr txBox="1"/>
          <p:nvPr/>
        </p:nvSpPr>
        <p:spPr>
          <a:xfrm>
            <a:off x="6562307" y="494246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97" name="TextBox 129">
            <a:extLst>
              <a:ext uri="{FF2B5EF4-FFF2-40B4-BE49-F238E27FC236}">
                <a16:creationId xmlns:a16="http://schemas.microsoft.com/office/drawing/2014/main" id="{90E54B05-5DE1-46DB-9D4D-C6A399488968}"/>
              </a:ext>
            </a:extLst>
          </p:cNvPr>
          <p:cNvSpPr txBox="1"/>
          <p:nvPr/>
        </p:nvSpPr>
        <p:spPr>
          <a:xfrm>
            <a:off x="9060159" y="495959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98" name="Group 130">
            <a:extLst>
              <a:ext uri="{FF2B5EF4-FFF2-40B4-BE49-F238E27FC236}">
                <a16:creationId xmlns:a16="http://schemas.microsoft.com/office/drawing/2014/main" id="{61503191-A596-40F8-B6DE-05C12101658E}"/>
              </a:ext>
            </a:extLst>
          </p:cNvPr>
          <p:cNvGrpSpPr/>
          <p:nvPr/>
        </p:nvGrpSpPr>
        <p:grpSpPr>
          <a:xfrm>
            <a:off x="7077652" y="4974795"/>
            <a:ext cx="1150402" cy="256371"/>
            <a:chOff x="8985023" y="3130415"/>
            <a:chExt cx="1120201" cy="257861"/>
          </a:xfrm>
        </p:grpSpPr>
        <p:sp>
          <p:nvSpPr>
            <p:cNvPr id="99" name="Rectangle 131">
              <a:extLst>
                <a:ext uri="{FF2B5EF4-FFF2-40B4-BE49-F238E27FC236}">
                  <a16:creationId xmlns:a16="http://schemas.microsoft.com/office/drawing/2014/main" id="{4C1D7DAE-26C3-4BE7-A2A4-B7DCB5DDD15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0" name="รูปภาพ 55">
              <a:extLst>
                <a:ext uri="{FF2B5EF4-FFF2-40B4-BE49-F238E27FC236}">
                  <a16:creationId xmlns:a16="http://schemas.microsoft.com/office/drawing/2014/main" id="{166397AA-7187-419F-9419-69C5603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01" name="Group 133">
            <a:extLst>
              <a:ext uri="{FF2B5EF4-FFF2-40B4-BE49-F238E27FC236}">
                <a16:creationId xmlns:a16="http://schemas.microsoft.com/office/drawing/2014/main" id="{806BA450-B978-45BE-A640-7CBE3C3A59A5}"/>
              </a:ext>
            </a:extLst>
          </p:cNvPr>
          <p:cNvGrpSpPr/>
          <p:nvPr/>
        </p:nvGrpSpPr>
        <p:grpSpPr>
          <a:xfrm>
            <a:off x="9663052" y="4967279"/>
            <a:ext cx="1150402" cy="256371"/>
            <a:chOff x="8985023" y="3130415"/>
            <a:chExt cx="1120201" cy="257861"/>
          </a:xfrm>
        </p:grpSpPr>
        <p:sp>
          <p:nvSpPr>
            <p:cNvPr id="102" name="Rectangle 134">
              <a:extLst>
                <a:ext uri="{FF2B5EF4-FFF2-40B4-BE49-F238E27FC236}">
                  <a16:creationId xmlns:a16="http://schemas.microsoft.com/office/drawing/2014/main" id="{74DE1175-D86B-4FD6-91A2-6EC8F3E1219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3" name="รูปภาพ 55">
              <a:extLst>
                <a:ext uri="{FF2B5EF4-FFF2-40B4-BE49-F238E27FC236}">
                  <a16:creationId xmlns:a16="http://schemas.microsoft.com/office/drawing/2014/main" id="{D23ACCF0-E591-446D-82B9-61F8AB25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04" name="TextBox 136">
            <a:extLst>
              <a:ext uri="{FF2B5EF4-FFF2-40B4-BE49-F238E27FC236}">
                <a16:creationId xmlns:a16="http://schemas.microsoft.com/office/drawing/2014/main" id="{2668B25A-F132-43B0-8266-B7513A5652EC}"/>
              </a:ext>
            </a:extLst>
          </p:cNvPr>
          <p:cNvSpPr txBox="1"/>
          <p:nvPr/>
        </p:nvSpPr>
        <p:spPr>
          <a:xfrm>
            <a:off x="4560857" y="5510967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4 )Revise document standard</a:t>
            </a:r>
          </a:p>
        </p:txBody>
      </p:sp>
      <p:sp>
        <p:nvSpPr>
          <p:cNvPr id="105" name="TextBox 137">
            <a:extLst>
              <a:ext uri="{FF2B5EF4-FFF2-40B4-BE49-F238E27FC236}">
                <a16:creationId xmlns:a16="http://schemas.microsoft.com/office/drawing/2014/main" id="{8800369D-6C62-4361-B997-53038643CAB7}"/>
              </a:ext>
            </a:extLst>
          </p:cNvPr>
          <p:cNvSpPr txBox="1"/>
          <p:nvPr/>
        </p:nvSpPr>
        <p:spPr>
          <a:xfrm>
            <a:off x="6570726" y="551096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06" name="TextBox 138">
            <a:extLst>
              <a:ext uri="{FF2B5EF4-FFF2-40B4-BE49-F238E27FC236}">
                <a16:creationId xmlns:a16="http://schemas.microsoft.com/office/drawing/2014/main" id="{2E3260B2-8B4E-4217-BE1C-BD2A4AC9AD37}"/>
              </a:ext>
            </a:extLst>
          </p:cNvPr>
          <p:cNvSpPr txBox="1"/>
          <p:nvPr/>
        </p:nvSpPr>
        <p:spPr>
          <a:xfrm>
            <a:off x="9068580" y="55280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07" name="Group 139">
            <a:extLst>
              <a:ext uri="{FF2B5EF4-FFF2-40B4-BE49-F238E27FC236}">
                <a16:creationId xmlns:a16="http://schemas.microsoft.com/office/drawing/2014/main" id="{B5759762-57DC-4F3A-AD5A-BA2F794CF5D4}"/>
              </a:ext>
            </a:extLst>
          </p:cNvPr>
          <p:cNvGrpSpPr/>
          <p:nvPr/>
        </p:nvGrpSpPr>
        <p:grpSpPr>
          <a:xfrm>
            <a:off x="7086072" y="5543297"/>
            <a:ext cx="1150402" cy="256371"/>
            <a:chOff x="8985023" y="3130415"/>
            <a:chExt cx="1120201" cy="257861"/>
          </a:xfrm>
        </p:grpSpPr>
        <p:sp>
          <p:nvSpPr>
            <p:cNvPr id="108" name="Rectangle 140">
              <a:extLst>
                <a:ext uri="{FF2B5EF4-FFF2-40B4-BE49-F238E27FC236}">
                  <a16:creationId xmlns:a16="http://schemas.microsoft.com/office/drawing/2014/main" id="{3457E666-2539-499E-AD85-24B7A0F450F1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9" name="รูปภาพ 55">
              <a:extLst>
                <a:ext uri="{FF2B5EF4-FFF2-40B4-BE49-F238E27FC236}">
                  <a16:creationId xmlns:a16="http://schemas.microsoft.com/office/drawing/2014/main" id="{C89DB9D1-66AC-48FE-8AD8-EE7C3FFE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10" name="Group 142">
            <a:extLst>
              <a:ext uri="{FF2B5EF4-FFF2-40B4-BE49-F238E27FC236}">
                <a16:creationId xmlns:a16="http://schemas.microsoft.com/office/drawing/2014/main" id="{A1FC6A0A-3AFF-45EF-8B71-F89CA5AA9391}"/>
              </a:ext>
            </a:extLst>
          </p:cNvPr>
          <p:cNvGrpSpPr/>
          <p:nvPr/>
        </p:nvGrpSpPr>
        <p:grpSpPr>
          <a:xfrm>
            <a:off x="9671472" y="5535780"/>
            <a:ext cx="1150402" cy="256371"/>
            <a:chOff x="8985023" y="3130415"/>
            <a:chExt cx="1120201" cy="257861"/>
          </a:xfrm>
        </p:grpSpPr>
        <p:sp>
          <p:nvSpPr>
            <p:cNvPr id="111" name="Rectangle 143">
              <a:extLst>
                <a:ext uri="{FF2B5EF4-FFF2-40B4-BE49-F238E27FC236}">
                  <a16:creationId xmlns:a16="http://schemas.microsoft.com/office/drawing/2014/main" id="{48D84083-BA78-4512-8B04-CA5656B5DD3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2" name="รูปภาพ 55">
              <a:extLst>
                <a:ext uri="{FF2B5EF4-FFF2-40B4-BE49-F238E27FC236}">
                  <a16:creationId xmlns:a16="http://schemas.microsoft.com/office/drawing/2014/main" id="{8E2FA67B-2048-463C-9DC3-DAE49085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13" name="TextBox 145">
            <a:extLst>
              <a:ext uri="{FF2B5EF4-FFF2-40B4-BE49-F238E27FC236}">
                <a16:creationId xmlns:a16="http://schemas.microsoft.com/office/drawing/2014/main" id="{573C3B2C-479D-4385-98F8-37BF1EADDFC3}"/>
              </a:ext>
            </a:extLst>
          </p:cNvPr>
          <p:cNvSpPr txBox="1"/>
          <p:nvPr/>
        </p:nvSpPr>
        <p:spPr>
          <a:xfrm>
            <a:off x="4575530" y="58535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5 )PCR result submission</a:t>
            </a:r>
          </a:p>
        </p:txBody>
      </p:sp>
      <p:sp>
        <p:nvSpPr>
          <p:cNvPr id="114" name="TextBox 146">
            <a:extLst>
              <a:ext uri="{FF2B5EF4-FFF2-40B4-BE49-F238E27FC236}">
                <a16:creationId xmlns:a16="http://schemas.microsoft.com/office/drawing/2014/main" id="{1BAF0F69-489B-4C7F-A2C9-F71EE78BB5C2}"/>
              </a:ext>
            </a:extLst>
          </p:cNvPr>
          <p:cNvSpPr txBox="1"/>
          <p:nvPr/>
        </p:nvSpPr>
        <p:spPr>
          <a:xfrm>
            <a:off x="6585401" y="5853558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15" name="TextBox 147">
            <a:extLst>
              <a:ext uri="{FF2B5EF4-FFF2-40B4-BE49-F238E27FC236}">
                <a16:creationId xmlns:a16="http://schemas.microsoft.com/office/drawing/2014/main" id="{7679BA61-7A80-4286-B027-BE4D1C376DDB}"/>
              </a:ext>
            </a:extLst>
          </p:cNvPr>
          <p:cNvSpPr txBox="1"/>
          <p:nvPr/>
        </p:nvSpPr>
        <p:spPr>
          <a:xfrm>
            <a:off x="9083253" y="58706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16" name="Group 148">
            <a:extLst>
              <a:ext uri="{FF2B5EF4-FFF2-40B4-BE49-F238E27FC236}">
                <a16:creationId xmlns:a16="http://schemas.microsoft.com/office/drawing/2014/main" id="{28A894FE-F823-42B8-A8C5-9E3BA50C5654}"/>
              </a:ext>
            </a:extLst>
          </p:cNvPr>
          <p:cNvGrpSpPr/>
          <p:nvPr/>
        </p:nvGrpSpPr>
        <p:grpSpPr>
          <a:xfrm>
            <a:off x="7100746" y="5885887"/>
            <a:ext cx="1150402" cy="256371"/>
            <a:chOff x="8985023" y="3130415"/>
            <a:chExt cx="1120201" cy="257861"/>
          </a:xfrm>
        </p:grpSpPr>
        <p:sp>
          <p:nvSpPr>
            <p:cNvPr id="117" name="Rectangle 149">
              <a:extLst>
                <a:ext uri="{FF2B5EF4-FFF2-40B4-BE49-F238E27FC236}">
                  <a16:creationId xmlns:a16="http://schemas.microsoft.com/office/drawing/2014/main" id="{3382C0A5-7365-404E-929C-F868FB36DB9E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8" name="รูปภาพ 55">
              <a:extLst>
                <a:ext uri="{FF2B5EF4-FFF2-40B4-BE49-F238E27FC236}">
                  <a16:creationId xmlns:a16="http://schemas.microsoft.com/office/drawing/2014/main" id="{036E0337-81B6-4FDC-9A1D-D14B0416A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19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86146" y="5878371"/>
            <a:ext cx="1150402" cy="256371"/>
            <a:chOff x="8985023" y="3130415"/>
            <a:chExt cx="1120201" cy="257861"/>
          </a:xfrm>
        </p:grpSpPr>
        <p:sp>
          <p:nvSpPr>
            <p:cNvPr id="120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1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22" name="TextBox 154">
            <a:extLst>
              <a:ext uri="{FF2B5EF4-FFF2-40B4-BE49-F238E27FC236}">
                <a16:creationId xmlns:a16="http://schemas.microsoft.com/office/drawing/2014/main" id="{6328E1D3-4FB2-4686-93D1-DE3DF38FF9F0}"/>
              </a:ext>
            </a:extLst>
          </p:cNvPr>
          <p:cNvSpPr txBox="1"/>
          <p:nvPr/>
        </p:nvSpPr>
        <p:spPr>
          <a:xfrm>
            <a:off x="4591201" y="6196032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6 )Production start date</a:t>
            </a:r>
          </a:p>
        </p:txBody>
      </p:sp>
      <p:sp>
        <p:nvSpPr>
          <p:cNvPr id="123" name="TextBox 155">
            <a:extLst>
              <a:ext uri="{FF2B5EF4-FFF2-40B4-BE49-F238E27FC236}">
                <a16:creationId xmlns:a16="http://schemas.microsoft.com/office/drawing/2014/main" id="{2ECB9EE4-168E-40A6-AA2A-3C666DDF5699}"/>
              </a:ext>
            </a:extLst>
          </p:cNvPr>
          <p:cNvSpPr txBox="1"/>
          <p:nvPr/>
        </p:nvSpPr>
        <p:spPr>
          <a:xfrm>
            <a:off x="6586165" y="6196031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24" name="TextBox 156">
            <a:extLst>
              <a:ext uri="{FF2B5EF4-FFF2-40B4-BE49-F238E27FC236}">
                <a16:creationId xmlns:a16="http://schemas.microsoft.com/office/drawing/2014/main" id="{4DBE71E8-8A6C-44D7-B5C9-9724A44562D2}"/>
              </a:ext>
            </a:extLst>
          </p:cNvPr>
          <p:cNvSpPr txBox="1"/>
          <p:nvPr/>
        </p:nvSpPr>
        <p:spPr>
          <a:xfrm>
            <a:off x="9098923" y="621315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25" name="Group 157">
            <a:extLst>
              <a:ext uri="{FF2B5EF4-FFF2-40B4-BE49-F238E27FC236}">
                <a16:creationId xmlns:a16="http://schemas.microsoft.com/office/drawing/2014/main" id="{BAFF325F-CD35-4E40-9233-1C2B139565CB}"/>
              </a:ext>
            </a:extLst>
          </p:cNvPr>
          <p:cNvGrpSpPr/>
          <p:nvPr/>
        </p:nvGrpSpPr>
        <p:grpSpPr>
          <a:xfrm>
            <a:off x="7101510" y="6228361"/>
            <a:ext cx="1150402" cy="256371"/>
            <a:chOff x="8985023" y="3130415"/>
            <a:chExt cx="1120201" cy="257861"/>
          </a:xfrm>
        </p:grpSpPr>
        <p:sp>
          <p:nvSpPr>
            <p:cNvPr id="126" name="Rectangle 158">
              <a:extLst>
                <a:ext uri="{FF2B5EF4-FFF2-40B4-BE49-F238E27FC236}">
                  <a16:creationId xmlns:a16="http://schemas.microsoft.com/office/drawing/2014/main" id="{B4696361-07A3-4AB3-A278-146644DEA822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7" name="รูปภาพ 55">
              <a:extLst>
                <a:ext uri="{FF2B5EF4-FFF2-40B4-BE49-F238E27FC236}">
                  <a16:creationId xmlns:a16="http://schemas.microsoft.com/office/drawing/2014/main" id="{C0CFDEBA-CCE0-4710-8A9F-E6A1ECCE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28" name="Group 160">
            <a:extLst>
              <a:ext uri="{FF2B5EF4-FFF2-40B4-BE49-F238E27FC236}">
                <a16:creationId xmlns:a16="http://schemas.microsoft.com/office/drawing/2014/main" id="{3D99074C-5EFF-44C5-BBE5-C428B2E63C22}"/>
              </a:ext>
            </a:extLst>
          </p:cNvPr>
          <p:cNvGrpSpPr/>
          <p:nvPr/>
        </p:nvGrpSpPr>
        <p:grpSpPr>
          <a:xfrm>
            <a:off x="9686910" y="6220844"/>
            <a:ext cx="1150402" cy="256371"/>
            <a:chOff x="8985023" y="3130415"/>
            <a:chExt cx="1120201" cy="257861"/>
          </a:xfrm>
        </p:grpSpPr>
        <p:sp>
          <p:nvSpPr>
            <p:cNvPr id="129" name="Rectangle 161">
              <a:extLst>
                <a:ext uri="{FF2B5EF4-FFF2-40B4-BE49-F238E27FC236}">
                  <a16:creationId xmlns:a16="http://schemas.microsoft.com/office/drawing/2014/main" id="{37EACD2D-A3D0-41C0-8151-5BE9B7A6A4F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30" name="รูปภาพ 55">
              <a:extLst>
                <a:ext uri="{FF2B5EF4-FFF2-40B4-BE49-F238E27FC236}">
                  <a16:creationId xmlns:a16="http://schemas.microsoft.com/office/drawing/2014/main" id="{6D18CA06-A0B0-49D4-A2D0-6CA54F38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31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651853" y="2527963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32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8177949" y="2527845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203469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4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217780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5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58615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60046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929717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944028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4794" y="551404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2873" y="552835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4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5857811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5872122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grpSp>
        <p:nvGrpSpPr>
          <p:cNvPr id="143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99127" y="6220844"/>
            <a:ext cx="1150402" cy="256371"/>
            <a:chOff x="8985023" y="3130415"/>
            <a:chExt cx="1120201" cy="257861"/>
          </a:xfrm>
        </p:grpSpPr>
        <p:sp>
          <p:nvSpPr>
            <p:cNvPr id="144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5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4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5664" y="6200284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3743" y="6214595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48" name="Rectangle 55">
            <a:hlinkClick r:id="rId16" action="ppaction://hlinksldjump"/>
            <a:extLst>
              <a:ext uri="{FF2B5EF4-FFF2-40B4-BE49-F238E27FC236}">
                <a16:creationId xmlns:a16="http://schemas.microsoft.com/office/drawing/2014/main" id="{C21E3292-BBD8-4A36-9705-D8179072C164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3E6BD84F-84F7-4B04-BA6E-259967FE1E93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515B6950-3158-42AD-BDDC-02235F8D7663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4877AB92-6712-456D-B4AF-9E8ED7812B12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Rectangle 59">
            <a:hlinkClick r:id="rId17" action="ppaction://hlinksldjump"/>
            <a:extLst>
              <a:ext uri="{FF2B5EF4-FFF2-40B4-BE49-F238E27FC236}">
                <a16:creationId xmlns:a16="http://schemas.microsoft.com/office/drawing/2014/main" id="{4E966A85-7E4D-4BB4-84F4-77FA1B53D420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3" name="Picture 29">
            <a:hlinkClick r:id="rId16" action="ppaction://hlinksldjump"/>
            <a:extLst>
              <a:ext uri="{FF2B5EF4-FFF2-40B4-BE49-F238E27FC236}">
                <a16:creationId xmlns:a16="http://schemas.microsoft.com/office/drawing/2014/main" id="{7005D8D9-831A-42BC-A8BA-E4B91F4B4A9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4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607D48C5-43A4-44CF-80A5-4A6E92C6080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55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1CAFF639-0A89-4F51-A976-FDF123EEE5E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56" name="Picture 35">
            <a:hlinkClick r:id="rId17" action="ppaction://hlinksldjump"/>
            <a:extLst>
              <a:ext uri="{FF2B5EF4-FFF2-40B4-BE49-F238E27FC236}">
                <a16:creationId xmlns:a16="http://schemas.microsoft.com/office/drawing/2014/main" id="{D47BE8E9-A37B-4981-8AF9-15408F69AF7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57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A88F2BF1-E8F7-4C3B-A796-4F68D2A4DF3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8" name="Picture 3">
            <a:extLst>
              <a:ext uri="{FF2B5EF4-FFF2-40B4-BE49-F238E27FC236}">
                <a16:creationId xmlns:a16="http://schemas.microsoft.com/office/drawing/2014/main" id="{D5FEC67A-B8FF-4237-B6BA-5972496DE72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59" name="Picture 52">
            <a:extLst>
              <a:ext uri="{FF2B5EF4-FFF2-40B4-BE49-F238E27FC236}">
                <a16:creationId xmlns:a16="http://schemas.microsoft.com/office/drawing/2014/main" id="{5FFCA064-550D-48D9-A45A-A84AD5C7855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60" name="Picture 53">
            <a:extLst>
              <a:ext uri="{FF2B5EF4-FFF2-40B4-BE49-F238E27FC236}">
                <a16:creationId xmlns:a16="http://schemas.microsoft.com/office/drawing/2014/main" id="{0768749F-E076-47F3-B7C3-491B075B389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61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FBBCB454-290F-4457-8B3C-9A26DB0A10AA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2" name="Rectangle 60">
            <a:hlinkClick r:id="rId25" action="ppaction://hlinksldjump"/>
            <a:extLst>
              <a:ext uri="{FF2B5EF4-FFF2-40B4-BE49-F238E27FC236}">
                <a16:creationId xmlns:a16="http://schemas.microsoft.com/office/drawing/2014/main" id="{9FAC5DE8-135F-42BC-9617-395340D28381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3" name="Rectangle 61">
            <a:hlinkClick r:id="rId26" action="ppaction://hlinksldjump"/>
            <a:extLst>
              <a:ext uri="{FF2B5EF4-FFF2-40B4-BE49-F238E27FC236}">
                <a16:creationId xmlns:a16="http://schemas.microsoft.com/office/drawing/2014/main" id="{C09C3414-3C17-4343-B867-328EE00B4AC5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7647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6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3493318" y="1730290"/>
            <a:ext cx="8362023" cy="250366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3497838" y="4345886"/>
            <a:ext cx="8362023" cy="2259658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TextBox 164">
            <a:extLst>
              <a:ext uri="{FF2B5EF4-FFF2-40B4-BE49-F238E27FC236}">
                <a16:creationId xmlns:a16="http://schemas.microsoft.com/office/drawing/2014/main" id="{16ECAF8C-A0B6-4B35-9E87-F5DDAF7CF4DD}"/>
              </a:ext>
            </a:extLst>
          </p:cNvPr>
          <p:cNvSpPr txBox="1"/>
          <p:nvPr/>
        </p:nvSpPr>
        <p:spPr>
          <a:xfrm>
            <a:off x="3858010" y="1976686"/>
            <a:ext cx="16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Data attachments :</a:t>
            </a:r>
          </a:p>
        </p:txBody>
      </p:sp>
      <p:sp>
        <p:nvSpPr>
          <p:cNvPr id="131" name="TextBox 165">
            <a:extLst>
              <a:ext uri="{FF2B5EF4-FFF2-40B4-BE49-F238E27FC236}">
                <a16:creationId xmlns:a16="http://schemas.microsoft.com/office/drawing/2014/main" id="{893A48E7-2CC5-42AE-A1B8-192D63A8A355}"/>
              </a:ext>
            </a:extLst>
          </p:cNvPr>
          <p:cNvSpPr txBox="1"/>
          <p:nvPr/>
        </p:nvSpPr>
        <p:spPr>
          <a:xfrm>
            <a:off x="4893555" y="3703842"/>
            <a:ext cx="143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.Standardize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work, WI</a:t>
            </a:r>
          </a:p>
        </p:txBody>
      </p:sp>
      <p:sp>
        <p:nvSpPr>
          <p:cNvPr id="132" name="TextBox 166">
            <a:extLst>
              <a:ext uri="{FF2B5EF4-FFF2-40B4-BE49-F238E27FC236}">
                <a16:creationId xmlns:a16="http://schemas.microsoft.com/office/drawing/2014/main" id="{AC16580A-9185-4C0E-91BB-623DAEE5226E}"/>
              </a:ext>
            </a:extLst>
          </p:cNvPr>
          <p:cNvSpPr txBox="1"/>
          <p:nvPr/>
        </p:nvSpPr>
        <p:spPr>
          <a:xfrm>
            <a:off x="4885178" y="2823385"/>
            <a:ext cx="14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.QA Network</a:t>
            </a:r>
          </a:p>
        </p:txBody>
      </p:sp>
      <p:sp>
        <p:nvSpPr>
          <p:cNvPr id="133" name="TextBox 167">
            <a:extLst>
              <a:ext uri="{FF2B5EF4-FFF2-40B4-BE49-F238E27FC236}">
                <a16:creationId xmlns:a16="http://schemas.microsoft.com/office/drawing/2014/main" id="{936BD228-E547-4D03-90B3-E42FCFB8D5FD}"/>
              </a:ext>
            </a:extLst>
          </p:cNvPr>
          <p:cNvSpPr txBox="1"/>
          <p:nvPr/>
        </p:nvSpPr>
        <p:spPr>
          <a:xfrm>
            <a:off x="8242741" y="2816598"/>
            <a:ext cx="221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.Daily check sheet</a:t>
            </a:r>
          </a:p>
        </p:txBody>
      </p:sp>
      <p:sp>
        <p:nvSpPr>
          <p:cNvPr id="134" name="TextBox 168">
            <a:extLst>
              <a:ext uri="{FF2B5EF4-FFF2-40B4-BE49-F238E27FC236}">
                <a16:creationId xmlns:a16="http://schemas.microsoft.com/office/drawing/2014/main" id="{C2C35176-6131-4777-8A9B-5F1A6C19A658}"/>
              </a:ext>
            </a:extLst>
          </p:cNvPr>
          <p:cNvSpPr txBox="1"/>
          <p:nvPr/>
        </p:nvSpPr>
        <p:spPr>
          <a:xfrm>
            <a:off x="4889108" y="2346783"/>
            <a:ext cx="919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.PFMEA</a:t>
            </a:r>
          </a:p>
        </p:txBody>
      </p:sp>
      <p:sp>
        <p:nvSpPr>
          <p:cNvPr id="135" name="TextBox 169">
            <a:extLst>
              <a:ext uri="{FF2B5EF4-FFF2-40B4-BE49-F238E27FC236}">
                <a16:creationId xmlns:a16="http://schemas.microsoft.com/office/drawing/2014/main" id="{33ED88BC-999A-4D15-8C66-3A2F2B10F9FA}"/>
              </a:ext>
            </a:extLst>
          </p:cNvPr>
          <p:cNvSpPr txBox="1"/>
          <p:nvPr/>
        </p:nvSpPr>
        <p:spPr>
          <a:xfrm>
            <a:off x="4886744" y="3207294"/>
            <a:ext cx="170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.Control plan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,PCC</a:t>
            </a:r>
          </a:p>
        </p:txBody>
      </p:sp>
      <p:sp>
        <p:nvSpPr>
          <p:cNvPr id="136" name="TextBox 171">
            <a:extLst>
              <a:ext uri="{FF2B5EF4-FFF2-40B4-BE49-F238E27FC236}">
                <a16:creationId xmlns:a16="http://schemas.microsoft.com/office/drawing/2014/main" id="{61B8C0EA-43A6-48C5-BEF4-B7FF5FEE51FB}"/>
              </a:ext>
            </a:extLst>
          </p:cNvPr>
          <p:cNvSpPr txBox="1"/>
          <p:nvPr/>
        </p:nvSpPr>
        <p:spPr>
          <a:xfrm>
            <a:off x="8235000" y="2346662"/>
            <a:ext cx="238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. Machine specification</a:t>
            </a:r>
          </a:p>
          <a:p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of machine</a:t>
            </a:r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7" name="TextBox 78">
            <a:extLst>
              <a:ext uri="{FF2B5EF4-FFF2-40B4-BE49-F238E27FC236}">
                <a16:creationId xmlns:a16="http://schemas.microsoft.com/office/drawing/2014/main" id="{ED51E596-75DF-41CC-BB78-E3DB16CE8D01}"/>
              </a:ext>
            </a:extLst>
          </p:cNvPr>
          <p:cNvSpPr txBox="1"/>
          <p:nvPr/>
        </p:nvSpPr>
        <p:spPr>
          <a:xfrm>
            <a:off x="8223970" y="3186228"/>
            <a:ext cx="94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7 .Other</a:t>
            </a:r>
          </a:p>
        </p:txBody>
      </p:sp>
      <p:sp>
        <p:nvSpPr>
          <p:cNvPr id="138" name="TextBox 186">
            <a:extLst>
              <a:ext uri="{FF2B5EF4-FFF2-40B4-BE49-F238E27FC236}">
                <a16:creationId xmlns:a16="http://schemas.microsoft.com/office/drawing/2014/main" id="{ADD52C7A-BBB7-49C7-915E-8A5572A96656}"/>
              </a:ext>
            </a:extLst>
          </p:cNvPr>
          <p:cNvSpPr txBox="1"/>
          <p:nvPr/>
        </p:nvSpPr>
        <p:spPr>
          <a:xfrm>
            <a:off x="5901970" y="234678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9" name="TextBox 194">
            <a:extLst>
              <a:ext uri="{FF2B5EF4-FFF2-40B4-BE49-F238E27FC236}">
                <a16:creationId xmlns:a16="http://schemas.microsoft.com/office/drawing/2014/main" id="{0D2514AC-3FE0-444E-96A6-8709B5E5D128}"/>
              </a:ext>
            </a:extLst>
          </p:cNvPr>
          <p:cNvSpPr txBox="1"/>
          <p:nvPr/>
        </p:nvSpPr>
        <p:spPr>
          <a:xfrm>
            <a:off x="5910305" y="282920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0" name="TextBox 196">
            <a:extLst>
              <a:ext uri="{FF2B5EF4-FFF2-40B4-BE49-F238E27FC236}">
                <a16:creationId xmlns:a16="http://schemas.microsoft.com/office/drawing/2014/main" id="{414B179C-C6CC-46BC-A8E6-A90D0276A60F}"/>
              </a:ext>
            </a:extLst>
          </p:cNvPr>
          <p:cNvSpPr txBox="1"/>
          <p:nvPr/>
        </p:nvSpPr>
        <p:spPr>
          <a:xfrm>
            <a:off x="5910305" y="3243378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TextBox 198">
            <a:extLst>
              <a:ext uri="{FF2B5EF4-FFF2-40B4-BE49-F238E27FC236}">
                <a16:creationId xmlns:a16="http://schemas.microsoft.com/office/drawing/2014/main" id="{3DFD2AA7-CE63-47C2-8F5B-5CCD478DEC55}"/>
              </a:ext>
            </a:extLst>
          </p:cNvPr>
          <p:cNvSpPr txBox="1"/>
          <p:nvPr/>
        </p:nvSpPr>
        <p:spPr>
          <a:xfrm>
            <a:off x="9696326" y="231771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2" name="TextBox 205">
            <a:extLst>
              <a:ext uri="{FF2B5EF4-FFF2-40B4-BE49-F238E27FC236}">
                <a16:creationId xmlns:a16="http://schemas.microsoft.com/office/drawing/2014/main" id="{CDB23D38-C016-405F-9754-77829207027A}"/>
              </a:ext>
            </a:extLst>
          </p:cNvPr>
          <p:cNvSpPr txBox="1"/>
          <p:nvPr/>
        </p:nvSpPr>
        <p:spPr>
          <a:xfrm>
            <a:off x="5899902" y="3708237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TextBox 207">
            <a:extLst>
              <a:ext uri="{FF2B5EF4-FFF2-40B4-BE49-F238E27FC236}">
                <a16:creationId xmlns:a16="http://schemas.microsoft.com/office/drawing/2014/main" id="{F36DCD6A-1032-458E-AF70-D554126F4F51}"/>
              </a:ext>
            </a:extLst>
          </p:cNvPr>
          <p:cNvSpPr txBox="1"/>
          <p:nvPr/>
        </p:nvSpPr>
        <p:spPr>
          <a:xfrm>
            <a:off x="9707096" y="281580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4" name="TextBox 210">
            <a:extLst>
              <a:ext uri="{FF2B5EF4-FFF2-40B4-BE49-F238E27FC236}">
                <a16:creationId xmlns:a16="http://schemas.microsoft.com/office/drawing/2014/main" id="{73D1046E-FE05-482A-BACC-56DB43C3757A}"/>
              </a:ext>
            </a:extLst>
          </p:cNvPr>
          <p:cNvSpPr txBox="1"/>
          <p:nvPr/>
        </p:nvSpPr>
        <p:spPr>
          <a:xfrm>
            <a:off x="9707097" y="3198026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5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6562575" y="23907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158">
            <a:extLst>
              <a:ext uri="{FF2B5EF4-FFF2-40B4-BE49-F238E27FC236}">
                <a16:creationId xmlns:a16="http://schemas.microsoft.com/office/drawing/2014/main" id="{9D3F2452-431C-4DD4-8DE8-F35B45EE9CCE}"/>
              </a:ext>
            </a:extLst>
          </p:cNvPr>
          <p:cNvSpPr/>
          <p:nvPr/>
        </p:nvSpPr>
        <p:spPr>
          <a:xfrm>
            <a:off x="6562575" y="28730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7" name="Rectangle 158">
            <a:extLst>
              <a:ext uri="{FF2B5EF4-FFF2-40B4-BE49-F238E27FC236}">
                <a16:creationId xmlns:a16="http://schemas.microsoft.com/office/drawing/2014/main" id="{97E8E978-C92F-42D1-B360-F449DF6C361E}"/>
              </a:ext>
            </a:extLst>
          </p:cNvPr>
          <p:cNvSpPr/>
          <p:nvPr/>
        </p:nvSpPr>
        <p:spPr>
          <a:xfrm>
            <a:off x="6562575" y="3261839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158">
            <a:extLst>
              <a:ext uri="{FF2B5EF4-FFF2-40B4-BE49-F238E27FC236}">
                <a16:creationId xmlns:a16="http://schemas.microsoft.com/office/drawing/2014/main" id="{64083F52-0976-451D-BA73-D71E07AC5D79}"/>
              </a:ext>
            </a:extLst>
          </p:cNvPr>
          <p:cNvSpPr/>
          <p:nvPr/>
        </p:nvSpPr>
        <p:spPr>
          <a:xfrm>
            <a:off x="6557929" y="3739562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46160" y="2390712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59823" y="2877164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46160" y="3222156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440707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3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91630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4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285579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5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76017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6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82716" y="2436234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7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91200" y="2912792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80696" y="328486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9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99087" y="4834832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0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840663" y="453678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plan :</a:t>
            </a:r>
          </a:p>
        </p:txBody>
      </p:sp>
      <p:sp>
        <p:nvSpPr>
          <p:cNvPr id="161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64232" y="483483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Prepared :</a:t>
            </a:r>
          </a:p>
        </p:txBody>
      </p:sp>
      <p:sp>
        <p:nvSpPr>
          <p:cNvPr id="162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3994043" y="584662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Checker 1 :</a:t>
            </a:r>
          </a:p>
        </p:txBody>
      </p:sp>
      <p:sp>
        <p:nvSpPr>
          <p:cNvPr id="163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087906" y="5836128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4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4031171" y="54426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Amount of  Checker :</a:t>
            </a:r>
          </a:p>
        </p:txBody>
      </p:sp>
      <p:sp>
        <p:nvSpPr>
          <p:cNvPr id="165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604066" y="5442686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6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67686" y="5839470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7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33194" y="5955294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8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85180" y="5858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9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824140" y="515157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of department</a:t>
            </a:r>
          </a:p>
        </p:txBody>
      </p:sp>
      <p:sp>
        <p:nvSpPr>
          <p:cNvPr id="170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835156" y="5936254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1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3987156" y="61766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Approver  :</a:t>
            </a:r>
          </a:p>
        </p:txBody>
      </p:sp>
      <p:sp>
        <p:nvSpPr>
          <p:cNvPr id="172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847877" y="5477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3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087906" y="6237162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4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67686" y="6240504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5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33194" y="6356328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6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85180" y="62590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7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388572" y="625218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8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835156" y="6337288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9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309654" y="480172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61" y="2432140"/>
            <a:ext cx="154247" cy="143397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2908193"/>
            <a:ext cx="154247" cy="143397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276393"/>
            <a:ext cx="154247" cy="143397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751236"/>
            <a:ext cx="154247" cy="143397"/>
          </a:xfrm>
          <a:prstGeom prst="rect">
            <a:avLst/>
          </a:prstGeom>
        </p:spPr>
      </p:pic>
      <p:sp>
        <p:nvSpPr>
          <p:cNvPr id="184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408684" y="58612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51877" y="2399293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1354646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86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71613" y="288371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0000444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87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26410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66255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88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75104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32626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12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F984BB89-16CC-44B7-B6C9-E96CD3BAC8F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A5B7AB76-565B-4221-90AD-530EC1D8C0F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4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EFDA5F0B-C1A8-4115-8DD6-C65C7DCB6721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5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753679C3-1326-4F76-92BD-AC8ED7D4AA2B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6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2B7FE09B-5DE2-476C-8D5C-DBACE22872F2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7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3C21FB76-5142-4C61-B2ED-2FB107DAE36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18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A290D7C8-95E7-4F8F-8B96-92A04B2A733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9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106469A2-7E8E-4F9E-9110-E1B2D223BAB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20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E15E269E-BBA2-4EF8-A781-0F8311155E3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21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681FD6B7-CFD1-4B25-A3F5-92C8E20CEFD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22" name="Picture 3">
            <a:extLst>
              <a:ext uri="{FF2B5EF4-FFF2-40B4-BE49-F238E27FC236}">
                <a16:creationId xmlns:a16="http://schemas.microsoft.com/office/drawing/2014/main" id="{B850F6BF-B674-4441-AD28-E250449F391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23" name="Picture 52">
            <a:extLst>
              <a:ext uri="{FF2B5EF4-FFF2-40B4-BE49-F238E27FC236}">
                <a16:creationId xmlns:a16="http://schemas.microsoft.com/office/drawing/2014/main" id="{61E0B9EC-3C5D-4FAF-A790-396AE552AAF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24" name="Picture 53">
            <a:extLst>
              <a:ext uri="{FF2B5EF4-FFF2-40B4-BE49-F238E27FC236}">
                <a16:creationId xmlns:a16="http://schemas.microsoft.com/office/drawing/2014/main" id="{A3B27FC5-7C09-4F68-86BB-159B8BF387F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25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C052C944-A21D-4479-90D8-6B80375A40A8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9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E0D0444C-BC78-4B01-BA8D-F4098437084C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0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9B2F5A3D-4C13-413C-A186-3371EB9E8DA7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886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0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90139" y="1140789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911475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3547340" y="1749494"/>
            <a:ext cx="8362023" cy="4422705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66195" y="2377963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7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950277" y="210366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plan :</a:t>
            </a:r>
          </a:p>
        </p:txBody>
      </p:sp>
      <p:sp>
        <p:nvSpPr>
          <p:cNvPr id="108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31340" y="237796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Prepared :</a:t>
            </a:r>
          </a:p>
        </p:txBody>
      </p:sp>
      <p:sp>
        <p:nvSpPr>
          <p:cNvPr id="109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4151157" y="348475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Checker 1 :</a:t>
            </a:r>
          </a:p>
        </p:txBody>
      </p:sp>
      <p:sp>
        <p:nvSpPr>
          <p:cNvPr id="11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3474259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1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3999601" y="308081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Amount of  Checker :</a:t>
            </a:r>
          </a:p>
        </p:txBody>
      </p:sp>
      <p:sp>
        <p:nvSpPr>
          <p:cNvPr id="112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587009" y="3080817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477601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4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593425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5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981254" y="278970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of department</a:t>
            </a:r>
          </a:p>
        </p:txBody>
      </p:sp>
      <p:sp>
        <p:nvSpPr>
          <p:cNvPr id="116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3574385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7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4144270" y="381476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Approver  :</a:t>
            </a:r>
          </a:p>
        </p:txBody>
      </p:sp>
      <p:sp>
        <p:nvSpPr>
          <p:cNvPr id="118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830820" y="311585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9" name="TextBox 55">
            <a:extLst>
              <a:ext uri="{FF2B5EF4-FFF2-40B4-BE49-F238E27FC236}">
                <a16:creationId xmlns:a16="http://schemas.microsoft.com/office/drawing/2014/main" id="{FAA86A0B-4FC0-4301-A60D-1B9F1267282E}"/>
              </a:ext>
            </a:extLst>
          </p:cNvPr>
          <p:cNvSpPr txBox="1"/>
          <p:nvPr/>
        </p:nvSpPr>
        <p:spPr>
          <a:xfrm>
            <a:off x="3977149" y="424509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Acknowledge department</a:t>
            </a:r>
          </a:p>
        </p:txBody>
      </p:sp>
      <p:sp>
        <p:nvSpPr>
          <p:cNvPr id="120" name="TextBox 56">
            <a:extLst>
              <a:ext uri="{FF2B5EF4-FFF2-40B4-BE49-F238E27FC236}">
                <a16:creationId xmlns:a16="http://schemas.microsoft.com/office/drawing/2014/main" id="{E5C5D67A-512E-4CD5-A70E-C54C55A79ECB}"/>
              </a:ext>
            </a:extLst>
          </p:cNvPr>
          <p:cNvSpPr txBox="1"/>
          <p:nvPr/>
        </p:nvSpPr>
        <p:spPr>
          <a:xfrm>
            <a:off x="4152309" y="464754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1  :</a:t>
            </a:r>
          </a:p>
        </p:txBody>
      </p:sp>
      <p:sp>
        <p:nvSpPr>
          <p:cNvPr id="121" name="TextBox 65">
            <a:extLst>
              <a:ext uri="{FF2B5EF4-FFF2-40B4-BE49-F238E27FC236}">
                <a16:creationId xmlns:a16="http://schemas.microsoft.com/office/drawing/2014/main" id="{80FED0DC-B12E-4347-BD08-70ECBB14B947}"/>
              </a:ext>
            </a:extLst>
          </p:cNvPr>
          <p:cNvSpPr txBox="1"/>
          <p:nvPr/>
        </p:nvSpPr>
        <p:spPr>
          <a:xfrm>
            <a:off x="4163207" y="508331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2 :</a:t>
            </a:r>
          </a:p>
        </p:txBody>
      </p:sp>
      <p:sp>
        <p:nvSpPr>
          <p:cNvPr id="122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3875293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878635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4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994459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3975419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4613661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4617003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4732827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4713787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24834" y="5074536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1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88501" y="5077878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54009" y="5193702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3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72084" y="5174662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276762" y="23622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351485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39158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7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43429" y="390903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8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63541" y="351808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9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46810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0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508212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Mgr.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94221" y="507689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2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314333" y="468594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9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96092A40-AD29-4BDA-ACC1-F3868BB9B9EA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0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A8593264-C3CA-474C-94C2-BBDBC3A96D9D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1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C0623FE8-C0C9-426B-9A6F-EF426E421BF2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2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4A7A2177-92AD-4CEB-9532-6FE62BEF2625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AD493DD6-A223-4CE0-9F19-7B8B43384766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4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A4DAB9A0-A7DA-4DE0-9640-573406E7C72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95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FEB63108-7A16-47A2-97A8-BC5299133AF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96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821BE8FF-74F8-4CD7-8D6A-0354BB0BBF4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97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01639866-DB6B-45C7-AE39-7BAEC6EB199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98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2B827279-F8AA-4DC2-8327-5F51B5DF7C2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99" name="Picture 3">
            <a:extLst>
              <a:ext uri="{FF2B5EF4-FFF2-40B4-BE49-F238E27FC236}">
                <a16:creationId xmlns:a16="http://schemas.microsoft.com/office/drawing/2014/main" id="{4CE1F974-80EB-4100-8889-417E7B51E6A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00" name="Picture 52">
            <a:extLst>
              <a:ext uri="{FF2B5EF4-FFF2-40B4-BE49-F238E27FC236}">
                <a16:creationId xmlns:a16="http://schemas.microsoft.com/office/drawing/2014/main" id="{3A6340DD-456B-4792-8F45-3C922AB48AB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01" name="Picture 53">
            <a:extLst>
              <a:ext uri="{FF2B5EF4-FFF2-40B4-BE49-F238E27FC236}">
                <a16:creationId xmlns:a16="http://schemas.microsoft.com/office/drawing/2014/main" id="{D0BF427E-F60A-4E89-AD72-C27A7DF213B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02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882DF828-C50F-4B83-9653-3E3DE8BE905E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60">
            <a:hlinkClick r:id="rId23" action="ppaction://hlinksldjump"/>
            <a:extLst>
              <a:ext uri="{FF2B5EF4-FFF2-40B4-BE49-F238E27FC236}">
                <a16:creationId xmlns:a16="http://schemas.microsoft.com/office/drawing/2014/main" id="{2CC10CD0-4844-4819-96B8-DB6A3E04F28A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4" name="Rectangle 61">
            <a:hlinkClick r:id="rId24" action="ppaction://hlinksldjump"/>
            <a:extLst>
              <a:ext uri="{FF2B5EF4-FFF2-40B4-BE49-F238E27FC236}">
                <a16:creationId xmlns:a16="http://schemas.microsoft.com/office/drawing/2014/main" id="{5D0BDF4C-E1E7-4D1B-9C05-30436499C883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4594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00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8875463" cy="512475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39613" y="1235746"/>
            <a:ext cx="8875463" cy="622500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Status On Plan Phase</a:t>
            </a:r>
          </a:p>
        </p:txBody>
      </p:sp>
      <p:sp>
        <p:nvSpPr>
          <p:cNvPr id="102" name="Rectangle 101"/>
          <p:cNvSpPr/>
          <p:nvPr/>
        </p:nvSpPr>
        <p:spPr>
          <a:xfrm rot="16200000">
            <a:off x="10574015" y="4420383"/>
            <a:ext cx="2546896" cy="673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3" name="Rectangle 102"/>
          <p:cNvSpPr/>
          <p:nvPr/>
        </p:nvSpPr>
        <p:spPr>
          <a:xfrm>
            <a:off x="6164119" y="5637056"/>
            <a:ext cx="5717012" cy="904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97119" y="3180606"/>
            <a:ext cx="8316671" cy="705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05" name="Group 104"/>
          <p:cNvGrpSpPr/>
          <p:nvPr/>
        </p:nvGrpSpPr>
        <p:grpSpPr>
          <a:xfrm>
            <a:off x="7899691" y="2740269"/>
            <a:ext cx="985912" cy="971551"/>
            <a:chOff x="6227754" y="2091690"/>
            <a:chExt cx="985912" cy="971550"/>
          </a:xfrm>
        </p:grpSpPr>
        <p:sp>
          <p:nvSpPr>
            <p:cNvPr id="106" name="Oval 105"/>
            <p:cNvSpPr/>
            <p:nvPr/>
          </p:nvSpPr>
          <p:spPr>
            <a:xfrm>
              <a:off x="6227754" y="209169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18" y="2277194"/>
              <a:ext cx="571513" cy="571513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656107" y="2751698"/>
            <a:ext cx="985912" cy="971551"/>
            <a:chOff x="3984170" y="2103120"/>
            <a:chExt cx="985912" cy="971550"/>
          </a:xfrm>
        </p:grpSpPr>
        <p:sp>
          <p:nvSpPr>
            <p:cNvPr id="109" name="Oval 108"/>
            <p:cNvSpPr/>
            <p:nvPr/>
          </p:nvSpPr>
          <p:spPr>
            <a:xfrm>
              <a:off x="3984170" y="210312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952" y="2254483"/>
              <a:ext cx="615526" cy="637766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3386436" y="2740269"/>
            <a:ext cx="985912" cy="971551"/>
            <a:chOff x="1714500" y="2091690"/>
            <a:chExt cx="985912" cy="971550"/>
          </a:xfrm>
        </p:grpSpPr>
        <p:sp>
          <p:nvSpPr>
            <p:cNvPr id="112" name="Oval 111"/>
            <p:cNvSpPr/>
            <p:nvPr/>
          </p:nvSpPr>
          <p:spPr>
            <a:xfrm>
              <a:off x="1714500" y="209169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547" y="2277194"/>
              <a:ext cx="571513" cy="571513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10359712" y="2740269"/>
            <a:ext cx="985912" cy="971551"/>
            <a:chOff x="8687776" y="2091690"/>
            <a:chExt cx="985912" cy="971550"/>
          </a:xfrm>
        </p:grpSpPr>
        <p:sp>
          <p:nvSpPr>
            <p:cNvPr id="115" name="Oval 114"/>
            <p:cNvSpPr/>
            <p:nvPr/>
          </p:nvSpPr>
          <p:spPr>
            <a:xfrm>
              <a:off x="8687776" y="209169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6748" y="2277194"/>
              <a:ext cx="607967" cy="607967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10434663" y="5218163"/>
            <a:ext cx="985912" cy="971551"/>
            <a:chOff x="2510060" y="4540557"/>
            <a:chExt cx="985912" cy="971550"/>
          </a:xfrm>
        </p:grpSpPr>
        <p:sp>
          <p:nvSpPr>
            <p:cNvPr id="118" name="Oval 117"/>
            <p:cNvSpPr/>
            <p:nvPr/>
          </p:nvSpPr>
          <p:spPr>
            <a:xfrm>
              <a:off x="2510060" y="4540557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468" y="4708045"/>
              <a:ext cx="607546" cy="607546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7955623" y="5192638"/>
            <a:ext cx="985912" cy="971551"/>
            <a:chOff x="3959586" y="4544060"/>
            <a:chExt cx="985912" cy="971550"/>
          </a:xfrm>
        </p:grpSpPr>
        <p:sp>
          <p:nvSpPr>
            <p:cNvPr id="121" name="Oval 120"/>
            <p:cNvSpPr/>
            <p:nvPr/>
          </p:nvSpPr>
          <p:spPr>
            <a:xfrm>
              <a:off x="3959586" y="454406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566" y="4678872"/>
              <a:ext cx="662091" cy="662091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5705181" y="5192638"/>
            <a:ext cx="985912" cy="971551"/>
            <a:chOff x="6204945" y="4544060"/>
            <a:chExt cx="985912" cy="971550"/>
          </a:xfrm>
        </p:grpSpPr>
        <p:sp>
          <p:nvSpPr>
            <p:cNvPr id="124" name="Oval 123"/>
            <p:cNvSpPr/>
            <p:nvPr/>
          </p:nvSpPr>
          <p:spPr>
            <a:xfrm>
              <a:off x="6204945" y="454406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131" y="4707267"/>
              <a:ext cx="667157" cy="667157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 flipH="1">
            <a:off x="3266855" y="370624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Kittiya  Yangso</a:t>
            </a:r>
          </a:p>
        </p:txBody>
      </p:sp>
      <p:sp>
        <p:nvSpPr>
          <p:cNvPr id="127" name="TextBox 126"/>
          <p:cNvSpPr txBox="1"/>
          <p:nvPr/>
        </p:nvSpPr>
        <p:spPr>
          <a:xfrm flipH="1">
            <a:off x="3282446" y="400457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09.00 </a:t>
            </a:r>
          </a:p>
        </p:txBody>
      </p:sp>
      <p:sp>
        <p:nvSpPr>
          <p:cNvPr id="128" name="TextBox 127"/>
          <p:cNvSpPr txBox="1"/>
          <p:nvPr/>
        </p:nvSpPr>
        <p:spPr>
          <a:xfrm flipH="1">
            <a:off x="5334942" y="3711418"/>
            <a:ext cx="18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Patcharaporn  Intana</a:t>
            </a:r>
          </a:p>
        </p:txBody>
      </p:sp>
      <p:sp>
        <p:nvSpPr>
          <p:cNvPr id="129" name="TextBox 128"/>
          <p:cNvSpPr txBox="1"/>
          <p:nvPr/>
        </p:nvSpPr>
        <p:spPr>
          <a:xfrm flipH="1">
            <a:off x="5574718" y="399259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11.00 </a:t>
            </a:r>
          </a:p>
        </p:txBody>
      </p:sp>
      <p:sp>
        <p:nvSpPr>
          <p:cNvPr id="130" name="TextBox 129"/>
          <p:cNvSpPr txBox="1"/>
          <p:nvPr/>
        </p:nvSpPr>
        <p:spPr>
          <a:xfrm flipH="1">
            <a:off x="7852882" y="3714229"/>
            <a:ext cx="17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Kanyarat  Rodtong</a:t>
            </a:r>
          </a:p>
        </p:txBody>
      </p:sp>
      <p:sp>
        <p:nvSpPr>
          <p:cNvPr id="131" name="TextBox 130"/>
          <p:cNvSpPr txBox="1"/>
          <p:nvPr/>
        </p:nvSpPr>
        <p:spPr>
          <a:xfrm flipH="1">
            <a:off x="7848190" y="397999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11.30 </a:t>
            </a:r>
          </a:p>
        </p:txBody>
      </p:sp>
      <p:sp>
        <p:nvSpPr>
          <p:cNvPr id="132" name="TextBox 131"/>
          <p:cNvSpPr txBox="1"/>
          <p:nvPr/>
        </p:nvSpPr>
        <p:spPr>
          <a:xfrm flipH="1">
            <a:off x="10138319" y="3705687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Thananporn yaowa</a:t>
            </a:r>
          </a:p>
        </p:txBody>
      </p:sp>
      <p:sp>
        <p:nvSpPr>
          <p:cNvPr id="133" name="TextBox 132"/>
          <p:cNvSpPr txBox="1"/>
          <p:nvPr/>
        </p:nvSpPr>
        <p:spPr>
          <a:xfrm flipH="1">
            <a:off x="10238999" y="3959779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13-07-20  09.00 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10282801" y="6152430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Somsri  Sriripron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10309741" y="640652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13-07-20  09.30 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7865006" y="6152430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Omegaze  Oliton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7891946" y="640652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14-07-20  14.00 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606734" y="614675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Somporn  Rodton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5669806" y="638609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14-07-20  16.32 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3657433" y="2339341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PE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5965765" y="2350985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PE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8185838" y="2339555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10638377" y="4777585"/>
            <a:ext cx="4913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144" name="TextBox 143"/>
          <p:cNvSpPr txBox="1"/>
          <p:nvPr/>
        </p:nvSpPr>
        <p:spPr>
          <a:xfrm flipH="1">
            <a:off x="8224425" y="4769289"/>
            <a:ext cx="5829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BKD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42545" y="4779796"/>
            <a:ext cx="53086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514800" y="1905880"/>
            <a:ext cx="142699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DN-PCR-FY20-001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72" y="2764583"/>
            <a:ext cx="346355" cy="34635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91" y="2747339"/>
            <a:ext cx="346355" cy="346355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49" y="2718112"/>
            <a:ext cx="346355" cy="346355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 flipH="1">
            <a:off x="9795305" y="2342751"/>
            <a:ext cx="18284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Acknowledge department</a:t>
            </a:r>
          </a:p>
        </p:txBody>
      </p:sp>
      <p:sp>
        <p:nvSpPr>
          <p:cNvPr id="151" name="Rectangle 55">
            <a:hlinkClick r:id="rId22" action="ppaction://hlinksldjump"/>
            <a:extLst>
              <a:ext uri="{FF2B5EF4-FFF2-40B4-BE49-F238E27FC236}">
                <a16:creationId xmlns:a16="http://schemas.microsoft.com/office/drawing/2014/main" id="{D01639EA-491E-4C47-9302-2641C10EA000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E875937F-E31F-431A-B42C-ED6827EACD4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A04EE68-625A-4776-A936-42C498D9CD83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51BE2458-040C-4E5B-A415-76D3457B06CB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5" name="Rectangle 59">
            <a:hlinkClick r:id="rId23" action="ppaction://hlinksldjump"/>
            <a:extLst>
              <a:ext uri="{FF2B5EF4-FFF2-40B4-BE49-F238E27FC236}">
                <a16:creationId xmlns:a16="http://schemas.microsoft.com/office/drawing/2014/main" id="{7B78FFC3-9CE0-4985-845F-2D683B4A6A54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6" name="Picture 29">
            <a:hlinkClick r:id="rId22" action="ppaction://hlinksldjump"/>
            <a:extLst>
              <a:ext uri="{FF2B5EF4-FFF2-40B4-BE49-F238E27FC236}">
                <a16:creationId xmlns:a16="http://schemas.microsoft.com/office/drawing/2014/main" id="{85537BC9-B34F-452E-B2FF-CDA0ED3DC68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7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5F0DE6D-0C9D-4D11-89CE-4BE8D5AA65E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58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98F752A6-5FF6-45B6-8659-2D91FD44BB59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59" name="Picture 35">
            <a:hlinkClick r:id="rId23" action="ppaction://hlinksldjump"/>
            <a:extLst>
              <a:ext uri="{FF2B5EF4-FFF2-40B4-BE49-F238E27FC236}">
                <a16:creationId xmlns:a16="http://schemas.microsoft.com/office/drawing/2014/main" id="{3CDC8088-019F-46CF-B862-861775D81DCC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60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6F8F1D8D-34CF-4C54-846D-16AB81B22540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61" name="Picture 3">
            <a:extLst>
              <a:ext uri="{FF2B5EF4-FFF2-40B4-BE49-F238E27FC236}">
                <a16:creationId xmlns:a16="http://schemas.microsoft.com/office/drawing/2014/main" id="{40059B65-6AAF-4BEB-8CE8-38949105D13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62" name="Picture 52">
            <a:extLst>
              <a:ext uri="{FF2B5EF4-FFF2-40B4-BE49-F238E27FC236}">
                <a16:creationId xmlns:a16="http://schemas.microsoft.com/office/drawing/2014/main" id="{60243D30-A651-4ADF-90D3-C75588CEFC4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63" name="Picture 53">
            <a:extLst>
              <a:ext uri="{FF2B5EF4-FFF2-40B4-BE49-F238E27FC236}">
                <a16:creationId xmlns:a16="http://schemas.microsoft.com/office/drawing/2014/main" id="{20B539B2-B2FB-406F-9453-EF9F5B63867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64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FA2CE7CE-559A-4105-A644-D7E6BE40CB70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5" name="Rectangle 60">
            <a:hlinkClick r:id="rId31" action="ppaction://hlinksldjump"/>
            <a:extLst>
              <a:ext uri="{FF2B5EF4-FFF2-40B4-BE49-F238E27FC236}">
                <a16:creationId xmlns:a16="http://schemas.microsoft.com/office/drawing/2014/main" id="{3C016839-E6FF-415C-A15F-B7A5775D68AE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6" name="Rectangle 61">
            <a:hlinkClick r:id="rId32" action="ppaction://hlinksldjump"/>
            <a:extLst>
              <a:ext uri="{FF2B5EF4-FFF2-40B4-BE49-F238E27FC236}">
                <a16:creationId xmlns:a16="http://schemas.microsoft.com/office/drawing/2014/main" id="{06C6F7D2-FFA1-4FC0-A0B3-A0FDCEBCADA3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7889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858246"/>
            <a:ext cx="8875463" cy="489089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39613" y="1235746"/>
            <a:ext cx="8875463" cy="622500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Status On Result Phase</a:t>
            </a:r>
          </a:p>
        </p:txBody>
      </p:sp>
      <p:sp>
        <p:nvSpPr>
          <p:cNvPr id="87" name="TextBox 86"/>
          <p:cNvSpPr txBox="1"/>
          <p:nvPr/>
        </p:nvSpPr>
        <p:spPr>
          <a:xfrm flipH="1">
            <a:off x="3304351" y="411911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Kanyarat  Rodtong</a:t>
            </a:r>
          </a:p>
        </p:txBody>
      </p:sp>
      <p:sp>
        <p:nvSpPr>
          <p:cNvPr id="88" name="TextBox 87"/>
          <p:cNvSpPr txBox="1"/>
          <p:nvPr/>
        </p:nvSpPr>
        <p:spPr>
          <a:xfrm flipH="1">
            <a:off x="3444482" y="441745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1-10-20  09.00 </a:t>
            </a:r>
          </a:p>
        </p:txBody>
      </p:sp>
      <p:sp>
        <p:nvSpPr>
          <p:cNvPr id="89" name="TextBox 88"/>
          <p:cNvSpPr txBox="1"/>
          <p:nvPr/>
        </p:nvSpPr>
        <p:spPr>
          <a:xfrm flipH="1">
            <a:off x="5493796" y="4151376"/>
            <a:ext cx="18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Patcharaporn  Intana</a:t>
            </a:r>
          </a:p>
        </p:txBody>
      </p:sp>
      <p:sp>
        <p:nvSpPr>
          <p:cNvPr id="90" name="TextBox 89"/>
          <p:cNvSpPr txBox="1"/>
          <p:nvPr/>
        </p:nvSpPr>
        <p:spPr>
          <a:xfrm flipH="1">
            <a:off x="5631880" y="4449713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16-01-21  09.00 </a:t>
            </a:r>
          </a:p>
        </p:txBody>
      </p:sp>
      <p:sp>
        <p:nvSpPr>
          <p:cNvPr id="91" name="TextBox 90"/>
          <p:cNvSpPr txBox="1"/>
          <p:nvPr/>
        </p:nvSpPr>
        <p:spPr>
          <a:xfrm flipH="1">
            <a:off x="7921578" y="4157461"/>
            <a:ext cx="13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Kittiya  Yangso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7890606" y="4422366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23-02-21  09.00 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0246340" y="415137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Thananporn yaowa</a:t>
            </a:r>
          </a:p>
        </p:txBody>
      </p:sp>
      <p:sp>
        <p:nvSpPr>
          <p:cNvPr id="94" name="TextBox 93"/>
          <p:cNvSpPr txBox="1"/>
          <p:nvPr/>
        </p:nvSpPr>
        <p:spPr>
          <a:xfrm flipH="1">
            <a:off x="10363756" y="442021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12-03-21  09.00 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458348" y="2749149"/>
            <a:ext cx="7959188" cy="1386975"/>
            <a:chOff x="1876952" y="1923216"/>
            <a:chExt cx="7959188" cy="1386976"/>
          </a:xfrm>
        </p:grpSpPr>
        <p:grpSp>
          <p:nvGrpSpPr>
            <p:cNvPr id="96" name="Group 95"/>
            <p:cNvGrpSpPr/>
            <p:nvPr/>
          </p:nvGrpSpPr>
          <p:grpSpPr>
            <a:xfrm>
              <a:off x="1876952" y="2327212"/>
              <a:ext cx="7959188" cy="982980"/>
              <a:chOff x="1921029" y="2227695"/>
              <a:chExt cx="7959188" cy="982980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2031712" y="2668031"/>
                <a:ext cx="7432328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1921029" y="2227695"/>
                <a:ext cx="7959188" cy="982980"/>
                <a:chOff x="1714500" y="2091690"/>
                <a:chExt cx="7959188" cy="98298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227754" y="2091690"/>
                  <a:ext cx="985912" cy="971550"/>
                  <a:chOff x="6227754" y="2091690"/>
                  <a:chExt cx="985912" cy="97155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227754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218" y="2277194"/>
                    <a:ext cx="571513" cy="571513"/>
                  </a:xfrm>
                  <a:prstGeom prst="rect">
                    <a:avLst/>
                  </a:prstGeom>
                  <a:effectLst>
                    <a:reflection blurRad="965200" stA="45000" endPos="65000" dist="50800" dir="5400000" sy="-100000" algn="bl" rotWithShape="0"/>
                  </a:effectLst>
                </p:spPr>
              </p:pic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3984170" y="2103120"/>
                  <a:ext cx="985912" cy="971550"/>
                  <a:chOff x="3984170" y="2103120"/>
                  <a:chExt cx="985912" cy="97155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3984170" y="2103120"/>
                    <a:ext cx="985912" cy="971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85952" y="2254483"/>
                    <a:ext cx="615526" cy="6377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714500" y="2091690"/>
                  <a:ext cx="985912" cy="971550"/>
                  <a:chOff x="1714500" y="2091690"/>
                  <a:chExt cx="985912" cy="97155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1714500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38547" y="2277194"/>
                    <a:ext cx="571513" cy="5715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8687776" y="2091690"/>
                  <a:ext cx="985912" cy="971550"/>
                  <a:chOff x="8687776" y="2091690"/>
                  <a:chExt cx="985912" cy="97155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8687776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76748" y="2277194"/>
                    <a:ext cx="607967" cy="607967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97" name="TextBox 96"/>
            <p:cNvSpPr txBox="1"/>
            <p:nvPr/>
          </p:nvSpPr>
          <p:spPr>
            <a:xfrm flipH="1">
              <a:off x="2125087" y="1926285"/>
              <a:ext cx="435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 PE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 flipH="1">
              <a:off x="4421989" y="1937929"/>
              <a:ext cx="435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 PE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9065323" y="1926285"/>
              <a:ext cx="55571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</a:t>
              </a:r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QAC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flipH="1">
              <a:off x="5949682" y="1923216"/>
              <a:ext cx="184779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</a:t>
              </a:r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Acknowledge department</a:t>
              </a: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1" y="3175423"/>
            <a:ext cx="346355" cy="34635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82" y="3165469"/>
            <a:ext cx="346355" cy="346355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0514800" y="1905880"/>
            <a:ext cx="142699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DN-PCR-FY20-001</a:t>
            </a:r>
          </a:p>
        </p:txBody>
      </p:sp>
      <p:sp>
        <p:nvSpPr>
          <p:cNvPr id="82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69ADA426-CCBD-46ED-9B27-70AD35CD5E7A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84BAB7E2-5324-4A95-AB95-76543988478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254A2B35-D6C1-4571-9490-ED25F30E2528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2539D353-F844-4C5A-BCC8-127C34BB003D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Rectangle 59">
            <a:hlinkClick r:id="rId20" action="ppaction://hlinksldjump"/>
            <a:extLst>
              <a:ext uri="{FF2B5EF4-FFF2-40B4-BE49-F238E27FC236}">
                <a16:creationId xmlns:a16="http://schemas.microsoft.com/office/drawing/2014/main" id="{18756FB0-4D39-44ED-9104-7ABE8A63C6C3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2" name="Picture 29">
            <a:hlinkClick r:id="rId19" action="ppaction://hlinksldjump"/>
            <a:extLst>
              <a:ext uri="{FF2B5EF4-FFF2-40B4-BE49-F238E27FC236}">
                <a16:creationId xmlns:a16="http://schemas.microsoft.com/office/drawing/2014/main" id="{14D55FC5-A54A-4301-971A-6ECD45B41D1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3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969FE249-56CC-44AC-A92D-ADE70B84464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04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3664E3B6-4AE7-45F8-BD60-A1E18427F5A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05" name="Picture 35">
            <a:hlinkClick r:id="rId20" action="ppaction://hlinksldjump"/>
            <a:extLst>
              <a:ext uri="{FF2B5EF4-FFF2-40B4-BE49-F238E27FC236}">
                <a16:creationId xmlns:a16="http://schemas.microsoft.com/office/drawing/2014/main" id="{65CB7882-ACD2-4118-8C1A-F36B22F61765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06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8A8CDCA9-FBFE-42F1-A171-D2E9051801B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7" name="Picture 3">
            <a:extLst>
              <a:ext uri="{FF2B5EF4-FFF2-40B4-BE49-F238E27FC236}">
                <a16:creationId xmlns:a16="http://schemas.microsoft.com/office/drawing/2014/main" id="{DC29E4DE-BDB9-48C7-B69C-72D9F7A5FE27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08" name="Picture 52">
            <a:extLst>
              <a:ext uri="{FF2B5EF4-FFF2-40B4-BE49-F238E27FC236}">
                <a16:creationId xmlns:a16="http://schemas.microsoft.com/office/drawing/2014/main" id="{AD0C7EAC-E662-4ACE-A3A9-7C0339EEE81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09" name="Picture 53">
            <a:extLst>
              <a:ext uri="{FF2B5EF4-FFF2-40B4-BE49-F238E27FC236}">
                <a16:creationId xmlns:a16="http://schemas.microsoft.com/office/drawing/2014/main" id="{41F6D20F-0CA6-4B65-8372-DDA9FB334C75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0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905FD94A-69C6-4E32-B4F4-EE50B5A609DD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1" name="Rectangle 60">
            <a:hlinkClick r:id="rId28" action="ppaction://hlinksldjump"/>
            <a:extLst>
              <a:ext uri="{FF2B5EF4-FFF2-40B4-BE49-F238E27FC236}">
                <a16:creationId xmlns:a16="http://schemas.microsoft.com/office/drawing/2014/main" id="{ECC13844-6D1E-4325-86F9-C0A4215582DF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2" name="Rectangle 61">
            <a:hlinkClick r:id="rId29" action="ppaction://hlinksldjump"/>
            <a:extLst>
              <a:ext uri="{FF2B5EF4-FFF2-40B4-BE49-F238E27FC236}">
                <a16:creationId xmlns:a16="http://schemas.microsoft.com/office/drawing/2014/main" id="{0C5B1637-B62B-44F0-81AD-EB8830209F85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5619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307777" y="4278414"/>
            <a:ext cx="8878134" cy="235529"/>
            <a:chOff x="3307777" y="6412014"/>
            <a:chExt cx="8878134" cy="23552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70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71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72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28161" y="3155506"/>
            <a:ext cx="3962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</a:t>
            </a:r>
          </a:p>
        </p:txBody>
      </p:sp>
      <p:sp>
        <p:nvSpPr>
          <p:cNvPr id="76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018520" y="3174597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Product name</a:t>
            </a:r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20032" y="3153697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7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71935" y="3153697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7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280409" y="3153697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8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020656" y="3153697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8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25240" y="3140633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sp>
        <p:nvSpPr>
          <p:cNvPr id="8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8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84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671078" y="3152917"/>
            <a:ext cx="54854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85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10028" y="3140633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86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489130" y="3572598"/>
            <a:ext cx="2471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7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368863" y="3561236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516145" y="3572139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05482" y="3564171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759206" y="3574629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79645" y="357259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578379" y="3572139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784307" y="3572139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sp>
        <p:nvSpPr>
          <p:cNvPr id="94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8958D9C9-3A2B-4084-AB09-AEFE1741EA5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EAC8F735-B03F-470B-819B-B3DA3DFC6D3F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5AEBC172-1A0E-415C-9D8A-0591A2CB27BE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95ED099E-E3A1-4F85-896E-E10D9E22193E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8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2EC4A4C6-D485-41C0-BE6B-6D5A29C3961B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9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9D9AA0AD-E8B8-4386-B1B0-596B6FF53ED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0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9EF800DD-CFEE-4346-BC89-713696DBBAD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01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3D96EB02-CEE7-41C1-B0E0-975968E9612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02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DC532E73-3AA2-468E-B80D-DC7CE1C4312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03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8A88C598-30E6-4217-A1D6-4CA57FF5044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4" name="Picture 3">
            <a:extLst>
              <a:ext uri="{FF2B5EF4-FFF2-40B4-BE49-F238E27FC236}">
                <a16:creationId xmlns:a16="http://schemas.microsoft.com/office/drawing/2014/main" id="{BEEDD3E6-EAB3-4215-B23F-9C0B9A038E9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05" name="Picture 52">
            <a:extLst>
              <a:ext uri="{FF2B5EF4-FFF2-40B4-BE49-F238E27FC236}">
                <a16:creationId xmlns:a16="http://schemas.microsoft.com/office/drawing/2014/main" id="{43F3C3C1-C1A7-45A0-8116-1F5830D3A01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06" name="Picture 53">
            <a:extLst>
              <a:ext uri="{FF2B5EF4-FFF2-40B4-BE49-F238E27FC236}">
                <a16:creationId xmlns:a16="http://schemas.microsoft.com/office/drawing/2014/main" id="{60FD6803-2ED9-477A-BF23-F0C5117BCE0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07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BCE04A19-A45E-40C5-A98E-317E2AFE11DF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8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7761FE03-1FDD-4BD9-AF66-755C692FFF42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D403C032-C1CE-455B-8240-81084890E4AC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47526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766807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14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6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7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53132" y="3153697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74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5" y="3153697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75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13509" y="3153697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6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153756" y="3153697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7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58340" y="3140633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sp>
        <p:nvSpPr>
          <p:cNvPr id="78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79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8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979520" y="3152917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14930" y="3174597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8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43128" y="3140633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83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27971" y="3572139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517303" y="3564171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5942281" y="3574629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891475" y="357259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03961" y="3572139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919881" y="3572139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0886705" y="3619449"/>
            <a:ext cx="325696" cy="243933"/>
            <a:chOff x="3726282" y="3271557"/>
            <a:chExt cx="325696" cy="243933"/>
          </a:xfrm>
        </p:grpSpPr>
        <p:sp>
          <p:nvSpPr>
            <p:cNvPr id="9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3726282" y="3271557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250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981" y="3281659"/>
              <a:ext cx="205309" cy="205309"/>
            </a:xfrm>
            <a:prstGeom prst="rect">
              <a:avLst/>
            </a:prstGeom>
          </p:spPr>
        </p:pic>
      </p:grpSp>
      <p:pic>
        <p:nvPicPr>
          <p:cNvPr id="92" name="Picture 9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243" y="3616274"/>
            <a:ext cx="250248" cy="250248"/>
          </a:xfrm>
          <a:prstGeom prst="rect">
            <a:avLst/>
          </a:prstGeom>
        </p:spPr>
      </p:pic>
      <p:pic>
        <p:nvPicPr>
          <p:cNvPr id="93" name="Picture 92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43" y="3618765"/>
            <a:ext cx="244617" cy="244617"/>
          </a:xfrm>
          <a:prstGeom prst="rect">
            <a:avLst/>
          </a:prstGeom>
        </p:spPr>
      </p:pic>
      <p:sp>
        <p:nvSpPr>
          <p:cNvPr id="95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285671" y="3574094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4" name="Rectangle 55">
            <a:hlinkClick r:id="rId21" action="ppaction://hlinksldjump"/>
            <a:extLst>
              <a:ext uri="{FF2B5EF4-FFF2-40B4-BE49-F238E27FC236}">
                <a16:creationId xmlns:a16="http://schemas.microsoft.com/office/drawing/2014/main" id="{8C1087F9-579D-4BA2-A2D2-3F3158A4936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B96C5831-5924-42AD-926F-2045F4CFAA23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9FA2A2E1-A618-45F7-A1D9-4856EDA4A8AD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08D26CFB-1D0D-432F-9314-C4E9C418B03D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9" name="Rectangle 59">
            <a:hlinkClick r:id="rId22" action="ppaction://hlinksldjump"/>
            <a:extLst>
              <a:ext uri="{FF2B5EF4-FFF2-40B4-BE49-F238E27FC236}">
                <a16:creationId xmlns:a16="http://schemas.microsoft.com/office/drawing/2014/main" id="{38DD9319-1A81-4950-BF76-9C711A49CD6E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0" name="Picture 29">
            <a:hlinkClick r:id="rId21" action="ppaction://hlinksldjump"/>
            <a:extLst>
              <a:ext uri="{FF2B5EF4-FFF2-40B4-BE49-F238E27FC236}">
                <a16:creationId xmlns:a16="http://schemas.microsoft.com/office/drawing/2014/main" id="{FE37028F-2BD0-4F58-A792-FC2C7EE8789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D7EB023D-84A3-4DD4-A05C-FDB074A2286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02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38FA94A9-3BBA-4448-8BED-E9332D90282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03" name="Picture 35">
            <a:hlinkClick r:id="rId22" action="ppaction://hlinksldjump"/>
            <a:extLst>
              <a:ext uri="{FF2B5EF4-FFF2-40B4-BE49-F238E27FC236}">
                <a16:creationId xmlns:a16="http://schemas.microsoft.com/office/drawing/2014/main" id="{102D353E-29DE-4756-A754-7B81574EFC9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04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80E9C196-5642-4D36-957F-918299E3FCFA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5" name="Picture 3">
            <a:extLst>
              <a:ext uri="{FF2B5EF4-FFF2-40B4-BE49-F238E27FC236}">
                <a16:creationId xmlns:a16="http://schemas.microsoft.com/office/drawing/2014/main" id="{3476BDFB-4B24-437E-A719-5DE42F7029D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06" name="Picture 52">
            <a:extLst>
              <a:ext uri="{FF2B5EF4-FFF2-40B4-BE49-F238E27FC236}">
                <a16:creationId xmlns:a16="http://schemas.microsoft.com/office/drawing/2014/main" id="{D3FB48F1-D529-4BAA-8667-2ADA6359381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07" name="Picture 53">
            <a:extLst>
              <a:ext uri="{FF2B5EF4-FFF2-40B4-BE49-F238E27FC236}">
                <a16:creationId xmlns:a16="http://schemas.microsoft.com/office/drawing/2014/main" id="{8463B040-10E8-4B3E-A344-10C2E83C2E47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08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8A48D8D3-DC39-478A-BE9D-BDAC34A42335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60">
            <a:hlinkClick r:id="rId30" action="ppaction://hlinksldjump"/>
            <a:extLst>
              <a:ext uri="{FF2B5EF4-FFF2-40B4-BE49-F238E27FC236}">
                <a16:creationId xmlns:a16="http://schemas.microsoft.com/office/drawing/2014/main" id="{F31967EE-38BB-46B7-9128-3F7E5EC1571E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0" name="Rectangle 61">
            <a:hlinkClick r:id="rId31" action="ppaction://hlinksldjump"/>
            <a:extLst>
              <a:ext uri="{FF2B5EF4-FFF2-40B4-BE49-F238E27FC236}">
                <a16:creationId xmlns:a16="http://schemas.microsoft.com/office/drawing/2014/main" id="{8DA055B9-05BF-4897-B991-12F97F9A8D0D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2141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766807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1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6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7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53132" y="3153697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74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5" y="3153697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75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13509" y="3153697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6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153756" y="3153697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7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58340" y="3140633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sp>
        <p:nvSpPr>
          <p:cNvPr id="78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79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8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979520" y="3152917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14930" y="3174597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8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43128" y="3140633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83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27971" y="3572139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517303" y="3564171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5942281" y="3574629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891475" y="357259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03961" y="3572139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919881" y="3572139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0886705" y="3619449"/>
            <a:ext cx="325696" cy="243933"/>
            <a:chOff x="3726282" y="3271557"/>
            <a:chExt cx="325696" cy="243933"/>
          </a:xfrm>
        </p:grpSpPr>
        <p:sp>
          <p:nvSpPr>
            <p:cNvPr id="9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3726282" y="3271557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250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>
              <a:hlinkClick r:id="rId22" action="ppaction://hlinksldjump"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981" y="3281659"/>
              <a:ext cx="205309" cy="205309"/>
            </a:xfrm>
            <a:prstGeom prst="rect">
              <a:avLst/>
            </a:prstGeom>
          </p:spPr>
        </p:pic>
      </p:grpSp>
      <p:pic>
        <p:nvPicPr>
          <p:cNvPr id="92" name="Picture 91">
            <a:hlinkClick r:id="rId24" action="ppaction://hlinksldjump"/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243" y="3616274"/>
            <a:ext cx="250248" cy="250248"/>
          </a:xfrm>
          <a:prstGeom prst="rect">
            <a:avLst/>
          </a:prstGeom>
        </p:spPr>
      </p:pic>
      <p:pic>
        <p:nvPicPr>
          <p:cNvPr id="93" name="Picture 92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43" y="3618765"/>
            <a:ext cx="244617" cy="244617"/>
          </a:xfrm>
          <a:prstGeom prst="rect">
            <a:avLst/>
          </a:prstGeom>
        </p:spPr>
      </p:pic>
      <p:sp>
        <p:nvSpPr>
          <p:cNvPr id="95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285671" y="3574094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4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3172723" y="2014837"/>
            <a:ext cx="5475093" cy="3089564"/>
            <a:chOff x="3172723" y="2014837"/>
            <a:chExt cx="5475093" cy="3089564"/>
          </a:xfrm>
        </p:grpSpPr>
        <p:grpSp>
          <p:nvGrpSpPr>
            <p:cNvPr id="97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172723" y="2014837"/>
              <a:ext cx="5475093" cy="3089564"/>
              <a:chOff x="2756641" y="2560232"/>
              <a:chExt cx="5475093" cy="3089564"/>
            </a:xfrm>
          </p:grpSpPr>
          <p:sp>
            <p:nvSpPr>
              <p:cNvPr id="102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1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2756641" y="3432386"/>
                <a:ext cx="54713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Approval ?</a:t>
                </a:r>
              </a:p>
            </p:txBody>
          </p:sp>
        </p:grpSp>
        <p:sp>
          <p:nvSpPr>
            <p:cNvPr id="98" name="Rounded Rectangle 97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95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QAP Approval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307777" y="4278414"/>
            <a:ext cx="8878134" cy="235529"/>
            <a:chOff x="3307777" y="6412014"/>
            <a:chExt cx="8878134" cy="23552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7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7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28161" y="3155506"/>
            <a:ext cx="3962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</a:t>
            </a:r>
          </a:p>
        </p:txBody>
      </p:sp>
      <p:sp>
        <p:nvSpPr>
          <p:cNvPr id="75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018520" y="3174597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Product name</a:t>
            </a:r>
          </a:p>
        </p:txBody>
      </p:sp>
      <p:sp>
        <p:nvSpPr>
          <p:cNvPr id="76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20032" y="3153697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77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71935" y="3153697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280409" y="3153697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9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020656" y="3153697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25240" y="3140633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sp>
        <p:nvSpPr>
          <p:cNvPr id="81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82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8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671078" y="3152917"/>
            <a:ext cx="54854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8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10028" y="3140633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cxnSp>
        <p:nvCxnSpPr>
          <p:cNvPr id="85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98295" y="3989212"/>
            <a:ext cx="10148481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466825" y="3651578"/>
            <a:ext cx="2471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7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178862" y="3651578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452096" y="3651578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00827" y="3651578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529422" y="3651578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21023" y="3651121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46272" y="365157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08692" y="3651121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0743009" y="3624321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95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B2DA2645-8CC0-4F73-B5B8-B4D9BD3973E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B3FE356C-F8BE-4FC9-94B2-3E07A3CB98B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3BBF9138-D304-4288-B577-DE27F6087273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2A50AE85-90EC-48C9-8DD6-112CE2074C84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9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DB91EB68-D930-49DF-9469-449A0C85855E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0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E63535CD-40F4-4490-B974-207FFC08D9A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30A946C3-98CB-4DB3-9106-9064451C53F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02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185C0226-8442-4C96-95A7-7A5BF66F670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03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76D7E2EB-BA6D-4697-961B-FBFE40C92ED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04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C7A90231-0CA1-41E5-BCC2-3A5EBED9009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5" name="Picture 3">
            <a:extLst>
              <a:ext uri="{FF2B5EF4-FFF2-40B4-BE49-F238E27FC236}">
                <a16:creationId xmlns:a16="http://schemas.microsoft.com/office/drawing/2014/main" id="{7A3570C6-8A1D-47C9-9B56-9AEBE6B22E1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06" name="Picture 52">
            <a:extLst>
              <a:ext uri="{FF2B5EF4-FFF2-40B4-BE49-F238E27FC236}">
                <a16:creationId xmlns:a16="http://schemas.microsoft.com/office/drawing/2014/main" id="{902154F9-C340-4ACC-B2ED-242AEE3E0C7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07" name="Picture 53">
            <a:extLst>
              <a:ext uri="{FF2B5EF4-FFF2-40B4-BE49-F238E27FC236}">
                <a16:creationId xmlns:a16="http://schemas.microsoft.com/office/drawing/2014/main" id="{0425AC2A-B45B-418B-9B60-F73EDB34F6DD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08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0FF760A6-448A-4C19-93E5-C5E69E73ED64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8CF703E3-77A8-47F6-A9C2-056FB886FD9B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0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10DB8557-184E-42AB-B56D-252CF98E13D3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296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/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21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680178" y="-50976"/>
            <a:ext cx="12872178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212649" y="900219"/>
            <a:ext cx="5298851" cy="5558910"/>
            <a:chOff x="3212649" y="900219"/>
            <a:chExt cx="5298851" cy="5558910"/>
          </a:xfrm>
        </p:grpSpPr>
        <p:grpSp>
          <p:nvGrpSpPr>
            <p:cNvPr id="42" name="Group 41"/>
            <p:cNvGrpSpPr/>
            <p:nvPr/>
          </p:nvGrpSpPr>
          <p:grpSpPr>
            <a:xfrm>
              <a:off x="3212649" y="900219"/>
              <a:ext cx="5298851" cy="5558910"/>
              <a:chOff x="3448625" y="900219"/>
              <a:chExt cx="5298851" cy="555891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48625" y="900219"/>
                <a:ext cx="5298851" cy="5558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86689" y="3975727"/>
                <a:ext cx="137088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rPr>
                  <a:t>**********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444181" y="4833206"/>
                <a:ext cx="3390900" cy="648412"/>
                <a:chOff x="4301514" y="3104448"/>
                <a:chExt cx="3390900" cy="648412"/>
              </a:xfrm>
            </p:grpSpPr>
            <p:sp>
              <p:nvSpPr>
                <p:cNvPr id="55" name="Rounded Rectangle 54">
                  <a:hlinkClick r:id="rId4" action="ppaction://hlinksldjump"/>
                </p:cNvPr>
                <p:cNvSpPr/>
                <p:nvPr/>
              </p:nvSpPr>
              <p:spPr>
                <a:xfrm>
                  <a:off x="4301514" y="3104448"/>
                  <a:ext cx="3390900" cy="590550"/>
                </a:xfrm>
                <a:prstGeom prst="roundRect">
                  <a:avLst/>
                </a:prstGeom>
                <a:solidFill>
                  <a:srgbClr val="B66D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311388" y="3106529"/>
                  <a:ext cx="1345241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SIGN IN</a:t>
                  </a: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4435396" y="5606529"/>
                <a:ext cx="169707" cy="160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05103" y="5500164"/>
                <a:ext cx="141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Keep me signed in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100397" y="5513526"/>
                <a:ext cx="129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Forgot Password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76950" y="2997641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76340" y="3948257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hlinkClick r:id="rId5" action="ppaction://hlinksldjump"/>
              </p:cNvPr>
              <p:cNvSpPr txBox="1"/>
              <p:nvPr/>
            </p:nvSpPr>
            <p:spPr>
              <a:xfrm>
                <a:off x="4679629" y="5894123"/>
                <a:ext cx="2869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Don’t have an account? </a:t>
                </a:r>
                <a:r>
                  <a:rPr lang="en-US" sz="2400" b="1" dirty="0">
                    <a:solidFill>
                      <a:srgbClr val="B66DF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Create</a:t>
                </a: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80" y="1850529"/>
              <a:ext cx="522514" cy="522514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5281616" y="1752876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18221" y="3021385"/>
            <a:ext cx="1015021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0000035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96" y="5623029"/>
            <a:ext cx="154247" cy="1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94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QAP Approval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14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6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6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6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53132" y="3153697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73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5" y="3153697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7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13509" y="3153697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153756" y="3153697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58340" y="3140633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sp>
        <p:nvSpPr>
          <p:cNvPr id="77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78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79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979520" y="3152917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14930" y="3174597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8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43128" y="3140633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cxnSp>
        <p:nvCxnSpPr>
          <p:cNvPr id="8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563921" y="3962875"/>
            <a:ext cx="8379686" cy="2679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23297" y="3651578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572028" y="3651578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00623" y="3651578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292224" y="3651121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17473" y="365157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879893" y="3651121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914210" y="3624321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grpSp>
        <p:nvGrpSpPr>
          <p:cNvPr id="111" name="กลุ่ม 16">
            <a:extLst>
              <a:ext uri="{FF2B5EF4-FFF2-40B4-BE49-F238E27FC236}">
                <a16:creationId xmlns:a16="http://schemas.microsoft.com/office/drawing/2014/main" id="{4E93566C-D576-403F-B7C3-D6BA470BDB1E}"/>
              </a:ext>
            </a:extLst>
          </p:cNvPr>
          <p:cNvGrpSpPr/>
          <p:nvPr/>
        </p:nvGrpSpPr>
        <p:grpSpPr>
          <a:xfrm>
            <a:off x="10784494" y="3709019"/>
            <a:ext cx="325696" cy="243933"/>
            <a:chOff x="11511708" y="3431250"/>
            <a:chExt cx="397389" cy="280988"/>
          </a:xfrm>
        </p:grpSpPr>
        <p:sp>
          <p:nvSpPr>
            <p:cNvPr id="11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0A5C810-3B59-4EEB-A19D-12D9051B9E4F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รูปภาพ 15" descr="รูปภาพประกอบด้วย รูปวาด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80A300A6-40CB-4551-A918-6B89BD6C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14" name="Group 211">
            <a:extLst>
              <a:ext uri="{FF2B5EF4-FFF2-40B4-BE49-F238E27FC236}">
                <a16:creationId xmlns:a16="http://schemas.microsoft.com/office/drawing/2014/main" id="{1A14D3AF-7842-43EF-B40D-F97397090A01}"/>
              </a:ext>
            </a:extLst>
          </p:cNvPr>
          <p:cNvGrpSpPr/>
          <p:nvPr/>
        </p:nvGrpSpPr>
        <p:grpSpPr>
          <a:xfrm>
            <a:off x="11538370" y="3706373"/>
            <a:ext cx="325696" cy="243933"/>
            <a:chOff x="12804434" y="4240000"/>
            <a:chExt cx="325696" cy="243933"/>
          </a:xfrm>
        </p:grpSpPr>
        <p:sp>
          <p:nvSpPr>
            <p:cNvPr id="115" name="สี่เหลี่ยมผืนผ้า: มุมมน 13">
              <a:extLst>
                <a:ext uri="{FF2B5EF4-FFF2-40B4-BE49-F238E27FC236}">
                  <a16:creationId xmlns:a16="http://schemas.microsoft.com/office/drawing/2014/main" id="{3BC99DB1-A975-497C-A425-0C5D1014B729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13">
              <a:hlinkClick r:id="" action="ppaction://noaction"/>
              <a:extLst>
                <a:ext uri="{FF2B5EF4-FFF2-40B4-BE49-F238E27FC236}">
                  <a16:creationId xmlns:a16="http://schemas.microsoft.com/office/drawing/2014/main" id="{44563808-18FC-4678-ABA7-010A00209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17" name="Group 5">
            <a:extLst>
              <a:ext uri="{FF2B5EF4-FFF2-40B4-BE49-F238E27FC236}">
                <a16:creationId xmlns:a16="http://schemas.microsoft.com/office/drawing/2014/main" id="{2E60AB5E-6486-4F4E-AACC-48B1BCC1E68C}"/>
              </a:ext>
            </a:extLst>
          </p:cNvPr>
          <p:cNvGrpSpPr/>
          <p:nvPr/>
        </p:nvGrpSpPr>
        <p:grpSpPr>
          <a:xfrm>
            <a:off x="11161433" y="3711047"/>
            <a:ext cx="325696" cy="243933"/>
            <a:chOff x="12583467" y="3661743"/>
            <a:chExt cx="325696" cy="243933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33BA175B-8ECD-47CF-A761-E76514844E34}"/>
                </a:ext>
              </a:extLst>
            </p:cNvPr>
            <p:cNvSpPr/>
            <p:nvPr/>
          </p:nvSpPr>
          <p:spPr>
            <a:xfrm>
              <a:off x="12583467" y="366174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3A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4">
              <a:hlinkClick r:id="" action="ppaction://noaction"/>
              <a:extLst>
                <a:ext uri="{FF2B5EF4-FFF2-40B4-BE49-F238E27FC236}">
                  <a16:creationId xmlns:a16="http://schemas.microsoft.com/office/drawing/2014/main" id="{B1CDDB59-B7CA-4016-AD2B-668DCED52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1336" y="3688730"/>
              <a:ext cx="189958" cy="189958"/>
            </a:xfrm>
            <a:prstGeom prst="rect">
              <a:avLst/>
            </a:prstGeom>
          </p:spPr>
        </p:pic>
      </p:grpSp>
      <p:sp>
        <p:nvSpPr>
          <p:cNvPr id="88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E59993D6-4913-4273-B4AB-65D2ECD3126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9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3FB80190-393A-4493-8E90-245744887CDC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0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92799C79-611F-4D49-9664-26A8657DA334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45F0E8A8-6C6B-49EC-A768-1278AAC734FA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59">
            <a:hlinkClick r:id="rId19" action="ppaction://hlinksldjump"/>
            <a:extLst>
              <a:ext uri="{FF2B5EF4-FFF2-40B4-BE49-F238E27FC236}">
                <a16:creationId xmlns:a16="http://schemas.microsoft.com/office/drawing/2014/main" id="{14E4BCD1-7FB5-49D4-B6AE-0780D60810AC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5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611AD4CA-BFB9-42BC-A7F8-A565ECEF0C9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96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C5B04C00-2534-4314-98A5-FF2ADF54DB3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97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8F727904-3BE5-4A53-8E54-24B9A52EAAE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98" name="Picture 35">
            <a:hlinkClick r:id="rId19" action="ppaction://hlinksldjump"/>
            <a:extLst>
              <a:ext uri="{FF2B5EF4-FFF2-40B4-BE49-F238E27FC236}">
                <a16:creationId xmlns:a16="http://schemas.microsoft.com/office/drawing/2014/main" id="{222E26A0-121A-4CBB-9DB3-8F0E0252894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99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D2DD5F11-CBBD-4A6C-B115-A29848FE888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0" name="Picture 3">
            <a:extLst>
              <a:ext uri="{FF2B5EF4-FFF2-40B4-BE49-F238E27FC236}">
                <a16:creationId xmlns:a16="http://schemas.microsoft.com/office/drawing/2014/main" id="{C44CBCBC-5E2C-4801-B3D7-07515F71699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01" name="Picture 52">
            <a:extLst>
              <a:ext uri="{FF2B5EF4-FFF2-40B4-BE49-F238E27FC236}">
                <a16:creationId xmlns:a16="http://schemas.microsoft.com/office/drawing/2014/main" id="{7D7F16CF-8919-4F1C-9783-91D7E5B5CE7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02" name="Picture 53">
            <a:extLst>
              <a:ext uri="{FF2B5EF4-FFF2-40B4-BE49-F238E27FC236}">
                <a16:creationId xmlns:a16="http://schemas.microsoft.com/office/drawing/2014/main" id="{A1CB5AA0-1871-4DAE-BF64-4F72185B7782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03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303B6176-C9AF-4284-B97A-6788449F2814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4" name="Rectangle 60">
            <a:hlinkClick r:id="rId27" action="ppaction://hlinksldjump"/>
            <a:extLst>
              <a:ext uri="{FF2B5EF4-FFF2-40B4-BE49-F238E27FC236}">
                <a16:creationId xmlns:a16="http://schemas.microsoft.com/office/drawing/2014/main" id="{A5692904-53C5-4A1D-84A9-25A162D5C002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61">
            <a:hlinkClick r:id="rId28" action="ppaction://hlinksldjump"/>
            <a:extLst>
              <a:ext uri="{FF2B5EF4-FFF2-40B4-BE49-F238E27FC236}">
                <a16:creationId xmlns:a16="http://schemas.microsoft.com/office/drawing/2014/main" id="{ACCFC5F5-3853-4DDF-8C45-F30DF2A4B242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4163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4071800" y="1624389"/>
            <a:ext cx="7066100" cy="502406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4071800" y="1624732"/>
            <a:ext cx="7066100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QAP Approval</a:t>
            </a:r>
          </a:p>
        </p:txBody>
      </p:sp>
      <p:sp>
        <p:nvSpPr>
          <p:cNvPr id="99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355485" y="2160858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meeting </a:t>
            </a:r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4371577" y="294638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Comment :</a:t>
            </a: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478059" y="3291476"/>
            <a:ext cx="6012141" cy="11915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7" name="Rounded Rectangle 106"/>
          <p:cNvSpPr/>
          <p:nvPr/>
        </p:nvSpPr>
        <p:spPr>
          <a:xfrm>
            <a:off x="4485482" y="59460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80742" y="597178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210317" y="5944253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155729" y="5979859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4365042" y="257139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Chairman :</a:t>
            </a:r>
          </a:p>
        </p:txBody>
      </p:sp>
      <p:sp>
        <p:nvSpPr>
          <p:cNvPr id="69" name="Rectangle 122">
            <a:extLst>
              <a:ext uri="{FF2B5EF4-FFF2-40B4-BE49-F238E27FC236}">
                <a16:creationId xmlns:a16="http://schemas.microsoft.com/office/drawing/2014/main" id="{0E75A577-02EE-4C41-B06F-8E010A75DFD6}"/>
              </a:ext>
            </a:extLst>
          </p:cNvPr>
          <p:cNvSpPr/>
          <p:nvPr/>
        </p:nvSpPr>
        <p:spPr>
          <a:xfrm>
            <a:off x="5300812" y="2591680"/>
            <a:ext cx="2189009" cy="3412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1" name="Rectangle 128">
            <a:extLst>
              <a:ext uri="{FF2B5EF4-FFF2-40B4-BE49-F238E27FC236}">
                <a16:creationId xmlns:a16="http://schemas.microsoft.com/office/drawing/2014/main" id="{EF9BFCA3-0521-4A8A-93C8-CA0B20DE817D}"/>
              </a:ext>
            </a:extLst>
          </p:cNvPr>
          <p:cNvSpPr/>
          <p:nvPr/>
        </p:nvSpPr>
        <p:spPr>
          <a:xfrm>
            <a:off x="6032362" y="5054546"/>
            <a:ext cx="186755" cy="14087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2" name="TextBox 131">
            <a:extLst>
              <a:ext uri="{FF2B5EF4-FFF2-40B4-BE49-F238E27FC236}">
                <a16:creationId xmlns:a16="http://schemas.microsoft.com/office/drawing/2014/main" id="{78CCB5BD-54CF-4F27-95C9-F1D01759BAF9}"/>
              </a:ext>
            </a:extLst>
          </p:cNvPr>
          <p:cNvSpPr txBox="1"/>
          <p:nvPr/>
        </p:nvSpPr>
        <p:spPr>
          <a:xfrm>
            <a:off x="4657710" y="493838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Examination</a:t>
            </a:r>
          </a:p>
        </p:txBody>
      </p:sp>
      <p:sp>
        <p:nvSpPr>
          <p:cNvPr id="73" name="TextBox 132">
            <a:extLst>
              <a:ext uri="{FF2B5EF4-FFF2-40B4-BE49-F238E27FC236}">
                <a16:creationId xmlns:a16="http://schemas.microsoft.com/office/drawing/2014/main" id="{B1AA8E62-3E49-485D-BAD8-8239AF8982A0}"/>
              </a:ext>
            </a:extLst>
          </p:cNvPr>
          <p:cNvSpPr txBox="1"/>
          <p:nvPr/>
        </p:nvSpPr>
        <p:spPr>
          <a:xfrm>
            <a:off x="6205081" y="494539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Process Explanation</a:t>
            </a:r>
          </a:p>
        </p:txBody>
      </p:sp>
      <p:sp>
        <p:nvSpPr>
          <p:cNvPr id="74" name="Rectangle 128">
            <a:extLst>
              <a:ext uri="{FF2B5EF4-FFF2-40B4-BE49-F238E27FC236}">
                <a16:creationId xmlns:a16="http://schemas.microsoft.com/office/drawing/2014/main" id="{791A7535-5908-4BB4-9320-0F30EF40356C}"/>
              </a:ext>
            </a:extLst>
          </p:cNvPr>
          <p:cNvSpPr/>
          <p:nvPr/>
        </p:nvSpPr>
        <p:spPr>
          <a:xfrm>
            <a:off x="4480444" y="5030019"/>
            <a:ext cx="186755" cy="14087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5" name="TextBox 108">
            <a:extLst>
              <a:ext uri="{FF2B5EF4-FFF2-40B4-BE49-F238E27FC236}">
                <a16:creationId xmlns:a16="http://schemas.microsoft.com/office/drawing/2014/main" id="{548E30F5-89AC-48A6-8E18-95C4D66E9FA4}"/>
              </a:ext>
            </a:extLst>
          </p:cNvPr>
          <p:cNvSpPr txBox="1"/>
          <p:nvPr/>
        </p:nvSpPr>
        <p:spPr>
          <a:xfrm>
            <a:off x="4393154" y="4535652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7 step meeting</a:t>
            </a:r>
            <a:endParaRPr lang="en-US" sz="2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128">
            <a:extLst>
              <a:ext uri="{FF2B5EF4-FFF2-40B4-BE49-F238E27FC236}">
                <a16:creationId xmlns:a16="http://schemas.microsoft.com/office/drawing/2014/main" id="{F0B68E36-D9C0-4502-9944-58EA4BFB7A63}"/>
              </a:ext>
            </a:extLst>
          </p:cNvPr>
          <p:cNvSpPr/>
          <p:nvPr/>
        </p:nvSpPr>
        <p:spPr>
          <a:xfrm>
            <a:off x="7834377" y="5043193"/>
            <a:ext cx="186755" cy="14087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7" name="TextBox 132">
            <a:extLst>
              <a:ext uri="{FF2B5EF4-FFF2-40B4-BE49-F238E27FC236}">
                <a16:creationId xmlns:a16="http://schemas.microsoft.com/office/drawing/2014/main" id="{21C6D745-8B88-4189-A7B1-7245BAE307CD}"/>
              </a:ext>
            </a:extLst>
          </p:cNvPr>
          <p:cNvSpPr txBox="1"/>
          <p:nvPr/>
        </p:nvSpPr>
        <p:spPr>
          <a:xfrm>
            <a:off x="8007094" y="493404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Process Examination</a:t>
            </a:r>
          </a:p>
        </p:txBody>
      </p:sp>
      <p:sp>
        <p:nvSpPr>
          <p:cNvPr id="78" name="Rectangle 128">
            <a:extLst>
              <a:ext uri="{FF2B5EF4-FFF2-40B4-BE49-F238E27FC236}">
                <a16:creationId xmlns:a16="http://schemas.microsoft.com/office/drawing/2014/main" id="{35E9C4FE-E2C4-4D1F-985C-77A56D5AD7C5}"/>
              </a:ext>
            </a:extLst>
          </p:cNvPr>
          <p:cNvSpPr/>
          <p:nvPr/>
        </p:nvSpPr>
        <p:spPr>
          <a:xfrm>
            <a:off x="9633037" y="5043193"/>
            <a:ext cx="186755" cy="14087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9" name="TextBox 132">
            <a:extLst>
              <a:ext uri="{FF2B5EF4-FFF2-40B4-BE49-F238E27FC236}">
                <a16:creationId xmlns:a16="http://schemas.microsoft.com/office/drawing/2014/main" id="{8EF7BBFB-50F7-47F5-9CEC-07BC64397F47}"/>
              </a:ext>
            </a:extLst>
          </p:cNvPr>
          <p:cNvSpPr txBox="1"/>
          <p:nvPr/>
        </p:nvSpPr>
        <p:spPr>
          <a:xfrm>
            <a:off x="9805756" y="49340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Total  Review</a:t>
            </a:r>
          </a:p>
        </p:txBody>
      </p:sp>
      <p:sp>
        <p:nvSpPr>
          <p:cNvPr id="80" name="Rectangle 128">
            <a:extLst>
              <a:ext uri="{FF2B5EF4-FFF2-40B4-BE49-F238E27FC236}">
                <a16:creationId xmlns:a16="http://schemas.microsoft.com/office/drawing/2014/main" id="{5311CF7D-41A6-47D8-8B3B-A5EF193BDF6B}"/>
              </a:ext>
            </a:extLst>
          </p:cNvPr>
          <p:cNvSpPr/>
          <p:nvPr/>
        </p:nvSpPr>
        <p:spPr>
          <a:xfrm>
            <a:off x="6032362" y="5525710"/>
            <a:ext cx="186755" cy="14087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1" name="TextBox 131">
            <a:extLst>
              <a:ext uri="{FF2B5EF4-FFF2-40B4-BE49-F238E27FC236}">
                <a16:creationId xmlns:a16="http://schemas.microsoft.com/office/drawing/2014/main" id="{A6AA8872-E52F-442C-8E0F-7C547F68149A}"/>
              </a:ext>
            </a:extLst>
          </p:cNvPr>
          <p:cNvSpPr txBox="1"/>
          <p:nvPr/>
        </p:nvSpPr>
        <p:spPr>
          <a:xfrm>
            <a:off x="4657710" y="540954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Shipment Review</a:t>
            </a:r>
          </a:p>
        </p:txBody>
      </p:sp>
      <p:sp>
        <p:nvSpPr>
          <p:cNvPr id="82" name="TextBox 132">
            <a:extLst>
              <a:ext uri="{FF2B5EF4-FFF2-40B4-BE49-F238E27FC236}">
                <a16:creationId xmlns:a16="http://schemas.microsoft.com/office/drawing/2014/main" id="{66E072D0-A793-483B-BDE2-094C219A6CCE}"/>
              </a:ext>
            </a:extLst>
          </p:cNvPr>
          <p:cNvSpPr txBox="1"/>
          <p:nvPr/>
        </p:nvSpPr>
        <p:spPr>
          <a:xfrm>
            <a:off x="6205081" y="541655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QA Meeting</a:t>
            </a:r>
          </a:p>
        </p:txBody>
      </p:sp>
      <p:sp>
        <p:nvSpPr>
          <p:cNvPr id="83" name="Rectangle 128">
            <a:extLst>
              <a:ext uri="{FF2B5EF4-FFF2-40B4-BE49-F238E27FC236}">
                <a16:creationId xmlns:a16="http://schemas.microsoft.com/office/drawing/2014/main" id="{0AE03956-ADCE-4717-81BF-149AD74F7D05}"/>
              </a:ext>
            </a:extLst>
          </p:cNvPr>
          <p:cNvSpPr/>
          <p:nvPr/>
        </p:nvSpPr>
        <p:spPr>
          <a:xfrm>
            <a:off x="4480444" y="5501183"/>
            <a:ext cx="186755" cy="14087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4" name="Rectangle 128">
            <a:extLst>
              <a:ext uri="{FF2B5EF4-FFF2-40B4-BE49-F238E27FC236}">
                <a16:creationId xmlns:a16="http://schemas.microsoft.com/office/drawing/2014/main" id="{78DC13A2-6D10-44E1-BBAC-59F79C64FAE9}"/>
              </a:ext>
            </a:extLst>
          </p:cNvPr>
          <p:cNvSpPr/>
          <p:nvPr/>
        </p:nvSpPr>
        <p:spPr>
          <a:xfrm>
            <a:off x="7834377" y="5514357"/>
            <a:ext cx="186755" cy="14087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5" name="TextBox 132">
            <a:extLst>
              <a:ext uri="{FF2B5EF4-FFF2-40B4-BE49-F238E27FC236}">
                <a16:creationId xmlns:a16="http://schemas.microsoft.com/office/drawing/2014/main" id="{F4074777-B3D7-4948-9D4F-9C098AE523CE}"/>
              </a:ext>
            </a:extLst>
          </p:cNvPr>
          <p:cNvSpPr txBox="1"/>
          <p:nvPr/>
        </p:nvSpPr>
        <p:spPr>
          <a:xfrm>
            <a:off x="8007094" y="540520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Quality Report</a:t>
            </a:r>
          </a:p>
        </p:txBody>
      </p:sp>
      <p:sp>
        <p:nvSpPr>
          <p:cNvPr id="86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AAE8FB69-D9FB-4E05-8635-586757529A3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EF7AAB1-12E5-4D38-9DD2-8493C35D496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D24065C1-1C40-4DA9-91F8-AB5D410B1D83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BB0BC002-2E37-4C71-931E-2BD215E8A7D4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0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453D0474-41CA-4DB7-A972-0B602685CA17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1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8A38BF84-BB43-4140-B4A4-1A58DBAA371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9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9AA57E04-A83F-4A85-983B-AC4D1FFB283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93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A5E29A0D-38F0-470C-A6E9-59E9011F22C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94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F1163EB2-6ABE-492F-AB90-03F30B568F4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95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2388BF7A-1C2A-42A7-A329-156CFC11845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96" name="Picture 3">
            <a:extLst>
              <a:ext uri="{FF2B5EF4-FFF2-40B4-BE49-F238E27FC236}">
                <a16:creationId xmlns:a16="http://schemas.microsoft.com/office/drawing/2014/main" id="{702D29D1-D9CD-4E1B-B62D-5C6B340156E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97" name="Picture 52">
            <a:extLst>
              <a:ext uri="{FF2B5EF4-FFF2-40B4-BE49-F238E27FC236}">
                <a16:creationId xmlns:a16="http://schemas.microsoft.com/office/drawing/2014/main" id="{54544475-6F40-482D-8B2F-080FF922EB2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98" name="Picture 53">
            <a:extLst>
              <a:ext uri="{FF2B5EF4-FFF2-40B4-BE49-F238E27FC236}">
                <a16:creationId xmlns:a16="http://schemas.microsoft.com/office/drawing/2014/main" id="{827038F9-1897-49AA-AB49-AA090E909447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00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5133FD20-B210-4B0A-8178-289A65E8F95D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Rectangle 60">
            <a:hlinkClick r:id="rId23" action="ppaction://hlinksldjump"/>
            <a:extLst>
              <a:ext uri="{FF2B5EF4-FFF2-40B4-BE49-F238E27FC236}">
                <a16:creationId xmlns:a16="http://schemas.microsoft.com/office/drawing/2014/main" id="{EECB507B-2E64-4361-B7F2-D3305B42F94E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2" name="Rectangle 61">
            <a:hlinkClick r:id="rId24" action="ppaction://hlinksldjump"/>
            <a:extLst>
              <a:ext uri="{FF2B5EF4-FFF2-40B4-BE49-F238E27FC236}">
                <a16:creationId xmlns:a16="http://schemas.microsoft.com/office/drawing/2014/main" id="{B1FAAB7F-B7D5-4A82-96DA-BE919409C091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6819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6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3409185" y="1830462"/>
            <a:ext cx="8478015" cy="136719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22/07/2020</a:t>
            </a:r>
          </a:p>
        </p:txBody>
      </p:sp>
      <p:sp>
        <p:nvSpPr>
          <p:cNvPr id="107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102726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Create Date :</a:t>
            </a: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6B99BADC-A194-4BA5-9842-3F97478DED75}"/>
              </a:ext>
            </a:extLst>
          </p:cNvPr>
          <p:cNvSpPr/>
          <p:nvPr/>
        </p:nvSpPr>
        <p:spPr>
          <a:xfrm>
            <a:off x="8644294" y="2389915"/>
            <a:ext cx="2460071" cy="30301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9" name="TextBox 26">
            <a:extLst>
              <a:ext uri="{FF2B5EF4-FFF2-40B4-BE49-F238E27FC236}">
                <a16:creationId xmlns:a16="http://schemas.microsoft.com/office/drawing/2014/main" id="{CC6A94A4-F3C3-47C5-8B5A-3871773712AE}"/>
              </a:ext>
            </a:extLst>
          </p:cNvPr>
          <p:cNvSpPr txBox="1"/>
          <p:nvPr/>
        </p:nvSpPr>
        <p:spPr>
          <a:xfrm>
            <a:off x="3707581" y="2357311"/>
            <a:ext cx="1624093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Department / Section :</a:t>
            </a:r>
          </a:p>
        </p:txBody>
      </p:sp>
      <p:sp>
        <p:nvSpPr>
          <p:cNvPr id="110" name="TextBox 27">
            <a:extLst>
              <a:ext uri="{FF2B5EF4-FFF2-40B4-BE49-F238E27FC236}">
                <a16:creationId xmlns:a16="http://schemas.microsoft.com/office/drawing/2014/main" id="{256F2564-2636-4AEA-8E7A-0D735E3F0648}"/>
              </a:ext>
            </a:extLst>
          </p:cNvPr>
          <p:cNvSpPr txBox="1"/>
          <p:nvPr/>
        </p:nvSpPr>
        <p:spPr>
          <a:xfrm>
            <a:off x="7828953" y="2367168"/>
            <a:ext cx="89865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Registant :</a:t>
            </a:r>
          </a:p>
        </p:txBody>
      </p:sp>
      <p:grpSp>
        <p:nvGrpSpPr>
          <p:cNvPr id="111" name="Group 30">
            <a:extLst>
              <a:ext uri="{FF2B5EF4-FFF2-40B4-BE49-F238E27FC236}">
                <a16:creationId xmlns:a16="http://schemas.microsoft.com/office/drawing/2014/main" id="{97D50C98-090F-4243-925A-5C19F46E0B07}"/>
              </a:ext>
            </a:extLst>
          </p:cNvPr>
          <p:cNvGrpSpPr/>
          <p:nvPr/>
        </p:nvGrpSpPr>
        <p:grpSpPr>
          <a:xfrm>
            <a:off x="5138224" y="2376331"/>
            <a:ext cx="2319852" cy="355374"/>
            <a:chOff x="1646379" y="1046412"/>
            <a:chExt cx="2467411" cy="369331"/>
          </a:xfrm>
        </p:grpSpPr>
        <p:sp>
          <p:nvSpPr>
            <p:cNvPr id="112" name="Rectangle 24">
              <a:extLst>
                <a:ext uri="{FF2B5EF4-FFF2-40B4-BE49-F238E27FC236}">
                  <a16:creationId xmlns:a16="http://schemas.microsoft.com/office/drawing/2014/main" id="{C36E2D5B-7C61-46A6-B02C-C6F4424E792F}"/>
                </a:ext>
              </a:extLst>
            </p:cNvPr>
            <p:cNvSpPr/>
            <p:nvPr/>
          </p:nvSpPr>
          <p:spPr>
            <a:xfrm>
              <a:off x="1646379" y="1050227"/>
              <a:ext cx="2467411" cy="29593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3" name="TextBox 28">
              <a:extLst>
                <a:ext uri="{FF2B5EF4-FFF2-40B4-BE49-F238E27FC236}">
                  <a16:creationId xmlns:a16="http://schemas.microsoft.com/office/drawing/2014/main" id="{CB7D9D26-983D-4E33-B680-511F8D5BA341}"/>
                </a:ext>
              </a:extLst>
            </p:cNvPr>
            <p:cNvSpPr txBox="1"/>
            <p:nvPr/>
          </p:nvSpPr>
          <p:spPr>
            <a:xfrm>
              <a:off x="1728452" y="1046412"/>
              <a:ext cx="175732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Production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 Engineer</a:t>
              </a:r>
              <a:endParaRPr lang="th-TH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TextBox 29">
            <a:extLst>
              <a:ext uri="{FF2B5EF4-FFF2-40B4-BE49-F238E27FC236}">
                <a16:creationId xmlns:a16="http://schemas.microsoft.com/office/drawing/2014/main" id="{0A11DE7A-4302-4FA1-9F2D-4901EAA2A12B}"/>
              </a:ext>
            </a:extLst>
          </p:cNvPr>
          <p:cNvSpPr txBox="1"/>
          <p:nvPr/>
        </p:nvSpPr>
        <p:spPr>
          <a:xfrm>
            <a:off x="9209930" y="2403440"/>
            <a:ext cx="1415103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5" name="Rectangle 31">
            <a:extLst>
              <a:ext uri="{FF2B5EF4-FFF2-40B4-BE49-F238E27FC236}">
                <a16:creationId xmlns:a16="http://schemas.microsoft.com/office/drawing/2014/main" id="{0EF2F6D7-6A4D-437A-9612-0D179B9B891B}"/>
              </a:ext>
            </a:extLst>
          </p:cNvPr>
          <p:cNvSpPr/>
          <p:nvPr/>
        </p:nvSpPr>
        <p:spPr>
          <a:xfrm>
            <a:off x="5138224" y="2779958"/>
            <a:ext cx="2332614" cy="278294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6" name="TextBox 32">
            <a:extLst>
              <a:ext uri="{FF2B5EF4-FFF2-40B4-BE49-F238E27FC236}">
                <a16:creationId xmlns:a16="http://schemas.microsoft.com/office/drawing/2014/main" id="{C9C33497-7477-4E2C-82C6-AB275EDC6097}"/>
              </a:ext>
            </a:extLst>
          </p:cNvPr>
          <p:cNvSpPr txBox="1"/>
          <p:nvPr/>
        </p:nvSpPr>
        <p:spPr>
          <a:xfrm>
            <a:off x="4023859" y="2756289"/>
            <a:ext cx="1212141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No.(Automatic) :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3400411" y="3265933"/>
            <a:ext cx="8486789" cy="331416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284048" y="34855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PCR type  :</a:t>
            </a:r>
          </a:p>
        </p:txBody>
      </p:sp>
      <p:sp>
        <p:nvSpPr>
          <p:cNvPr id="119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8964" y="3505986"/>
            <a:ext cx="635411" cy="32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 Light Condensed" panose="020B0502040204020203" pitchFamily="34" charset="0"/>
              </a:rPr>
              <a:t>Normal</a:t>
            </a:r>
          </a:p>
        </p:txBody>
      </p:sp>
      <p:sp>
        <p:nvSpPr>
          <p:cNvPr id="120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102384" y="3499027"/>
            <a:ext cx="603258" cy="32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 Light Condensed" panose="020B0502040204020203" pitchFamily="34" charset="0"/>
              </a:rPr>
              <a:t>Urgent</a:t>
            </a:r>
          </a:p>
        </p:txBody>
      </p:sp>
      <p:sp>
        <p:nvSpPr>
          <p:cNvPr id="121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50167" y="3570879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6804" y="3570879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3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4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4084354" y="376595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Addition item :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610360" y="3769462"/>
            <a:ext cx="123826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Annual Plan No :</a:t>
            </a:r>
          </a:p>
        </p:txBody>
      </p:sp>
      <p:sp>
        <p:nvSpPr>
          <p:cNvPr id="126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3806007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No</a:t>
            </a:r>
          </a:p>
        </p:txBody>
      </p:sp>
      <p:sp>
        <p:nvSpPr>
          <p:cNvPr id="127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24472" y="4148419"/>
            <a:ext cx="56507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Title :</a:t>
            </a:r>
          </a:p>
        </p:txBody>
      </p:sp>
      <p:grpSp>
        <p:nvGrpSpPr>
          <p:cNvPr id="128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6" y="4143674"/>
            <a:ext cx="5975788" cy="315176"/>
            <a:chOff x="967547" y="2874273"/>
            <a:chExt cx="6355889" cy="327555"/>
          </a:xfrm>
        </p:grpSpPr>
        <p:sp>
          <p:nvSpPr>
            <p:cNvPr id="129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7" y="2874273"/>
              <a:ext cx="63558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0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637335" y="2874273"/>
              <a:ext cx="1159718" cy="287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HP5 New Machine</a:t>
              </a:r>
            </a:p>
          </p:txBody>
        </p:sp>
      </p:grpSp>
      <p:sp>
        <p:nvSpPr>
          <p:cNvPr id="131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145936" y="4590780"/>
            <a:ext cx="1069467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Change type :</a:t>
            </a:r>
          </a:p>
        </p:txBody>
      </p:sp>
      <p:grpSp>
        <p:nvGrpSpPr>
          <p:cNvPr id="132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4586034"/>
            <a:ext cx="2338427" cy="355374"/>
            <a:chOff x="967547" y="2874273"/>
            <a:chExt cx="2487167" cy="369332"/>
          </a:xfrm>
        </p:grpSpPr>
        <p:sp>
          <p:nvSpPr>
            <p:cNvPr id="133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4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72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Repeat</a:t>
              </a:r>
            </a:p>
          </p:txBody>
        </p:sp>
      </p:grpSp>
      <p:sp>
        <p:nvSpPr>
          <p:cNvPr id="135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116493" y="4627642"/>
            <a:ext cx="613305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Rank :</a:t>
            </a:r>
          </a:p>
        </p:txBody>
      </p:sp>
      <p:sp>
        <p:nvSpPr>
          <p:cNvPr id="136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805459" y="5152648"/>
            <a:ext cx="1616055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Customer submission:</a:t>
            </a:r>
          </a:p>
        </p:txBody>
      </p:sp>
      <p:grpSp>
        <p:nvGrpSpPr>
          <p:cNvPr id="137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5147901"/>
            <a:ext cx="2326950" cy="355374"/>
            <a:chOff x="967547" y="2874273"/>
            <a:chExt cx="2474960" cy="369332"/>
          </a:xfrm>
        </p:grpSpPr>
        <p:sp>
          <p:nvSpPr>
            <p:cNvPr id="138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9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11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Isuzu ,Nissan</a:t>
              </a:r>
            </a:p>
          </p:txBody>
        </p:sp>
      </p:grpSp>
      <p:sp>
        <p:nvSpPr>
          <p:cNvPr id="140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563637" y="5125152"/>
            <a:ext cx="1318647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Planning review :</a:t>
            </a:r>
          </a:p>
        </p:txBody>
      </p:sp>
      <p:grpSp>
        <p:nvGrpSpPr>
          <p:cNvPr id="141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8679829" y="5120406"/>
            <a:ext cx="2424535" cy="355374"/>
            <a:chOff x="967547" y="2874273"/>
            <a:chExt cx="2913747" cy="369332"/>
          </a:xfrm>
        </p:grpSpPr>
        <p:sp>
          <p:nvSpPr>
            <p:cNvPr id="142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3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Yes</a:t>
              </a:r>
            </a:p>
          </p:txBody>
        </p:sp>
      </p:grpSp>
      <p:sp>
        <p:nvSpPr>
          <p:cNvPr id="144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455579" y="5742601"/>
            <a:ext cx="786124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Product :</a:t>
            </a:r>
          </a:p>
        </p:txBody>
      </p:sp>
      <p:grpSp>
        <p:nvGrpSpPr>
          <p:cNvPr id="145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5737856"/>
            <a:ext cx="2326476" cy="355374"/>
            <a:chOff x="967547" y="2874273"/>
            <a:chExt cx="2474456" cy="369332"/>
          </a:xfrm>
        </p:grpSpPr>
        <p:sp>
          <p:nvSpPr>
            <p:cNvPr id="146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7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50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G3S</a:t>
              </a:r>
            </a:p>
          </p:txBody>
        </p:sp>
      </p:grpSp>
      <p:sp>
        <p:nvSpPr>
          <p:cNvPr id="148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7910176" y="5727272"/>
            <a:ext cx="94688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Part name :</a:t>
            </a:r>
          </a:p>
        </p:txBody>
      </p:sp>
      <p:grpSp>
        <p:nvGrpSpPr>
          <p:cNvPr id="149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8662946" y="5722527"/>
            <a:ext cx="2441418" cy="355374"/>
            <a:chOff x="967547" y="2874273"/>
            <a:chExt cx="2596709" cy="369332"/>
          </a:xfrm>
        </p:grpSpPr>
        <p:sp>
          <p:nvSpPr>
            <p:cNvPr id="150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1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INJ Inspection</a:t>
              </a:r>
            </a:p>
          </p:txBody>
        </p:sp>
      </p:grpSp>
      <p:sp>
        <p:nvSpPr>
          <p:cNvPr id="152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8667212" y="3721273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3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3750083"/>
            <a:ext cx="186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DN-FY20-001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54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8667211" y="4583293"/>
            <a:ext cx="2437153" cy="355374"/>
            <a:chOff x="967546" y="2874273"/>
            <a:chExt cx="2592172" cy="369332"/>
          </a:xfrm>
        </p:grpSpPr>
        <p:sp>
          <p:nvSpPr>
            <p:cNvPr id="155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6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477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C2	</a:t>
              </a:r>
            </a:p>
          </p:txBody>
        </p:sp>
      </p:grpSp>
      <p:sp>
        <p:nvSpPr>
          <p:cNvPr id="157" name="TextBox 33">
            <a:extLst>
              <a:ext uri="{FF2B5EF4-FFF2-40B4-BE49-F238E27FC236}">
                <a16:creationId xmlns:a16="http://schemas.microsoft.com/office/drawing/2014/main" id="{7A5EE932-40A4-4633-B9D1-CC8D8ECCA92D}"/>
              </a:ext>
            </a:extLst>
          </p:cNvPr>
          <p:cNvSpPr txBox="1"/>
          <p:nvPr/>
        </p:nvSpPr>
        <p:spPr>
          <a:xfrm>
            <a:off x="5643107" y="2802436"/>
            <a:ext cx="1286494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DN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PCR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FY20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001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58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224644" y="6224726"/>
            <a:ext cx="1085543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Part number :</a:t>
            </a:r>
          </a:p>
        </p:txBody>
      </p:sp>
      <p:sp>
        <p:nvSpPr>
          <p:cNvPr id="159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28576" y="6219980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0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780183" y="6205404"/>
            <a:ext cx="111166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Change point :</a:t>
            </a:r>
          </a:p>
        </p:txBody>
      </p:sp>
      <p:grpSp>
        <p:nvGrpSpPr>
          <p:cNvPr id="161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8657699" y="6200657"/>
            <a:ext cx="2446665" cy="355374"/>
            <a:chOff x="967547" y="2874273"/>
            <a:chExt cx="2602289" cy="369332"/>
          </a:xfrm>
        </p:grpSpPr>
        <p:sp>
          <p:nvSpPr>
            <p:cNvPr id="162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967547" y="2874273"/>
              <a:ext cx="26022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3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648642" y="2874273"/>
              <a:ext cx="129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Modify machine</a:t>
              </a:r>
            </a:p>
          </p:txBody>
        </p:sp>
      </p:grpSp>
      <p:sp>
        <p:nvSpPr>
          <p:cNvPr id="164" name="TextBox 63">
            <a:extLst>
              <a:ext uri="{FF2B5EF4-FFF2-40B4-BE49-F238E27FC236}">
                <a16:creationId xmlns:a16="http://schemas.microsoft.com/office/drawing/2014/main" id="{DFCDF218-7053-46F6-A88C-66B69EB34166}"/>
              </a:ext>
            </a:extLst>
          </p:cNvPr>
          <p:cNvSpPr txBox="1"/>
          <p:nvPr/>
        </p:nvSpPr>
        <p:spPr>
          <a:xfrm>
            <a:off x="5896529" y="6255172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SDM-44455555</a:t>
            </a:r>
          </a:p>
        </p:txBody>
      </p:sp>
      <p:sp>
        <p:nvSpPr>
          <p:cNvPr id="16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731E10FD-62B1-40F4-96EF-4DCD7B947CE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89330F9-A0DA-405F-A12A-3E47DE2C66CF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9B45D0F1-76EA-44FB-A803-864898346F08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8F5824A6-B829-490E-B1A3-20A2E3655490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9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31111210-AB93-4AEF-8DF4-79EE4A062B72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70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59B2BCC7-1129-4945-AAE9-3A7C0B41E71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7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14E01058-AC7E-4902-A4EF-87BB10A1ED2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72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9216CD08-2157-4BB2-B542-2AA458C24C9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73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D083C344-A900-48CC-8C25-8C7C2FF7103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74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D198CD0D-69B0-498D-AA9B-3BD308251DA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75" name="Picture 3">
            <a:extLst>
              <a:ext uri="{FF2B5EF4-FFF2-40B4-BE49-F238E27FC236}">
                <a16:creationId xmlns:a16="http://schemas.microsoft.com/office/drawing/2014/main" id="{D664ED26-C33E-4B21-A162-1484A6A061C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76" name="Picture 52">
            <a:extLst>
              <a:ext uri="{FF2B5EF4-FFF2-40B4-BE49-F238E27FC236}">
                <a16:creationId xmlns:a16="http://schemas.microsoft.com/office/drawing/2014/main" id="{090CA541-8C26-4753-9688-C1453E4B133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77" name="Picture 53">
            <a:extLst>
              <a:ext uri="{FF2B5EF4-FFF2-40B4-BE49-F238E27FC236}">
                <a16:creationId xmlns:a16="http://schemas.microsoft.com/office/drawing/2014/main" id="{CF6B242D-739E-4E27-B6FC-27112F50C7E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78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98D2A9D7-A52E-4657-9718-D44FF9741B3A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9" name="Rectangle 60">
            <a:hlinkClick r:id="rId23" action="ppaction://hlinksldjump"/>
            <a:extLst>
              <a:ext uri="{FF2B5EF4-FFF2-40B4-BE49-F238E27FC236}">
                <a16:creationId xmlns:a16="http://schemas.microsoft.com/office/drawing/2014/main" id="{779DCC68-8CB7-4E89-8F76-BE3144664E70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0" name="Rectangle 61">
            <a:hlinkClick r:id="rId24" action="ppaction://hlinksldjump"/>
            <a:extLst>
              <a:ext uri="{FF2B5EF4-FFF2-40B4-BE49-F238E27FC236}">
                <a16:creationId xmlns:a16="http://schemas.microsoft.com/office/drawing/2014/main" id="{FEA13B10-DDDF-4429-896B-813F72FC5F38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8163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22068" y="1730290"/>
            <a:ext cx="8453257" cy="477679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279285" y="208828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PCR type  :</a:t>
            </a:r>
          </a:p>
        </p:txBody>
      </p:sp>
      <p:sp>
        <p:nvSpPr>
          <p:cNvPr id="67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4201" y="2108678"/>
            <a:ext cx="635411" cy="32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 Light Condensed" panose="020B0502040204020203" pitchFamily="34" charset="0"/>
              </a:rPr>
              <a:t>Normal</a:t>
            </a: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097621" y="2101719"/>
            <a:ext cx="603258" cy="32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 Light Condensed" panose="020B0502040204020203" pitchFamily="34" charset="0"/>
              </a:rPr>
              <a:t>Urgent</a:t>
            </a:r>
          </a:p>
        </p:txBody>
      </p:sp>
      <p:sp>
        <p:nvSpPr>
          <p:cNvPr id="69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45404" y="2173571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2041" y="2173571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1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956420" y="2212336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2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4084354" y="2373414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Addition item :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610360" y="2376917"/>
            <a:ext cx="123826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Annual Plan No :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2413462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No</a:t>
            </a:r>
          </a:p>
        </p:txBody>
      </p:sp>
      <p:sp>
        <p:nvSpPr>
          <p:cNvPr id="75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24472" y="2779624"/>
            <a:ext cx="56507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Title :</a:t>
            </a:r>
          </a:p>
        </p:txBody>
      </p:sp>
      <p:grpSp>
        <p:nvGrpSpPr>
          <p:cNvPr id="76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6" y="2763004"/>
            <a:ext cx="5975788" cy="315176"/>
            <a:chOff x="967547" y="2874273"/>
            <a:chExt cx="6355889" cy="327555"/>
          </a:xfrm>
        </p:grpSpPr>
        <p:sp>
          <p:nvSpPr>
            <p:cNvPr id="77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7" y="2874273"/>
              <a:ext cx="63558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8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637335" y="2874273"/>
              <a:ext cx="1159718" cy="287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HP5 New Machine</a:t>
              </a:r>
            </a:p>
          </p:txBody>
        </p:sp>
      </p:grpSp>
      <p:sp>
        <p:nvSpPr>
          <p:cNvPr id="79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145936" y="3198235"/>
            <a:ext cx="1069467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Change type :</a:t>
            </a:r>
          </a:p>
        </p:txBody>
      </p:sp>
      <p:grpSp>
        <p:nvGrpSpPr>
          <p:cNvPr id="80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3193489"/>
            <a:ext cx="2338427" cy="355374"/>
            <a:chOff x="967547" y="2874273"/>
            <a:chExt cx="2487167" cy="369332"/>
          </a:xfrm>
        </p:grpSpPr>
        <p:sp>
          <p:nvSpPr>
            <p:cNvPr id="81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2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72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Repeat</a:t>
              </a:r>
            </a:p>
          </p:txBody>
        </p:sp>
      </p:grpSp>
      <p:sp>
        <p:nvSpPr>
          <p:cNvPr id="83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116493" y="3235097"/>
            <a:ext cx="613305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Rank :</a:t>
            </a: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805459" y="3760103"/>
            <a:ext cx="1616055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Customer submission:</a:t>
            </a:r>
          </a:p>
        </p:txBody>
      </p:sp>
      <p:grpSp>
        <p:nvGrpSpPr>
          <p:cNvPr id="85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3755356"/>
            <a:ext cx="2326950" cy="355374"/>
            <a:chOff x="967547" y="2874273"/>
            <a:chExt cx="2474960" cy="369332"/>
          </a:xfrm>
        </p:grpSpPr>
        <p:sp>
          <p:nvSpPr>
            <p:cNvPr id="86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7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11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Isuzu ,Nissan</a:t>
              </a:r>
            </a:p>
          </p:txBody>
        </p:sp>
      </p:grpSp>
      <p:sp>
        <p:nvSpPr>
          <p:cNvPr id="88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563637" y="3732607"/>
            <a:ext cx="1318647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Planning review :</a:t>
            </a:r>
          </a:p>
        </p:txBody>
      </p:sp>
      <p:grpSp>
        <p:nvGrpSpPr>
          <p:cNvPr id="89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8679829" y="3727861"/>
            <a:ext cx="2424535" cy="355374"/>
            <a:chOff x="967547" y="2874273"/>
            <a:chExt cx="2913747" cy="369332"/>
          </a:xfrm>
        </p:grpSpPr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1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Yes</a:t>
              </a:r>
            </a:p>
          </p:txBody>
        </p:sp>
      </p:grpSp>
      <p:sp>
        <p:nvSpPr>
          <p:cNvPr id="92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455579" y="4278806"/>
            <a:ext cx="786124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Product :</a:t>
            </a:r>
          </a:p>
        </p:txBody>
      </p:sp>
      <p:grpSp>
        <p:nvGrpSpPr>
          <p:cNvPr id="93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4274061"/>
            <a:ext cx="2326476" cy="355374"/>
            <a:chOff x="967547" y="2874273"/>
            <a:chExt cx="2474456" cy="369332"/>
          </a:xfrm>
        </p:grpSpPr>
        <p:sp>
          <p:nvSpPr>
            <p:cNvPr id="94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5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50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G3S</a:t>
              </a:r>
            </a:p>
          </p:txBody>
        </p:sp>
      </p:grpSp>
      <p:sp>
        <p:nvSpPr>
          <p:cNvPr id="96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7910176" y="4263477"/>
            <a:ext cx="94688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Part name :</a:t>
            </a:r>
          </a:p>
        </p:txBody>
      </p:sp>
      <p:grpSp>
        <p:nvGrpSpPr>
          <p:cNvPr id="97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8686696" y="4258732"/>
            <a:ext cx="2441418" cy="355374"/>
            <a:chOff x="967547" y="2874273"/>
            <a:chExt cx="2596709" cy="369332"/>
          </a:xfrm>
        </p:grpSpPr>
        <p:sp>
          <p:nvSpPr>
            <p:cNvPr id="98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9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INJ Inspection</a:t>
              </a:r>
            </a:p>
          </p:txBody>
        </p:sp>
      </p:grpSp>
      <p:sp>
        <p:nvSpPr>
          <p:cNvPr id="100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8667212" y="2328728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2357538"/>
            <a:ext cx="186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DN-FY20-001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8667211" y="3190748"/>
            <a:ext cx="2437153" cy="355374"/>
            <a:chOff x="967546" y="2874273"/>
            <a:chExt cx="2592172" cy="369332"/>
          </a:xfrm>
        </p:grpSpPr>
        <p:sp>
          <p:nvSpPr>
            <p:cNvPr id="103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4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477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C2	</a:t>
              </a:r>
            </a:p>
          </p:txBody>
        </p:sp>
      </p:grpSp>
      <p:sp>
        <p:nvSpPr>
          <p:cNvPr id="105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220378" y="4769940"/>
            <a:ext cx="1085543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Part number :</a:t>
            </a:r>
          </a:p>
        </p:txBody>
      </p:sp>
      <p:sp>
        <p:nvSpPr>
          <p:cNvPr id="106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16701" y="4765194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7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783537" y="4750618"/>
            <a:ext cx="8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Change point :</a:t>
            </a:r>
          </a:p>
        </p:txBody>
      </p:sp>
      <p:grpSp>
        <p:nvGrpSpPr>
          <p:cNvPr id="108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8686696" y="4745871"/>
            <a:ext cx="2441418" cy="355374"/>
            <a:chOff x="815572" y="2874273"/>
            <a:chExt cx="2596709" cy="369332"/>
          </a:xfrm>
        </p:grpSpPr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815572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0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559492" y="2874273"/>
              <a:ext cx="129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Modify machine</a:t>
              </a:r>
            </a:p>
          </p:txBody>
        </p:sp>
      </p:grpSp>
      <p:sp>
        <p:nvSpPr>
          <p:cNvPr id="111" name="TextBox 92">
            <a:extLst>
              <a:ext uri="{FF2B5EF4-FFF2-40B4-BE49-F238E27FC236}">
                <a16:creationId xmlns:a16="http://schemas.microsoft.com/office/drawing/2014/main" id="{1EF25063-50E2-41D0-8667-6978B8798BC5}"/>
              </a:ext>
            </a:extLst>
          </p:cNvPr>
          <p:cNvSpPr txBox="1"/>
          <p:nvPr/>
        </p:nvSpPr>
        <p:spPr>
          <a:xfrm>
            <a:off x="3960303" y="5225153"/>
            <a:ext cx="170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Priority Management Category ;</a:t>
            </a:r>
          </a:p>
        </p:txBody>
      </p:sp>
      <p:sp>
        <p:nvSpPr>
          <p:cNvPr id="112" name="Rectangle 212">
            <a:extLst>
              <a:ext uri="{FF2B5EF4-FFF2-40B4-BE49-F238E27FC236}">
                <a16:creationId xmlns:a16="http://schemas.microsoft.com/office/drawing/2014/main" id="{CD5C0EE6-FF1B-434A-9B0B-6520ECE1571D}"/>
              </a:ext>
            </a:extLst>
          </p:cNvPr>
          <p:cNvSpPr/>
          <p:nvPr/>
        </p:nvSpPr>
        <p:spPr>
          <a:xfrm>
            <a:off x="5837922" y="532221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3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5837922" y="580115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4" name="Rectangle 214">
            <a:extLst>
              <a:ext uri="{FF2B5EF4-FFF2-40B4-BE49-F238E27FC236}">
                <a16:creationId xmlns:a16="http://schemas.microsoft.com/office/drawing/2014/main" id="{CECACC45-DAC7-4BAB-8F24-5197C869E039}"/>
              </a:ext>
            </a:extLst>
          </p:cNvPr>
          <p:cNvSpPr/>
          <p:nvPr/>
        </p:nvSpPr>
        <p:spPr>
          <a:xfrm>
            <a:off x="5843605" y="629900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5" name="Rectangle 215">
            <a:extLst>
              <a:ext uri="{FF2B5EF4-FFF2-40B4-BE49-F238E27FC236}">
                <a16:creationId xmlns:a16="http://schemas.microsoft.com/office/drawing/2014/main" id="{4190F101-38F6-4805-8989-8718810DFCFE}"/>
              </a:ext>
            </a:extLst>
          </p:cNvPr>
          <p:cNvSpPr/>
          <p:nvPr/>
        </p:nvSpPr>
        <p:spPr>
          <a:xfrm>
            <a:off x="6466658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6" name="Rectangle 216">
            <a:extLst>
              <a:ext uri="{FF2B5EF4-FFF2-40B4-BE49-F238E27FC236}">
                <a16:creationId xmlns:a16="http://schemas.microsoft.com/office/drawing/2014/main" id="{59148574-279B-429C-A80A-A29CFAC9FCF2}"/>
              </a:ext>
            </a:extLst>
          </p:cNvPr>
          <p:cNvSpPr/>
          <p:nvPr/>
        </p:nvSpPr>
        <p:spPr>
          <a:xfrm>
            <a:off x="6466658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7" name="Rectangle 217">
            <a:extLst>
              <a:ext uri="{FF2B5EF4-FFF2-40B4-BE49-F238E27FC236}">
                <a16:creationId xmlns:a16="http://schemas.microsoft.com/office/drawing/2014/main" id="{DD1F5A48-BB9B-4B27-8976-9DD62C6DEA50}"/>
              </a:ext>
            </a:extLst>
          </p:cNvPr>
          <p:cNvSpPr/>
          <p:nvPr/>
        </p:nvSpPr>
        <p:spPr>
          <a:xfrm>
            <a:off x="6472341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8" name="Rectangle 218">
            <a:extLst>
              <a:ext uri="{FF2B5EF4-FFF2-40B4-BE49-F238E27FC236}">
                <a16:creationId xmlns:a16="http://schemas.microsoft.com/office/drawing/2014/main" id="{89AAB7B9-478B-404E-90D1-27CC3FBEBBEE}"/>
              </a:ext>
            </a:extLst>
          </p:cNvPr>
          <p:cNvSpPr/>
          <p:nvPr/>
        </p:nvSpPr>
        <p:spPr>
          <a:xfrm>
            <a:off x="7116184" y="5312990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9" name="Rectangle 219">
            <a:extLst>
              <a:ext uri="{FF2B5EF4-FFF2-40B4-BE49-F238E27FC236}">
                <a16:creationId xmlns:a16="http://schemas.microsoft.com/office/drawing/2014/main" id="{758059F8-C899-4EA3-91F4-108C8436D5FF}"/>
              </a:ext>
            </a:extLst>
          </p:cNvPr>
          <p:cNvSpPr/>
          <p:nvPr/>
        </p:nvSpPr>
        <p:spPr>
          <a:xfrm>
            <a:off x="7116184" y="5791925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0" name="Rectangle 220">
            <a:extLst>
              <a:ext uri="{FF2B5EF4-FFF2-40B4-BE49-F238E27FC236}">
                <a16:creationId xmlns:a16="http://schemas.microsoft.com/office/drawing/2014/main" id="{6190AACB-74B3-4913-838F-46557D826719}"/>
              </a:ext>
            </a:extLst>
          </p:cNvPr>
          <p:cNvSpPr/>
          <p:nvPr/>
        </p:nvSpPr>
        <p:spPr>
          <a:xfrm>
            <a:off x="7121867" y="628977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1" name="Rectangle 221">
            <a:extLst>
              <a:ext uri="{FF2B5EF4-FFF2-40B4-BE49-F238E27FC236}">
                <a16:creationId xmlns:a16="http://schemas.microsoft.com/office/drawing/2014/main" id="{3987F70B-0CAE-4A73-8E4B-D4DF07ACD040}"/>
              </a:ext>
            </a:extLst>
          </p:cNvPr>
          <p:cNvSpPr/>
          <p:nvPr/>
        </p:nvSpPr>
        <p:spPr>
          <a:xfrm>
            <a:off x="7836691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2" name="Rectangle 222">
            <a:extLst>
              <a:ext uri="{FF2B5EF4-FFF2-40B4-BE49-F238E27FC236}">
                <a16:creationId xmlns:a16="http://schemas.microsoft.com/office/drawing/2014/main" id="{4EBA12E3-1CF1-4491-95A4-8021FB92CD85}"/>
              </a:ext>
            </a:extLst>
          </p:cNvPr>
          <p:cNvSpPr/>
          <p:nvPr/>
        </p:nvSpPr>
        <p:spPr>
          <a:xfrm>
            <a:off x="7836691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3" name="Rectangle 223">
            <a:extLst>
              <a:ext uri="{FF2B5EF4-FFF2-40B4-BE49-F238E27FC236}">
                <a16:creationId xmlns:a16="http://schemas.microsoft.com/office/drawing/2014/main" id="{20FD71F8-4A32-42B9-99AB-2FEA20D8B760}"/>
              </a:ext>
            </a:extLst>
          </p:cNvPr>
          <p:cNvSpPr/>
          <p:nvPr/>
        </p:nvSpPr>
        <p:spPr>
          <a:xfrm>
            <a:off x="7842374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4" name="Rectangle 249">
            <a:extLst>
              <a:ext uri="{FF2B5EF4-FFF2-40B4-BE49-F238E27FC236}">
                <a16:creationId xmlns:a16="http://schemas.microsoft.com/office/drawing/2014/main" id="{9D096748-A53C-41B3-8A8E-411DAF25581C}"/>
              </a:ext>
            </a:extLst>
          </p:cNvPr>
          <p:cNvSpPr/>
          <p:nvPr/>
        </p:nvSpPr>
        <p:spPr>
          <a:xfrm>
            <a:off x="8551730" y="531165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5" name="Rectangle 250">
            <a:extLst>
              <a:ext uri="{FF2B5EF4-FFF2-40B4-BE49-F238E27FC236}">
                <a16:creationId xmlns:a16="http://schemas.microsoft.com/office/drawing/2014/main" id="{973D91F4-B017-4AB7-B371-73F6F810A618}"/>
              </a:ext>
            </a:extLst>
          </p:cNvPr>
          <p:cNvSpPr/>
          <p:nvPr/>
        </p:nvSpPr>
        <p:spPr>
          <a:xfrm>
            <a:off x="8551730" y="579292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pic>
        <p:nvPicPr>
          <p:cNvPr id="126" name="Picture 254">
            <a:extLst>
              <a:ext uri="{FF2B5EF4-FFF2-40B4-BE49-F238E27FC236}">
                <a16:creationId xmlns:a16="http://schemas.microsoft.com/office/drawing/2014/main" id="{61B6273E-8C6B-4526-95F2-311E08D17B7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32" y="5189704"/>
            <a:ext cx="496422" cy="381915"/>
          </a:xfrm>
          <a:prstGeom prst="rect">
            <a:avLst/>
          </a:prstGeom>
        </p:spPr>
      </p:pic>
      <p:pic>
        <p:nvPicPr>
          <p:cNvPr id="127" name="Picture 255">
            <a:extLst>
              <a:ext uri="{FF2B5EF4-FFF2-40B4-BE49-F238E27FC236}">
                <a16:creationId xmlns:a16="http://schemas.microsoft.com/office/drawing/2014/main" id="{5B414B78-9712-480A-83B2-BB8562FBDC3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49" y="5657880"/>
            <a:ext cx="492432" cy="399754"/>
          </a:xfrm>
          <a:prstGeom prst="rect">
            <a:avLst/>
          </a:prstGeom>
        </p:spPr>
      </p:pic>
      <p:pic>
        <p:nvPicPr>
          <p:cNvPr id="128" name="Picture 256">
            <a:extLst>
              <a:ext uri="{FF2B5EF4-FFF2-40B4-BE49-F238E27FC236}">
                <a16:creationId xmlns:a16="http://schemas.microsoft.com/office/drawing/2014/main" id="{B4C11E49-D5E4-48C9-A593-1B5815A7021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6" t="18649" r="30776" b="27583"/>
          <a:stretch/>
        </p:blipFill>
        <p:spPr>
          <a:xfrm>
            <a:off x="8102817" y="5263202"/>
            <a:ext cx="265172" cy="273121"/>
          </a:xfrm>
          <a:prstGeom prst="rect">
            <a:avLst/>
          </a:prstGeom>
        </p:spPr>
      </p:pic>
      <p:pic>
        <p:nvPicPr>
          <p:cNvPr id="129" name="Picture 257">
            <a:extLst>
              <a:ext uri="{FF2B5EF4-FFF2-40B4-BE49-F238E27FC236}">
                <a16:creationId xmlns:a16="http://schemas.microsoft.com/office/drawing/2014/main" id="{6A516711-346B-4236-83CA-6CF0E94FF586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8511" r="30186" b="26352"/>
          <a:stretch/>
        </p:blipFill>
        <p:spPr>
          <a:xfrm>
            <a:off x="8112022" y="5727130"/>
            <a:ext cx="262373" cy="273614"/>
          </a:xfrm>
          <a:prstGeom prst="rect">
            <a:avLst/>
          </a:prstGeom>
        </p:spPr>
      </p:pic>
      <p:pic>
        <p:nvPicPr>
          <p:cNvPr id="130" name="Picture 258">
            <a:extLst>
              <a:ext uri="{FF2B5EF4-FFF2-40B4-BE49-F238E27FC236}">
                <a16:creationId xmlns:a16="http://schemas.microsoft.com/office/drawing/2014/main" id="{8774A714-E0B0-4F4C-8210-9728C691EE4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8" t="19846" r="28100" b="25316"/>
          <a:stretch/>
        </p:blipFill>
        <p:spPr>
          <a:xfrm>
            <a:off x="7331874" y="6175470"/>
            <a:ext cx="344726" cy="347106"/>
          </a:xfrm>
          <a:prstGeom prst="rect">
            <a:avLst/>
          </a:prstGeom>
        </p:spPr>
      </p:pic>
      <p:pic>
        <p:nvPicPr>
          <p:cNvPr id="131" name="Picture 259">
            <a:extLst>
              <a:ext uri="{FF2B5EF4-FFF2-40B4-BE49-F238E27FC236}">
                <a16:creationId xmlns:a16="http://schemas.microsoft.com/office/drawing/2014/main" id="{081F075E-FCF0-443E-BDB6-2C15BB02519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5124" r="28735" b="26892"/>
          <a:stretch/>
        </p:blipFill>
        <p:spPr>
          <a:xfrm>
            <a:off x="7362640" y="5242103"/>
            <a:ext cx="278822" cy="304216"/>
          </a:xfrm>
          <a:prstGeom prst="rect">
            <a:avLst/>
          </a:prstGeom>
        </p:spPr>
      </p:pic>
      <p:pic>
        <p:nvPicPr>
          <p:cNvPr id="132" name="Picture 260">
            <a:extLst>
              <a:ext uri="{FF2B5EF4-FFF2-40B4-BE49-F238E27FC236}">
                <a16:creationId xmlns:a16="http://schemas.microsoft.com/office/drawing/2014/main" id="{7AC8B1C1-8A6F-44B2-9122-E8CEC6A549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9641" r="30892" b="27498"/>
          <a:stretch/>
        </p:blipFill>
        <p:spPr>
          <a:xfrm>
            <a:off x="7366097" y="5730418"/>
            <a:ext cx="268654" cy="273086"/>
          </a:xfrm>
          <a:prstGeom prst="rect">
            <a:avLst/>
          </a:prstGeom>
        </p:spPr>
      </p:pic>
      <p:pic>
        <p:nvPicPr>
          <p:cNvPr id="133" name="Picture 261">
            <a:extLst>
              <a:ext uri="{FF2B5EF4-FFF2-40B4-BE49-F238E27FC236}">
                <a16:creationId xmlns:a16="http://schemas.microsoft.com/office/drawing/2014/main" id="{5A0793C4-066C-4D9C-B0CC-6ACB22ED196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5" t="22998" r="29989" b="25905"/>
          <a:stretch/>
        </p:blipFill>
        <p:spPr>
          <a:xfrm>
            <a:off x="6670402" y="6202671"/>
            <a:ext cx="323354" cy="324162"/>
          </a:xfrm>
          <a:prstGeom prst="rect">
            <a:avLst/>
          </a:prstGeom>
        </p:spPr>
      </p:pic>
      <p:pic>
        <p:nvPicPr>
          <p:cNvPr id="134" name="Picture 262">
            <a:extLst>
              <a:ext uri="{FF2B5EF4-FFF2-40B4-BE49-F238E27FC236}">
                <a16:creationId xmlns:a16="http://schemas.microsoft.com/office/drawing/2014/main" id="{137ECA19-641D-438A-AF07-22252B2BE91C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532" r="28664" b="24720"/>
          <a:stretch/>
        </p:blipFill>
        <p:spPr>
          <a:xfrm>
            <a:off x="6670810" y="5254834"/>
            <a:ext cx="293027" cy="316063"/>
          </a:xfrm>
          <a:prstGeom prst="rect">
            <a:avLst/>
          </a:prstGeom>
        </p:spPr>
      </p:pic>
      <p:pic>
        <p:nvPicPr>
          <p:cNvPr id="135" name="Picture 263">
            <a:extLst>
              <a:ext uri="{FF2B5EF4-FFF2-40B4-BE49-F238E27FC236}">
                <a16:creationId xmlns:a16="http://schemas.microsoft.com/office/drawing/2014/main" id="{6E7D2208-B51D-4246-9F35-548C778DEED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18116" r="30022" b="25376"/>
          <a:stretch/>
        </p:blipFill>
        <p:spPr>
          <a:xfrm>
            <a:off x="6687681" y="5715156"/>
            <a:ext cx="297648" cy="312184"/>
          </a:xfrm>
          <a:prstGeom prst="rect">
            <a:avLst/>
          </a:prstGeom>
        </p:spPr>
      </p:pic>
      <p:pic>
        <p:nvPicPr>
          <p:cNvPr id="136" name="Picture 265">
            <a:extLst>
              <a:ext uri="{FF2B5EF4-FFF2-40B4-BE49-F238E27FC236}">
                <a16:creationId xmlns:a16="http://schemas.microsoft.com/office/drawing/2014/main" id="{B717A28B-EC9B-4FA4-BF67-A54574B72B2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52" y="5164428"/>
            <a:ext cx="651620" cy="528983"/>
          </a:xfrm>
          <a:prstGeom prst="rect">
            <a:avLst/>
          </a:prstGeom>
        </p:spPr>
      </p:pic>
      <p:pic>
        <p:nvPicPr>
          <p:cNvPr id="137" name="Picture 266">
            <a:extLst>
              <a:ext uri="{FF2B5EF4-FFF2-40B4-BE49-F238E27FC236}">
                <a16:creationId xmlns:a16="http://schemas.microsoft.com/office/drawing/2014/main" id="{994F56F7-0F88-474F-B5C7-50F47EC8B0D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5" y="5623540"/>
            <a:ext cx="688233" cy="558706"/>
          </a:xfrm>
          <a:prstGeom prst="rect">
            <a:avLst/>
          </a:prstGeom>
        </p:spPr>
      </p:pic>
      <p:pic>
        <p:nvPicPr>
          <p:cNvPr id="138" name="Picture 267">
            <a:extLst>
              <a:ext uri="{FF2B5EF4-FFF2-40B4-BE49-F238E27FC236}">
                <a16:creationId xmlns:a16="http://schemas.microsoft.com/office/drawing/2014/main" id="{677A4945-B8D7-4519-BA7E-893CEFB9844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10367" r="19722" b="18057"/>
          <a:stretch/>
        </p:blipFill>
        <p:spPr>
          <a:xfrm>
            <a:off x="8089184" y="6209081"/>
            <a:ext cx="303545" cy="30625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89" y="6060321"/>
            <a:ext cx="743232" cy="589551"/>
          </a:xfrm>
          <a:prstGeom prst="rect">
            <a:avLst/>
          </a:prstGeom>
        </p:spPr>
      </p:pic>
      <p:sp>
        <p:nvSpPr>
          <p:cNvPr id="140" name="TextBox 63">
            <a:extLst>
              <a:ext uri="{FF2B5EF4-FFF2-40B4-BE49-F238E27FC236}">
                <a16:creationId xmlns:a16="http://schemas.microsoft.com/office/drawing/2014/main" id="{DFCDF218-7053-46F6-A88C-66B69EB34166}"/>
              </a:ext>
            </a:extLst>
          </p:cNvPr>
          <p:cNvSpPr txBox="1"/>
          <p:nvPr/>
        </p:nvSpPr>
        <p:spPr>
          <a:xfrm>
            <a:off x="5813404" y="4794508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SDM-44455555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03" y="5321056"/>
            <a:ext cx="154247" cy="14339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06" y="5790569"/>
            <a:ext cx="154247" cy="14339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74" y="6298135"/>
            <a:ext cx="154247" cy="143397"/>
          </a:xfrm>
          <a:prstGeom prst="rect">
            <a:avLst/>
          </a:prstGeom>
        </p:spPr>
      </p:pic>
      <p:sp>
        <p:nvSpPr>
          <p:cNvPr id="144" name="Rectangle 55">
            <a:hlinkClick r:id="rId29" action="ppaction://hlinksldjump"/>
            <a:extLst>
              <a:ext uri="{FF2B5EF4-FFF2-40B4-BE49-F238E27FC236}">
                <a16:creationId xmlns:a16="http://schemas.microsoft.com/office/drawing/2014/main" id="{3C3A6527-18B6-44CD-92F2-8D37F2F2D1E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FC2267BA-22BA-4C85-BC83-12DA79FDDD1E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7BE08C3C-EF06-4E8E-8DE0-6B3805B91C3B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594ABA8A-99EC-4F13-B650-8AEB7FACC4D7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59">
            <a:hlinkClick r:id="rId30" action="ppaction://hlinksldjump"/>
            <a:extLst>
              <a:ext uri="{FF2B5EF4-FFF2-40B4-BE49-F238E27FC236}">
                <a16:creationId xmlns:a16="http://schemas.microsoft.com/office/drawing/2014/main" id="{555D9B43-68D2-4FF0-A187-F8E17B9E84EC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9" name="Picture 29">
            <a:hlinkClick r:id="rId29" action="ppaction://hlinksldjump"/>
            <a:extLst>
              <a:ext uri="{FF2B5EF4-FFF2-40B4-BE49-F238E27FC236}">
                <a16:creationId xmlns:a16="http://schemas.microsoft.com/office/drawing/2014/main" id="{34FB488C-45E3-4699-A245-CCECF04F2A00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0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EC44C1A5-A1A5-42F6-B176-24D80E40A61D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51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D5447476-43BB-46E4-8AFB-9A41370EDE52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52" name="Picture 35">
            <a:hlinkClick r:id="rId30" action="ppaction://hlinksldjump"/>
            <a:extLst>
              <a:ext uri="{FF2B5EF4-FFF2-40B4-BE49-F238E27FC236}">
                <a16:creationId xmlns:a16="http://schemas.microsoft.com/office/drawing/2014/main" id="{6904FDC2-E5F8-4B53-91FD-9E764EBF0E98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53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ABBB00CE-71CD-4826-B424-24CC06225FFF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4" name="Picture 3">
            <a:extLst>
              <a:ext uri="{FF2B5EF4-FFF2-40B4-BE49-F238E27FC236}">
                <a16:creationId xmlns:a16="http://schemas.microsoft.com/office/drawing/2014/main" id="{9D86936A-D69F-414A-A924-D35A72F2372F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55" name="Picture 52">
            <a:extLst>
              <a:ext uri="{FF2B5EF4-FFF2-40B4-BE49-F238E27FC236}">
                <a16:creationId xmlns:a16="http://schemas.microsoft.com/office/drawing/2014/main" id="{2473B92B-FF9E-41EA-8A03-9E7226B7F91C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56" name="Picture 53">
            <a:extLst>
              <a:ext uri="{FF2B5EF4-FFF2-40B4-BE49-F238E27FC236}">
                <a16:creationId xmlns:a16="http://schemas.microsoft.com/office/drawing/2014/main" id="{1DB2D564-E4FD-4E08-AD40-ADC5CB72D933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57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E6EE0D0C-5E39-4D65-8464-6E78077EE8D3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60">
            <a:hlinkClick r:id="rId38" action="ppaction://hlinksldjump"/>
            <a:extLst>
              <a:ext uri="{FF2B5EF4-FFF2-40B4-BE49-F238E27FC236}">
                <a16:creationId xmlns:a16="http://schemas.microsoft.com/office/drawing/2014/main" id="{3A525603-FDCD-423E-A997-DC5E53928673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9" name="Rectangle 61">
            <a:hlinkClick r:id="rId39" action="ppaction://hlinksldjump"/>
            <a:extLst>
              <a:ext uri="{FF2B5EF4-FFF2-40B4-BE49-F238E27FC236}">
                <a16:creationId xmlns:a16="http://schemas.microsoft.com/office/drawing/2014/main" id="{FEC26F7F-284F-4799-8B23-86E374D60B4A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4426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09276" y="1743922"/>
            <a:ext cx="8477924" cy="173447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5">
            <a:extLst>
              <a:ext uri="{FF2B5EF4-FFF2-40B4-BE49-F238E27FC236}">
                <a16:creationId xmlns:a16="http://schemas.microsoft.com/office/drawing/2014/main" id="{135EF61D-41BF-4F8F-B9F7-CD5210BE6CD3}"/>
              </a:ext>
            </a:extLst>
          </p:cNvPr>
          <p:cNvSpPr/>
          <p:nvPr/>
        </p:nvSpPr>
        <p:spPr>
          <a:xfrm>
            <a:off x="3589101" y="1964276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Details of Process Change : Plan</a:t>
            </a:r>
          </a:p>
        </p:txBody>
      </p:sp>
      <p:grpSp>
        <p:nvGrpSpPr>
          <p:cNvPr id="67" name="Group 99">
            <a:extLst>
              <a:ext uri="{FF2B5EF4-FFF2-40B4-BE49-F238E27FC236}">
                <a16:creationId xmlns:a16="http://schemas.microsoft.com/office/drawing/2014/main" id="{46400394-454F-4EF8-831C-92241D022B83}"/>
              </a:ext>
            </a:extLst>
          </p:cNvPr>
          <p:cNvGrpSpPr/>
          <p:nvPr/>
        </p:nvGrpSpPr>
        <p:grpSpPr>
          <a:xfrm>
            <a:off x="5272321" y="2260776"/>
            <a:ext cx="5017286" cy="1123098"/>
            <a:chOff x="7002227" y="469023"/>
            <a:chExt cx="4885571" cy="1008426"/>
          </a:xfrm>
        </p:grpSpPr>
        <p:pic>
          <p:nvPicPr>
            <p:cNvPr id="68" name="Picture 97">
              <a:hlinkClick r:id="" action="ppaction://noaction"/>
              <a:extLst>
                <a:ext uri="{FF2B5EF4-FFF2-40B4-BE49-F238E27FC236}">
                  <a16:creationId xmlns:a16="http://schemas.microsoft.com/office/drawing/2014/main" id="{1933E763-3498-4B88-A8ED-F6886E661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2735" t="32979" r="13195" b="33816"/>
            <a:stretch/>
          </p:blipFill>
          <p:spPr>
            <a:xfrm>
              <a:off x="7002227" y="469023"/>
              <a:ext cx="4885571" cy="100842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C77C4942-8085-43A4-95D2-CE249464A2BB}"/>
                </a:ext>
              </a:extLst>
            </p:cNvPr>
            <p:cNvSpPr/>
            <p:nvPr/>
          </p:nvSpPr>
          <p:spPr>
            <a:xfrm>
              <a:off x="8356742" y="749078"/>
              <a:ext cx="2106029" cy="596392"/>
            </a:xfrm>
            <a:prstGeom prst="rect">
              <a:avLst/>
            </a:prstGeom>
            <a:solidFill>
              <a:srgbClr val="FBFCFC"/>
            </a:solidFill>
            <a:ln>
              <a:solidFill>
                <a:srgbClr val="FB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cxnSp>
        <p:nvCxnSpPr>
          <p:cNvPr id="70" name="Straight Connector 101">
            <a:extLst>
              <a:ext uri="{FF2B5EF4-FFF2-40B4-BE49-F238E27FC236}">
                <a16:creationId xmlns:a16="http://schemas.microsoft.com/office/drawing/2014/main" id="{8A2B24E1-92EA-4819-9051-E27BFCE8E8BE}"/>
              </a:ext>
            </a:extLst>
          </p:cNvPr>
          <p:cNvCxnSpPr>
            <a:stCxn id="68" idx="0"/>
            <a:endCxn id="68" idx="2"/>
          </p:cNvCxnSpPr>
          <p:nvPr/>
        </p:nvCxnSpPr>
        <p:spPr>
          <a:xfrm>
            <a:off x="7780964" y="2260776"/>
            <a:ext cx="0" cy="11230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04">
            <a:extLst>
              <a:ext uri="{FF2B5EF4-FFF2-40B4-BE49-F238E27FC236}">
                <a16:creationId xmlns:a16="http://schemas.microsoft.com/office/drawing/2014/main" id="{4DEADAFA-2D87-45CB-803D-DE1236C4D493}"/>
              </a:ext>
            </a:extLst>
          </p:cNvPr>
          <p:cNvSpPr txBox="1"/>
          <p:nvPr/>
        </p:nvSpPr>
        <p:spPr>
          <a:xfrm>
            <a:off x="6036681" y="301406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Plan</a:t>
            </a:r>
          </a:p>
        </p:txBody>
      </p:sp>
      <p:sp>
        <p:nvSpPr>
          <p:cNvPr id="72" name="TextBox 105">
            <a:extLst>
              <a:ext uri="{FF2B5EF4-FFF2-40B4-BE49-F238E27FC236}">
                <a16:creationId xmlns:a16="http://schemas.microsoft.com/office/drawing/2014/main" id="{A148E46E-8F79-49D9-BC1F-1FDD61E25FA4}"/>
              </a:ext>
            </a:extLst>
          </p:cNvPr>
          <p:cNvSpPr txBox="1"/>
          <p:nvPr/>
        </p:nvSpPr>
        <p:spPr>
          <a:xfrm>
            <a:off x="8666321" y="299717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Result</a:t>
            </a:r>
          </a:p>
        </p:txBody>
      </p:sp>
      <p:sp>
        <p:nvSpPr>
          <p:cNvPr id="73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300129" y="2248575"/>
            <a:ext cx="23760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</a:t>
            </a:r>
            <a:r>
              <a:rPr lang="th-TH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</a:t>
            </a:r>
            <a:r>
              <a:rPr lang="en-US" sz="1600" dirty="0"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  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9.5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74" name="Text Box 8">
            <a:extLst>
              <a:ext uri="{FF2B5EF4-FFF2-40B4-BE49-F238E27FC236}">
                <a16:creationId xmlns:a16="http://schemas.microsoft.com/office/drawing/2014/main" id="{FE794428-D673-4BA0-A5E4-E5E472549304}"/>
              </a:ext>
            </a:extLst>
          </p:cNvPr>
          <p:cNvSpPr txBox="1"/>
          <p:nvPr/>
        </p:nvSpPr>
        <p:spPr>
          <a:xfrm>
            <a:off x="7675954" y="2260776"/>
            <a:ext cx="2711720" cy="43254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</a:t>
            </a:r>
            <a:r>
              <a:rPr lang="th-TH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 15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422068" y="3584717"/>
            <a:ext cx="8465132" cy="2993882"/>
          </a:xfrm>
          <a:prstGeom prst="roundRect">
            <a:avLst>
              <a:gd name="adj" fmla="val 273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TextBox 106">
            <a:extLst>
              <a:ext uri="{FF2B5EF4-FFF2-40B4-BE49-F238E27FC236}">
                <a16:creationId xmlns:a16="http://schemas.microsoft.com/office/drawing/2014/main" id="{A24B5CB8-C7CD-4E6A-9EC5-64C11174FE76}"/>
              </a:ext>
            </a:extLst>
          </p:cNvPr>
          <p:cNvSpPr txBox="1"/>
          <p:nvPr/>
        </p:nvSpPr>
        <p:spPr>
          <a:xfrm>
            <a:off x="3612623" y="384971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Implementation plan :</a:t>
            </a:r>
          </a:p>
        </p:txBody>
      </p:sp>
      <p:sp>
        <p:nvSpPr>
          <p:cNvPr id="77" name="TextBox 107">
            <a:extLst>
              <a:ext uri="{FF2B5EF4-FFF2-40B4-BE49-F238E27FC236}">
                <a16:creationId xmlns:a16="http://schemas.microsoft.com/office/drawing/2014/main" id="{E8AABCE9-DFC5-4485-8E88-D029B47633FA}"/>
              </a:ext>
            </a:extLst>
          </p:cNvPr>
          <p:cNvSpPr txBox="1"/>
          <p:nvPr/>
        </p:nvSpPr>
        <p:spPr>
          <a:xfrm>
            <a:off x="4537810" y="421135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1 ) PCR plan submission</a:t>
            </a:r>
          </a:p>
        </p:txBody>
      </p:sp>
      <p:sp>
        <p:nvSpPr>
          <p:cNvPr id="78" name="TextBox 109">
            <a:extLst>
              <a:ext uri="{FF2B5EF4-FFF2-40B4-BE49-F238E27FC236}">
                <a16:creationId xmlns:a16="http://schemas.microsoft.com/office/drawing/2014/main" id="{FA552B3C-BEC0-41E3-9F0C-20DA74663473}"/>
              </a:ext>
            </a:extLst>
          </p:cNvPr>
          <p:cNvSpPr txBox="1"/>
          <p:nvPr/>
        </p:nvSpPr>
        <p:spPr>
          <a:xfrm>
            <a:off x="6547679" y="421135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79" name="TextBox 111">
            <a:extLst>
              <a:ext uri="{FF2B5EF4-FFF2-40B4-BE49-F238E27FC236}">
                <a16:creationId xmlns:a16="http://schemas.microsoft.com/office/drawing/2014/main" id="{CE24492B-228D-4038-B7E3-263242B4ED59}"/>
              </a:ext>
            </a:extLst>
          </p:cNvPr>
          <p:cNvSpPr txBox="1"/>
          <p:nvPr/>
        </p:nvSpPr>
        <p:spPr>
          <a:xfrm>
            <a:off x="9045533" y="422847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80" name="Group 114">
            <a:extLst>
              <a:ext uri="{FF2B5EF4-FFF2-40B4-BE49-F238E27FC236}">
                <a16:creationId xmlns:a16="http://schemas.microsoft.com/office/drawing/2014/main" id="{C0095C21-39B7-485A-AE86-E18FC687E169}"/>
              </a:ext>
            </a:extLst>
          </p:cNvPr>
          <p:cNvGrpSpPr/>
          <p:nvPr/>
        </p:nvGrpSpPr>
        <p:grpSpPr>
          <a:xfrm>
            <a:off x="7063025" y="4243682"/>
            <a:ext cx="1150402" cy="256371"/>
            <a:chOff x="8985023" y="3130415"/>
            <a:chExt cx="1120201" cy="257861"/>
          </a:xfrm>
        </p:grpSpPr>
        <p:sp>
          <p:nvSpPr>
            <p:cNvPr id="81" name="Rectangle 108">
              <a:extLst>
                <a:ext uri="{FF2B5EF4-FFF2-40B4-BE49-F238E27FC236}">
                  <a16:creationId xmlns:a16="http://schemas.microsoft.com/office/drawing/2014/main" id="{DFE25B7D-FDB4-49F6-8EFB-1729C009800B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82" name="รูปภาพ 55">
              <a:extLst>
                <a:ext uri="{FF2B5EF4-FFF2-40B4-BE49-F238E27FC236}">
                  <a16:creationId xmlns:a16="http://schemas.microsoft.com/office/drawing/2014/main" id="{12059C77-0CA1-489C-9230-04F2CCE4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83" name="Group 115">
            <a:extLst>
              <a:ext uri="{FF2B5EF4-FFF2-40B4-BE49-F238E27FC236}">
                <a16:creationId xmlns:a16="http://schemas.microsoft.com/office/drawing/2014/main" id="{DF63BEDE-2F53-4129-9ECE-CEE2F3932BF4}"/>
              </a:ext>
            </a:extLst>
          </p:cNvPr>
          <p:cNvGrpSpPr/>
          <p:nvPr/>
        </p:nvGrpSpPr>
        <p:grpSpPr>
          <a:xfrm>
            <a:off x="9648425" y="4236165"/>
            <a:ext cx="1150402" cy="256371"/>
            <a:chOff x="8985023" y="3130415"/>
            <a:chExt cx="1120201" cy="257861"/>
          </a:xfrm>
        </p:grpSpPr>
        <p:sp>
          <p:nvSpPr>
            <p:cNvPr id="84" name="Rectangle 116">
              <a:extLst>
                <a:ext uri="{FF2B5EF4-FFF2-40B4-BE49-F238E27FC236}">
                  <a16:creationId xmlns:a16="http://schemas.microsoft.com/office/drawing/2014/main" id="{41B81F0A-BADA-471E-866D-7650AD1A0EF5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85" name="รูปภาพ 55">
              <a:extLst>
                <a:ext uri="{FF2B5EF4-FFF2-40B4-BE49-F238E27FC236}">
                  <a16:creationId xmlns:a16="http://schemas.microsoft.com/office/drawing/2014/main" id="{32630BC9-4F88-4C7B-A38F-66EE3DF7A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86" name="TextBox 118">
            <a:extLst>
              <a:ext uri="{FF2B5EF4-FFF2-40B4-BE49-F238E27FC236}">
                <a16:creationId xmlns:a16="http://schemas.microsoft.com/office/drawing/2014/main" id="{6A09D6F8-C4E1-4C77-B7E2-337302561315}"/>
              </a:ext>
            </a:extLst>
          </p:cNvPr>
          <p:cNvSpPr txBox="1"/>
          <p:nvPr/>
        </p:nvSpPr>
        <p:spPr>
          <a:xfrm>
            <a:off x="4545052" y="4589317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2 )Process preparation</a:t>
            </a:r>
          </a:p>
        </p:txBody>
      </p:sp>
      <p:sp>
        <p:nvSpPr>
          <p:cNvPr id="87" name="TextBox 119">
            <a:extLst>
              <a:ext uri="{FF2B5EF4-FFF2-40B4-BE49-F238E27FC236}">
                <a16:creationId xmlns:a16="http://schemas.microsoft.com/office/drawing/2014/main" id="{99FE90BE-3707-4739-AC6D-BAC66410D5F4}"/>
              </a:ext>
            </a:extLst>
          </p:cNvPr>
          <p:cNvSpPr txBox="1"/>
          <p:nvPr/>
        </p:nvSpPr>
        <p:spPr>
          <a:xfrm>
            <a:off x="6554921" y="458931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88" name="TextBox 120">
            <a:extLst>
              <a:ext uri="{FF2B5EF4-FFF2-40B4-BE49-F238E27FC236}">
                <a16:creationId xmlns:a16="http://schemas.microsoft.com/office/drawing/2014/main" id="{FE909E1E-8A33-4030-8737-AB15BC067DFB}"/>
              </a:ext>
            </a:extLst>
          </p:cNvPr>
          <p:cNvSpPr txBox="1"/>
          <p:nvPr/>
        </p:nvSpPr>
        <p:spPr>
          <a:xfrm>
            <a:off x="9052775" y="460644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89" name="Group 121">
            <a:extLst>
              <a:ext uri="{FF2B5EF4-FFF2-40B4-BE49-F238E27FC236}">
                <a16:creationId xmlns:a16="http://schemas.microsoft.com/office/drawing/2014/main" id="{7477EEB0-BDA6-47C2-8EEF-392062F77AD2}"/>
              </a:ext>
            </a:extLst>
          </p:cNvPr>
          <p:cNvGrpSpPr/>
          <p:nvPr/>
        </p:nvGrpSpPr>
        <p:grpSpPr>
          <a:xfrm>
            <a:off x="7070267" y="4621645"/>
            <a:ext cx="1150402" cy="256371"/>
            <a:chOff x="8985023" y="3130415"/>
            <a:chExt cx="1120201" cy="257861"/>
          </a:xfrm>
        </p:grpSpPr>
        <p:sp>
          <p:nvSpPr>
            <p:cNvPr id="90" name="Rectangle 122">
              <a:extLst>
                <a:ext uri="{FF2B5EF4-FFF2-40B4-BE49-F238E27FC236}">
                  <a16:creationId xmlns:a16="http://schemas.microsoft.com/office/drawing/2014/main" id="{85611B76-8662-4D21-94AE-B41E908E89B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1" name="รูปภาพ 55">
              <a:extLst>
                <a:ext uri="{FF2B5EF4-FFF2-40B4-BE49-F238E27FC236}">
                  <a16:creationId xmlns:a16="http://schemas.microsoft.com/office/drawing/2014/main" id="{E01DB8AC-3642-45F8-9AB5-63DC8780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92" name="Group 124">
            <a:extLst>
              <a:ext uri="{FF2B5EF4-FFF2-40B4-BE49-F238E27FC236}">
                <a16:creationId xmlns:a16="http://schemas.microsoft.com/office/drawing/2014/main" id="{BACF8B32-FAF8-4C8A-80D7-F9730FE3900E}"/>
              </a:ext>
            </a:extLst>
          </p:cNvPr>
          <p:cNvGrpSpPr/>
          <p:nvPr/>
        </p:nvGrpSpPr>
        <p:grpSpPr>
          <a:xfrm>
            <a:off x="9655667" y="4614128"/>
            <a:ext cx="1150402" cy="256371"/>
            <a:chOff x="8985023" y="3130415"/>
            <a:chExt cx="1120201" cy="257861"/>
          </a:xfrm>
        </p:grpSpPr>
        <p:sp>
          <p:nvSpPr>
            <p:cNvPr id="93" name="Rectangle 125">
              <a:extLst>
                <a:ext uri="{FF2B5EF4-FFF2-40B4-BE49-F238E27FC236}">
                  <a16:creationId xmlns:a16="http://schemas.microsoft.com/office/drawing/2014/main" id="{D5C62869-4BD7-45A9-801F-AA3A2AA29A10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4" name="รูปภาพ 55">
              <a:extLst>
                <a:ext uri="{FF2B5EF4-FFF2-40B4-BE49-F238E27FC236}">
                  <a16:creationId xmlns:a16="http://schemas.microsoft.com/office/drawing/2014/main" id="{1622C1F8-739A-466D-BD13-3390E477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95" name="TextBox 127">
            <a:extLst>
              <a:ext uri="{FF2B5EF4-FFF2-40B4-BE49-F238E27FC236}">
                <a16:creationId xmlns:a16="http://schemas.microsoft.com/office/drawing/2014/main" id="{95F49931-DF84-42ED-A951-FE04CD8A3E58}"/>
              </a:ext>
            </a:extLst>
          </p:cNvPr>
          <p:cNvSpPr txBox="1"/>
          <p:nvPr/>
        </p:nvSpPr>
        <p:spPr>
          <a:xfrm>
            <a:off x="4552436" y="4967720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3 )Product  / Process evaluation</a:t>
            </a:r>
            <a:endParaRPr lang="th-TH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Process capability</a:t>
            </a:r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TextBox 128">
            <a:extLst>
              <a:ext uri="{FF2B5EF4-FFF2-40B4-BE49-F238E27FC236}">
                <a16:creationId xmlns:a16="http://schemas.microsoft.com/office/drawing/2014/main" id="{F9FD4966-E231-4373-85DB-96AFD260E5D2}"/>
              </a:ext>
            </a:extLst>
          </p:cNvPr>
          <p:cNvSpPr txBox="1"/>
          <p:nvPr/>
        </p:nvSpPr>
        <p:spPr>
          <a:xfrm>
            <a:off x="6562307" y="494246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97" name="TextBox 129">
            <a:extLst>
              <a:ext uri="{FF2B5EF4-FFF2-40B4-BE49-F238E27FC236}">
                <a16:creationId xmlns:a16="http://schemas.microsoft.com/office/drawing/2014/main" id="{90E54B05-5DE1-46DB-9D4D-C6A399488968}"/>
              </a:ext>
            </a:extLst>
          </p:cNvPr>
          <p:cNvSpPr txBox="1"/>
          <p:nvPr/>
        </p:nvSpPr>
        <p:spPr>
          <a:xfrm>
            <a:off x="9060159" y="495959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98" name="Group 130">
            <a:extLst>
              <a:ext uri="{FF2B5EF4-FFF2-40B4-BE49-F238E27FC236}">
                <a16:creationId xmlns:a16="http://schemas.microsoft.com/office/drawing/2014/main" id="{61503191-A596-40F8-B6DE-05C12101658E}"/>
              </a:ext>
            </a:extLst>
          </p:cNvPr>
          <p:cNvGrpSpPr/>
          <p:nvPr/>
        </p:nvGrpSpPr>
        <p:grpSpPr>
          <a:xfrm>
            <a:off x="7077652" y="4974795"/>
            <a:ext cx="1150402" cy="256371"/>
            <a:chOff x="8985023" y="3130415"/>
            <a:chExt cx="1120201" cy="257861"/>
          </a:xfrm>
        </p:grpSpPr>
        <p:sp>
          <p:nvSpPr>
            <p:cNvPr id="99" name="Rectangle 131">
              <a:extLst>
                <a:ext uri="{FF2B5EF4-FFF2-40B4-BE49-F238E27FC236}">
                  <a16:creationId xmlns:a16="http://schemas.microsoft.com/office/drawing/2014/main" id="{4C1D7DAE-26C3-4BE7-A2A4-B7DCB5DDD15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0" name="รูปภาพ 55">
              <a:extLst>
                <a:ext uri="{FF2B5EF4-FFF2-40B4-BE49-F238E27FC236}">
                  <a16:creationId xmlns:a16="http://schemas.microsoft.com/office/drawing/2014/main" id="{166397AA-7187-419F-9419-69C5603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01" name="Group 133">
            <a:extLst>
              <a:ext uri="{FF2B5EF4-FFF2-40B4-BE49-F238E27FC236}">
                <a16:creationId xmlns:a16="http://schemas.microsoft.com/office/drawing/2014/main" id="{806BA450-B978-45BE-A640-7CBE3C3A59A5}"/>
              </a:ext>
            </a:extLst>
          </p:cNvPr>
          <p:cNvGrpSpPr/>
          <p:nvPr/>
        </p:nvGrpSpPr>
        <p:grpSpPr>
          <a:xfrm>
            <a:off x="9663052" y="4967279"/>
            <a:ext cx="1150402" cy="256371"/>
            <a:chOff x="8985023" y="3130415"/>
            <a:chExt cx="1120201" cy="257861"/>
          </a:xfrm>
        </p:grpSpPr>
        <p:sp>
          <p:nvSpPr>
            <p:cNvPr id="102" name="Rectangle 134">
              <a:extLst>
                <a:ext uri="{FF2B5EF4-FFF2-40B4-BE49-F238E27FC236}">
                  <a16:creationId xmlns:a16="http://schemas.microsoft.com/office/drawing/2014/main" id="{74DE1175-D86B-4FD6-91A2-6EC8F3E1219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3" name="รูปภาพ 55">
              <a:extLst>
                <a:ext uri="{FF2B5EF4-FFF2-40B4-BE49-F238E27FC236}">
                  <a16:creationId xmlns:a16="http://schemas.microsoft.com/office/drawing/2014/main" id="{D23ACCF0-E591-446D-82B9-61F8AB25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04" name="TextBox 136">
            <a:extLst>
              <a:ext uri="{FF2B5EF4-FFF2-40B4-BE49-F238E27FC236}">
                <a16:creationId xmlns:a16="http://schemas.microsoft.com/office/drawing/2014/main" id="{2668B25A-F132-43B0-8266-B7513A5652EC}"/>
              </a:ext>
            </a:extLst>
          </p:cNvPr>
          <p:cNvSpPr txBox="1"/>
          <p:nvPr/>
        </p:nvSpPr>
        <p:spPr>
          <a:xfrm>
            <a:off x="4560857" y="5510967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4 )Revise document standard</a:t>
            </a:r>
          </a:p>
        </p:txBody>
      </p:sp>
      <p:sp>
        <p:nvSpPr>
          <p:cNvPr id="105" name="TextBox 137">
            <a:extLst>
              <a:ext uri="{FF2B5EF4-FFF2-40B4-BE49-F238E27FC236}">
                <a16:creationId xmlns:a16="http://schemas.microsoft.com/office/drawing/2014/main" id="{8800369D-6C62-4361-B997-53038643CAB7}"/>
              </a:ext>
            </a:extLst>
          </p:cNvPr>
          <p:cNvSpPr txBox="1"/>
          <p:nvPr/>
        </p:nvSpPr>
        <p:spPr>
          <a:xfrm>
            <a:off x="6570726" y="551096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06" name="TextBox 138">
            <a:extLst>
              <a:ext uri="{FF2B5EF4-FFF2-40B4-BE49-F238E27FC236}">
                <a16:creationId xmlns:a16="http://schemas.microsoft.com/office/drawing/2014/main" id="{2E3260B2-8B4E-4217-BE1C-BD2A4AC9AD37}"/>
              </a:ext>
            </a:extLst>
          </p:cNvPr>
          <p:cNvSpPr txBox="1"/>
          <p:nvPr/>
        </p:nvSpPr>
        <p:spPr>
          <a:xfrm>
            <a:off x="9068580" y="55280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07" name="Group 139">
            <a:extLst>
              <a:ext uri="{FF2B5EF4-FFF2-40B4-BE49-F238E27FC236}">
                <a16:creationId xmlns:a16="http://schemas.microsoft.com/office/drawing/2014/main" id="{B5759762-57DC-4F3A-AD5A-BA2F794CF5D4}"/>
              </a:ext>
            </a:extLst>
          </p:cNvPr>
          <p:cNvGrpSpPr/>
          <p:nvPr/>
        </p:nvGrpSpPr>
        <p:grpSpPr>
          <a:xfrm>
            <a:off x="7086072" y="5543297"/>
            <a:ext cx="1150402" cy="256371"/>
            <a:chOff x="8985023" y="3130415"/>
            <a:chExt cx="1120201" cy="257861"/>
          </a:xfrm>
        </p:grpSpPr>
        <p:sp>
          <p:nvSpPr>
            <p:cNvPr id="108" name="Rectangle 140">
              <a:extLst>
                <a:ext uri="{FF2B5EF4-FFF2-40B4-BE49-F238E27FC236}">
                  <a16:creationId xmlns:a16="http://schemas.microsoft.com/office/drawing/2014/main" id="{3457E666-2539-499E-AD85-24B7A0F450F1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9" name="รูปภาพ 55">
              <a:extLst>
                <a:ext uri="{FF2B5EF4-FFF2-40B4-BE49-F238E27FC236}">
                  <a16:creationId xmlns:a16="http://schemas.microsoft.com/office/drawing/2014/main" id="{C89DB9D1-66AC-48FE-8AD8-EE7C3FFE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10" name="Group 142">
            <a:extLst>
              <a:ext uri="{FF2B5EF4-FFF2-40B4-BE49-F238E27FC236}">
                <a16:creationId xmlns:a16="http://schemas.microsoft.com/office/drawing/2014/main" id="{A1FC6A0A-3AFF-45EF-8B71-F89CA5AA9391}"/>
              </a:ext>
            </a:extLst>
          </p:cNvPr>
          <p:cNvGrpSpPr/>
          <p:nvPr/>
        </p:nvGrpSpPr>
        <p:grpSpPr>
          <a:xfrm>
            <a:off x="9671472" y="5535780"/>
            <a:ext cx="1150402" cy="256371"/>
            <a:chOff x="8985023" y="3130415"/>
            <a:chExt cx="1120201" cy="257861"/>
          </a:xfrm>
        </p:grpSpPr>
        <p:sp>
          <p:nvSpPr>
            <p:cNvPr id="111" name="Rectangle 143">
              <a:extLst>
                <a:ext uri="{FF2B5EF4-FFF2-40B4-BE49-F238E27FC236}">
                  <a16:creationId xmlns:a16="http://schemas.microsoft.com/office/drawing/2014/main" id="{48D84083-BA78-4512-8B04-CA5656B5DD3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2" name="รูปภาพ 55">
              <a:extLst>
                <a:ext uri="{FF2B5EF4-FFF2-40B4-BE49-F238E27FC236}">
                  <a16:creationId xmlns:a16="http://schemas.microsoft.com/office/drawing/2014/main" id="{8E2FA67B-2048-463C-9DC3-DAE49085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13" name="TextBox 145">
            <a:extLst>
              <a:ext uri="{FF2B5EF4-FFF2-40B4-BE49-F238E27FC236}">
                <a16:creationId xmlns:a16="http://schemas.microsoft.com/office/drawing/2014/main" id="{573C3B2C-479D-4385-98F8-37BF1EADDFC3}"/>
              </a:ext>
            </a:extLst>
          </p:cNvPr>
          <p:cNvSpPr txBox="1"/>
          <p:nvPr/>
        </p:nvSpPr>
        <p:spPr>
          <a:xfrm>
            <a:off x="4575530" y="58535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5 )PCR result submission</a:t>
            </a:r>
          </a:p>
        </p:txBody>
      </p:sp>
      <p:sp>
        <p:nvSpPr>
          <p:cNvPr id="114" name="TextBox 146">
            <a:extLst>
              <a:ext uri="{FF2B5EF4-FFF2-40B4-BE49-F238E27FC236}">
                <a16:creationId xmlns:a16="http://schemas.microsoft.com/office/drawing/2014/main" id="{1BAF0F69-489B-4C7F-A2C9-F71EE78BB5C2}"/>
              </a:ext>
            </a:extLst>
          </p:cNvPr>
          <p:cNvSpPr txBox="1"/>
          <p:nvPr/>
        </p:nvSpPr>
        <p:spPr>
          <a:xfrm>
            <a:off x="6585401" y="5853558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15" name="TextBox 147">
            <a:extLst>
              <a:ext uri="{FF2B5EF4-FFF2-40B4-BE49-F238E27FC236}">
                <a16:creationId xmlns:a16="http://schemas.microsoft.com/office/drawing/2014/main" id="{7679BA61-7A80-4286-B027-BE4D1C376DDB}"/>
              </a:ext>
            </a:extLst>
          </p:cNvPr>
          <p:cNvSpPr txBox="1"/>
          <p:nvPr/>
        </p:nvSpPr>
        <p:spPr>
          <a:xfrm>
            <a:off x="9083253" y="58706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16" name="Group 148">
            <a:extLst>
              <a:ext uri="{FF2B5EF4-FFF2-40B4-BE49-F238E27FC236}">
                <a16:creationId xmlns:a16="http://schemas.microsoft.com/office/drawing/2014/main" id="{28A894FE-F823-42B8-A8C5-9E3BA50C5654}"/>
              </a:ext>
            </a:extLst>
          </p:cNvPr>
          <p:cNvGrpSpPr/>
          <p:nvPr/>
        </p:nvGrpSpPr>
        <p:grpSpPr>
          <a:xfrm>
            <a:off x="7100746" y="5885887"/>
            <a:ext cx="1150402" cy="256371"/>
            <a:chOff x="8985023" y="3130415"/>
            <a:chExt cx="1120201" cy="257861"/>
          </a:xfrm>
        </p:grpSpPr>
        <p:sp>
          <p:nvSpPr>
            <p:cNvPr id="117" name="Rectangle 149">
              <a:extLst>
                <a:ext uri="{FF2B5EF4-FFF2-40B4-BE49-F238E27FC236}">
                  <a16:creationId xmlns:a16="http://schemas.microsoft.com/office/drawing/2014/main" id="{3382C0A5-7365-404E-929C-F868FB36DB9E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8" name="รูปภาพ 55">
              <a:extLst>
                <a:ext uri="{FF2B5EF4-FFF2-40B4-BE49-F238E27FC236}">
                  <a16:creationId xmlns:a16="http://schemas.microsoft.com/office/drawing/2014/main" id="{036E0337-81B6-4FDC-9A1D-D14B0416A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19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86146" y="5878371"/>
            <a:ext cx="1150402" cy="256371"/>
            <a:chOff x="8985023" y="3130415"/>
            <a:chExt cx="1120201" cy="257861"/>
          </a:xfrm>
        </p:grpSpPr>
        <p:sp>
          <p:nvSpPr>
            <p:cNvPr id="120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1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22" name="TextBox 154">
            <a:extLst>
              <a:ext uri="{FF2B5EF4-FFF2-40B4-BE49-F238E27FC236}">
                <a16:creationId xmlns:a16="http://schemas.microsoft.com/office/drawing/2014/main" id="{6328E1D3-4FB2-4686-93D1-DE3DF38FF9F0}"/>
              </a:ext>
            </a:extLst>
          </p:cNvPr>
          <p:cNvSpPr txBox="1"/>
          <p:nvPr/>
        </p:nvSpPr>
        <p:spPr>
          <a:xfrm>
            <a:off x="4591201" y="6196032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6 )Production start date</a:t>
            </a:r>
          </a:p>
        </p:txBody>
      </p:sp>
      <p:sp>
        <p:nvSpPr>
          <p:cNvPr id="123" name="TextBox 155">
            <a:extLst>
              <a:ext uri="{FF2B5EF4-FFF2-40B4-BE49-F238E27FC236}">
                <a16:creationId xmlns:a16="http://schemas.microsoft.com/office/drawing/2014/main" id="{2ECB9EE4-168E-40A6-AA2A-3C666DDF5699}"/>
              </a:ext>
            </a:extLst>
          </p:cNvPr>
          <p:cNvSpPr txBox="1"/>
          <p:nvPr/>
        </p:nvSpPr>
        <p:spPr>
          <a:xfrm>
            <a:off x="6586165" y="6196031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24" name="TextBox 156">
            <a:extLst>
              <a:ext uri="{FF2B5EF4-FFF2-40B4-BE49-F238E27FC236}">
                <a16:creationId xmlns:a16="http://schemas.microsoft.com/office/drawing/2014/main" id="{4DBE71E8-8A6C-44D7-B5C9-9724A44562D2}"/>
              </a:ext>
            </a:extLst>
          </p:cNvPr>
          <p:cNvSpPr txBox="1"/>
          <p:nvPr/>
        </p:nvSpPr>
        <p:spPr>
          <a:xfrm>
            <a:off x="9098923" y="621315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25" name="Group 157">
            <a:extLst>
              <a:ext uri="{FF2B5EF4-FFF2-40B4-BE49-F238E27FC236}">
                <a16:creationId xmlns:a16="http://schemas.microsoft.com/office/drawing/2014/main" id="{BAFF325F-CD35-4E40-9233-1C2B139565CB}"/>
              </a:ext>
            </a:extLst>
          </p:cNvPr>
          <p:cNvGrpSpPr/>
          <p:nvPr/>
        </p:nvGrpSpPr>
        <p:grpSpPr>
          <a:xfrm>
            <a:off x="7101510" y="6228361"/>
            <a:ext cx="1150402" cy="256371"/>
            <a:chOff x="8985023" y="3130415"/>
            <a:chExt cx="1120201" cy="257861"/>
          </a:xfrm>
        </p:grpSpPr>
        <p:sp>
          <p:nvSpPr>
            <p:cNvPr id="126" name="Rectangle 158">
              <a:extLst>
                <a:ext uri="{FF2B5EF4-FFF2-40B4-BE49-F238E27FC236}">
                  <a16:creationId xmlns:a16="http://schemas.microsoft.com/office/drawing/2014/main" id="{B4696361-07A3-4AB3-A278-146644DEA822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7" name="รูปภาพ 55">
              <a:extLst>
                <a:ext uri="{FF2B5EF4-FFF2-40B4-BE49-F238E27FC236}">
                  <a16:creationId xmlns:a16="http://schemas.microsoft.com/office/drawing/2014/main" id="{C0CFDEBA-CCE0-4710-8A9F-E6A1ECCE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28" name="Group 160">
            <a:extLst>
              <a:ext uri="{FF2B5EF4-FFF2-40B4-BE49-F238E27FC236}">
                <a16:creationId xmlns:a16="http://schemas.microsoft.com/office/drawing/2014/main" id="{3D99074C-5EFF-44C5-BBE5-C428B2E63C22}"/>
              </a:ext>
            </a:extLst>
          </p:cNvPr>
          <p:cNvGrpSpPr/>
          <p:nvPr/>
        </p:nvGrpSpPr>
        <p:grpSpPr>
          <a:xfrm>
            <a:off x="9686910" y="6220844"/>
            <a:ext cx="1150402" cy="256371"/>
            <a:chOff x="8985023" y="3130415"/>
            <a:chExt cx="1120201" cy="257861"/>
          </a:xfrm>
        </p:grpSpPr>
        <p:sp>
          <p:nvSpPr>
            <p:cNvPr id="129" name="Rectangle 161">
              <a:extLst>
                <a:ext uri="{FF2B5EF4-FFF2-40B4-BE49-F238E27FC236}">
                  <a16:creationId xmlns:a16="http://schemas.microsoft.com/office/drawing/2014/main" id="{37EACD2D-A3D0-41C0-8151-5BE9B7A6A4F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30" name="รูปภาพ 55">
              <a:extLst>
                <a:ext uri="{FF2B5EF4-FFF2-40B4-BE49-F238E27FC236}">
                  <a16:creationId xmlns:a16="http://schemas.microsoft.com/office/drawing/2014/main" id="{6D18CA06-A0B0-49D4-A2D0-6CA54F38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31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651853" y="2527963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32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8177949" y="2527845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203469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4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217780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5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58615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60046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929717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944028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4794" y="551404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2873" y="552835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4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5857811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5872122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grpSp>
        <p:nvGrpSpPr>
          <p:cNvPr id="143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99127" y="6220844"/>
            <a:ext cx="1150402" cy="256371"/>
            <a:chOff x="8985023" y="3130415"/>
            <a:chExt cx="1120201" cy="257861"/>
          </a:xfrm>
        </p:grpSpPr>
        <p:sp>
          <p:nvSpPr>
            <p:cNvPr id="144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5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4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5664" y="6200284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3743" y="6214595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48" name="Rectangle 55">
            <a:hlinkClick r:id="rId16" action="ppaction://hlinksldjump"/>
            <a:extLst>
              <a:ext uri="{FF2B5EF4-FFF2-40B4-BE49-F238E27FC236}">
                <a16:creationId xmlns:a16="http://schemas.microsoft.com/office/drawing/2014/main" id="{E3252B14-EDFF-4358-B6D7-4EAEE9B7D1B5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964DA00-6D76-44F2-A7C7-23242F7D0224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5FE89995-01AF-46A6-94FF-859068BF75F4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F5D88A5D-00AA-4BE1-820F-9EE20358FF1D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Rectangle 59">
            <a:hlinkClick r:id="rId17" action="ppaction://hlinksldjump"/>
            <a:extLst>
              <a:ext uri="{FF2B5EF4-FFF2-40B4-BE49-F238E27FC236}">
                <a16:creationId xmlns:a16="http://schemas.microsoft.com/office/drawing/2014/main" id="{1C2A09B4-BD4F-4FA7-9E9E-B4F6131D6865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3" name="Picture 29">
            <a:hlinkClick r:id="rId16" action="ppaction://hlinksldjump"/>
            <a:extLst>
              <a:ext uri="{FF2B5EF4-FFF2-40B4-BE49-F238E27FC236}">
                <a16:creationId xmlns:a16="http://schemas.microsoft.com/office/drawing/2014/main" id="{F4753E25-F99C-4DC4-A521-4FD98B6A035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4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B2B7C1B9-C096-4554-A34F-3184300375C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55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C9F1BF37-4A08-4CCA-99D1-6BE4597BA29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56" name="Picture 35">
            <a:hlinkClick r:id="rId17" action="ppaction://hlinksldjump"/>
            <a:extLst>
              <a:ext uri="{FF2B5EF4-FFF2-40B4-BE49-F238E27FC236}">
                <a16:creationId xmlns:a16="http://schemas.microsoft.com/office/drawing/2014/main" id="{0F5B8797-0897-419F-B932-A376C98F1AF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57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8F462704-6BF9-4385-9B51-4CB5505F5C6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8" name="Picture 3">
            <a:extLst>
              <a:ext uri="{FF2B5EF4-FFF2-40B4-BE49-F238E27FC236}">
                <a16:creationId xmlns:a16="http://schemas.microsoft.com/office/drawing/2014/main" id="{7F2B0C44-4D5C-40D3-A9CC-1E7534D3372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59" name="Picture 52">
            <a:extLst>
              <a:ext uri="{FF2B5EF4-FFF2-40B4-BE49-F238E27FC236}">
                <a16:creationId xmlns:a16="http://schemas.microsoft.com/office/drawing/2014/main" id="{3F08F008-789F-43C1-ACF4-338DB8C6CBE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60" name="Picture 53">
            <a:extLst>
              <a:ext uri="{FF2B5EF4-FFF2-40B4-BE49-F238E27FC236}">
                <a16:creationId xmlns:a16="http://schemas.microsoft.com/office/drawing/2014/main" id="{FB71D3C2-317C-4E52-A7CF-BE8CA78CFB4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61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BD190460-564E-439B-A13B-56830BC8834A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2" name="Rectangle 60">
            <a:hlinkClick r:id="rId25" action="ppaction://hlinksldjump"/>
            <a:extLst>
              <a:ext uri="{FF2B5EF4-FFF2-40B4-BE49-F238E27FC236}">
                <a16:creationId xmlns:a16="http://schemas.microsoft.com/office/drawing/2014/main" id="{D9B7B568-82AB-4D09-B6A6-8C62FBCC6736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3" name="Rectangle 61">
            <a:hlinkClick r:id="rId26" action="ppaction://hlinksldjump"/>
            <a:extLst>
              <a:ext uri="{FF2B5EF4-FFF2-40B4-BE49-F238E27FC236}">
                <a16:creationId xmlns:a16="http://schemas.microsoft.com/office/drawing/2014/main" id="{C46F7890-1DA0-4206-BC83-4DC44E61C8CF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404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93318" y="1730290"/>
            <a:ext cx="8362023" cy="250366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497838" y="4345886"/>
            <a:ext cx="8362023" cy="2259658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164">
            <a:extLst>
              <a:ext uri="{FF2B5EF4-FFF2-40B4-BE49-F238E27FC236}">
                <a16:creationId xmlns:a16="http://schemas.microsoft.com/office/drawing/2014/main" id="{16ECAF8C-A0B6-4B35-9E87-F5DDAF7CF4DD}"/>
              </a:ext>
            </a:extLst>
          </p:cNvPr>
          <p:cNvSpPr txBox="1"/>
          <p:nvPr/>
        </p:nvSpPr>
        <p:spPr>
          <a:xfrm>
            <a:off x="3858010" y="1976686"/>
            <a:ext cx="16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Data attachments :</a:t>
            </a:r>
          </a:p>
        </p:txBody>
      </p:sp>
      <p:sp>
        <p:nvSpPr>
          <p:cNvPr id="68" name="TextBox 165">
            <a:extLst>
              <a:ext uri="{FF2B5EF4-FFF2-40B4-BE49-F238E27FC236}">
                <a16:creationId xmlns:a16="http://schemas.microsoft.com/office/drawing/2014/main" id="{893A48E7-2CC5-42AE-A1B8-192D63A8A355}"/>
              </a:ext>
            </a:extLst>
          </p:cNvPr>
          <p:cNvSpPr txBox="1"/>
          <p:nvPr/>
        </p:nvSpPr>
        <p:spPr>
          <a:xfrm>
            <a:off x="4893555" y="3703842"/>
            <a:ext cx="143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.Standardize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work, WI</a:t>
            </a:r>
          </a:p>
        </p:txBody>
      </p:sp>
      <p:sp>
        <p:nvSpPr>
          <p:cNvPr id="69" name="TextBox 166">
            <a:extLst>
              <a:ext uri="{FF2B5EF4-FFF2-40B4-BE49-F238E27FC236}">
                <a16:creationId xmlns:a16="http://schemas.microsoft.com/office/drawing/2014/main" id="{AC16580A-9185-4C0E-91BB-623DAEE5226E}"/>
              </a:ext>
            </a:extLst>
          </p:cNvPr>
          <p:cNvSpPr txBox="1"/>
          <p:nvPr/>
        </p:nvSpPr>
        <p:spPr>
          <a:xfrm>
            <a:off x="4885178" y="2823385"/>
            <a:ext cx="14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.QA Network</a:t>
            </a:r>
          </a:p>
        </p:txBody>
      </p:sp>
      <p:sp>
        <p:nvSpPr>
          <p:cNvPr id="70" name="TextBox 167">
            <a:extLst>
              <a:ext uri="{FF2B5EF4-FFF2-40B4-BE49-F238E27FC236}">
                <a16:creationId xmlns:a16="http://schemas.microsoft.com/office/drawing/2014/main" id="{936BD228-E547-4D03-90B3-E42FCFB8D5FD}"/>
              </a:ext>
            </a:extLst>
          </p:cNvPr>
          <p:cNvSpPr txBox="1"/>
          <p:nvPr/>
        </p:nvSpPr>
        <p:spPr>
          <a:xfrm>
            <a:off x="7850857" y="2816598"/>
            <a:ext cx="221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.Daily check sheet</a:t>
            </a:r>
          </a:p>
        </p:txBody>
      </p:sp>
      <p:sp>
        <p:nvSpPr>
          <p:cNvPr id="71" name="TextBox 168">
            <a:extLst>
              <a:ext uri="{FF2B5EF4-FFF2-40B4-BE49-F238E27FC236}">
                <a16:creationId xmlns:a16="http://schemas.microsoft.com/office/drawing/2014/main" id="{C2C35176-6131-4777-8A9B-5F1A6C19A658}"/>
              </a:ext>
            </a:extLst>
          </p:cNvPr>
          <p:cNvSpPr txBox="1"/>
          <p:nvPr/>
        </p:nvSpPr>
        <p:spPr>
          <a:xfrm>
            <a:off x="4889108" y="2346783"/>
            <a:ext cx="919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.PFMEA</a:t>
            </a:r>
          </a:p>
        </p:txBody>
      </p:sp>
      <p:sp>
        <p:nvSpPr>
          <p:cNvPr id="72" name="TextBox 169">
            <a:extLst>
              <a:ext uri="{FF2B5EF4-FFF2-40B4-BE49-F238E27FC236}">
                <a16:creationId xmlns:a16="http://schemas.microsoft.com/office/drawing/2014/main" id="{33ED88BC-999A-4D15-8C66-3A2F2B10F9FA}"/>
              </a:ext>
            </a:extLst>
          </p:cNvPr>
          <p:cNvSpPr txBox="1"/>
          <p:nvPr/>
        </p:nvSpPr>
        <p:spPr>
          <a:xfrm>
            <a:off x="4886744" y="3207294"/>
            <a:ext cx="170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.Control plan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,PCC</a:t>
            </a: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id="{61B8C0EA-43A6-48C5-BEF4-B7FF5FEE51FB}"/>
              </a:ext>
            </a:extLst>
          </p:cNvPr>
          <p:cNvSpPr txBox="1"/>
          <p:nvPr/>
        </p:nvSpPr>
        <p:spPr>
          <a:xfrm>
            <a:off x="7843116" y="2346662"/>
            <a:ext cx="238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. Machine specification</a:t>
            </a:r>
          </a:p>
          <a:p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of machine</a:t>
            </a:r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4" name="TextBox 78">
            <a:extLst>
              <a:ext uri="{FF2B5EF4-FFF2-40B4-BE49-F238E27FC236}">
                <a16:creationId xmlns:a16="http://schemas.microsoft.com/office/drawing/2014/main" id="{ED51E596-75DF-41CC-BB78-E3DB16CE8D01}"/>
              </a:ext>
            </a:extLst>
          </p:cNvPr>
          <p:cNvSpPr txBox="1"/>
          <p:nvPr/>
        </p:nvSpPr>
        <p:spPr>
          <a:xfrm>
            <a:off x="7832086" y="3186228"/>
            <a:ext cx="94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7 .Other</a:t>
            </a:r>
          </a:p>
        </p:txBody>
      </p:sp>
      <p:sp>
        <p:nvSpPr>
          <p:cNvPr id="75" name="TextBox 186">
            <a:extLst>
              <a:ext uri="{FF2B5EF4-FFF2-40B4-BE49-F238E27FC236}">
                <a16:creationId xmlns:a16="http://schemas.microsoft.com/office/drawing/2014/main" id="{ADD52C7A-BBB7-49C7-915E-8A5572A96656}"/>
              </a:ext>
            </a:extLst>
          </p:cNvPr>
          <p:cNvSpPr txBox="1"/>
          <p:nvPr/>
        </p:nvSpPr>
        <p:spPr>
          <a:xfrm>
            <a:off x="5901970" y="234678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TextBox 194">
            <a:extLst>
              <a:ext uri="{FF2B5EF4-FFF2-40B4-BE49-F238E27FC236}">
                <a16:creationId xmlns:a16="http://schemas.microsoft.com/office/drawing/2014/main" id="{0D2514AC-3FE0-444E-96A6-8709B5E5D128}"/>
              </a:ext>
            </a:extLst>
          </p:cNvPr>
          <p:cNvSpPr txBox="1"/>
          <p:nvPr/>
        </p:nvSpPr>
        <p:spPr>
          <a:xfrm>
            <a:off x="5910305" y="282920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7" name="TextBox 196">
            <a:extLst>
              <a:ext uri="{FF2B5EF4-FFF2-40B4-BE49-F238E27FC236}">
                <a16:creationId xmlns:a16="http://schemas.microsoft.com/office/drawing/2014/main" id="{414B179C-C6CC-46BC-A8E6-A90D0276A60F}"/>
              </a:ext>
            </a:extLst>
          </p:cNvPr>
          <p:cNvSpPr txBox="1"/>
          <p:nvPr/>
        </p:nvSpPr>
        <p:spPr>
          <a:xfrm>
            <a:off x="5910305" y="3243378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8" name="TextBox 198">
            <a:extLst>
              <a:ext uri="{FF2B5EF4-FFF2-40B4-BE49-F238E27FC236}">
                <a16:creationId xmlns:a16="http://schemas.microsoft.com/office/drawing/2014/main" id="{3DFD2AA7-CE63-47C2-8F5B-5CCD478DEC55}"/>
              </a:ext>
            </a:extLst>
          </p:cNvPr>
          <p:cNvSpPr txBox="1"/>
          <p:nvPr/>
        </p:nvSpPr>
        <p:spPr>
          <a:xfrm>
            <a:off x="9304442" y="231771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9" name="TextBox 205">
            <a:extLst>
              <a:ext uri="{FF2B5EF4-FFF2-40B4-BE49-F238E27FC236}">
                <a16:creationId xmlns:a16="http://schemas.microsoft.com/office/drawing/2014/main" id="{CDB23D38-C016-405F-9754-77829207027A}"/>
              </a:ext>
            </a:extLst>
          </p:cNvPr>
          <p:cNvSpPr txBox="1"/>
          <p:nvPr/>
        </p:nvSpPr>
        <p:spPr>
          <a:xfrm>
            <a:off x="5899902" y="3708237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0" name="TextBox 207">
            <a:extLst>
              <a:ext uri="{FF2B5EF4-FFF2-40B4-BE49-F238E27FC236}">
                <a16:creationId xmlns:a16="http://schemas.microsoft.com/office/drawing/2014/main" id="{F36DCD6A-1032-458E-AF70-D554126F4F51}"/>
              </a:ext>
            </a:extLst>
          </p:cNvPr>
          <p:cNvSpPr txBox="1"/>
          <p:nvPr/>
        </p:nvSpPr>
        <p:spPr>
          <a:xfrm>
            <a:off x="9315212" y="281580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1" name="TextBox 210">
            <a:extLst>
              <a:ext uri="{FF2B5EF4-FFF2-40B4-BE49-F238E27FC236}">
                <a16:creationId xmlns:a16="http://schemas.microsoft.com/office/drawing/2014/main" id="{73D1046E-FE05-482A-BACC-56DB43C3757A}"/>
              </a:ext>
            </a:extLst>
          </p:cNvPr>
          <p:cNvSpPr txBox="1"/>
          <p:nvPr/>
        </p:nvSpPr>
        <p:spPr>
          <a:xfrm>
            <a:off x="9315213" y="3198026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2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6562575" y="23907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3" name="Rectangle 158">
            <a:extLst>
              <a:ext uri="{FF2B5EF4-FFF2-40B4-BE49-F238E27FC236}">
                <a16:creationId xmlns:a16="http://schemas.microsoft.com/office/drawing/2014/main" id="{9D3F2452-431C-4DD4-8DE8-F35B45EE9CCE}"/>
              </a:ext>
            </a:extLst>
          </p:cNvPr>
          <p:cNvSpPr/>
          <p:nvPr/>
        </p:nvSpPr>
        <p:spPr>
          <a:xfrm>
            <a:off x="6562575" y="28730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158">
            <a:extLst>
              <a:ext uri="{FF2B5EF4-FFF2-40B4-BE49-F238E27FC236}">
                <a16:creationId xmlns:a16="http://schemas.microsoft.com/office/drawing/2014/main" id="{97E8E978-C92F-42D1-B360-F449DF6C361E}"/>
              </a:ext>
            </a:extLst>
          </p:cNvPr>
          <p:cNvSpPr/>
          <p:nvPr/>
        </p:nvSpPr>
        <p:spPr>
          <a:xfrm>
            <a:off x="6562575" y="3261839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5" name="Rectangle 158">
            <a:extLst>
              <a:ext uri="{FF2B5EF4-FFF2-40B4-BE49-F238E27FC236}">
                <a16:creationId xmlns:a16="http://schemas.microsoft.com/office/drawing/2014/main" id="{64083F52-0976-451D-BA73-D71E07AC5D79}"/>
              </a:ext>
            </a:extLst>
          </p:cNvPr>
          <p:cNvSpPr/>
          <p:nvPr/>
        </p:nvSpPr>
        <p:spPr>
          <a:xfrm>
            <a:off x="6557929" y="3739562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9954276" y="2390712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7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9967939" y="2877164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8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9954276" y="3222156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9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440707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0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91630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1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285579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2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76017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7690832" y="2436234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7699316" y="2912792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7688812" y="328486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99087" y="4834832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97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840663" y="453678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Bahnschrift Light Condensed" panose="020B0502040204020203" pitchFamily="34" charset="0"/>
              </a:rPr>
              <a:t>Approve plan :</a:t>
            </a:r>
          </a:p>
        </p:txBody>
      </p:sp>
      <p:sp>
        <p:nvSpPr>
          <p:cNvPr id="98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64232" y="4834832"/>
            <a:ext cx="918424" cy="32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Prepared :</a:t>
            </a:r>
          </a:p>
        </p:txBody>
      </p:sp>
      <p:sp>
        <p:nvSpPr>
          <p:cNvPr id="99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3994043" y="5846626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 Checker 1 :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754076" y="5836128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3842487" y="5442686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Amount of  Checker :</a:t>
            </a:r>
          </a:p>
        </p:txBody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154123" y="5442686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422543" y="5839470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4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088051" y="5955294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585800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6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824140" y="5151575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Bahnschrift Light Condensed" panose="020B0502040204020203" pitchFamily="34" charset="0"/>
              </a:rPr>
              <a:t>Approve of department</a:t>
            </a:r>
          </a:p>
        </p:txBody>
      </p:sp>
      <p:sp>
        <p:nvSpPr>
          <p:cNvPr id="107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501326" y="5936254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3987156" y="6176632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 Approver  </a:t>
            </a:r>
            <a:r>
              <a:rPr lang="en-US" sz="1400" dirty="0">
                <a:latin typeface="Bahnschrift Light Condensed" panose="020B0502040204020203" pitchFamily="34" charset="0"/>
              </a:rPr>
              <a:t>:</a:t>
            </a:r>
          </a:p>
        </p:txBody>
      </p:sp>
      <p:sp>
        <p:nvSpPr>
          <p:cNvPr id="109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397934" y="547772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1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754076" y="6237162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422543" y="6240504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2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088051" y="6356328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6259034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AD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14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43429" y="625218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15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501326" y="6337288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309654" y="4862684"/>
            <a:ext cx="1472572" cy="32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200" dirty="0">
              <a:solidFill>
                <a:schemeClr val="bg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61" y="2432140"/>
            <a:ext cx="154247" cy="14339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2908193"/>
            <a:ext cx="154247" cy="143397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276393"/>
            <a:ext cx="154247" cy="143397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751236"/>
            <a:ext cx="154247" cy="143397"/>
          </a:xfrm>
          <a:prstGeom prst="rect">
            <a:avLst/>
          </a:prstGeom>
        </p:spPr>
      </p:pic>
      <p:sp>
        <p:nvSpPr>
          <p:cNvPr id="121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63541" y="58612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2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51877" y="2399293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1354646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3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71613" y="288371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0000444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4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26410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66255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75104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32626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6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52184CA1-4232-4968-BDDE-DA5D085ABDA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BB0B6FB7-6CF9-4906-BD85-4E26C03A5D8F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913E9E1-2F75-40CF-986A-B46B71DB63BA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C49714A-B9C0-4C8F-889F-4644D557665B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A7234D9D-D876-477F-89BC-67F58FB8B02C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1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CF386D6B-FD8D-460E-8819-28FE8250C96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65A1C608-9405-479B-BBCD-FC66CBDBA49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33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FEE25F0C-9C8B-4359-8EA2-494E551CD4F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34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1215A7FA-4619-4AB7-BA96-BA92C398071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35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3E2A6958-105E-49FD-AEC9-0831B74EA0B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6" name="Picture 3">
            <a:extLst>
              <a:ext uri="{FF2B5EF4-FFF2-40B4-BE49-F238E27FC236}">
                <a16:creationId xmlns:a16="http://schemas.microsoft.com/office/drawing/2014/main" id="{27E5BAC9-9DD1-4AFF-8CA4-A431010A461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37" name="Picture 52">
            <a:extLst>
              <a:ext uri="{FF2B5EF4-FFF2-40B4-BE49-F238E27FC236}">
                <a16:creationId xmlns:a16="http://schemas.microsoft.com/office/drawing/2014/main" id="{295F3024-2866-4DCA-A4B0-8D208A544A9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38" name="Picture 53">
            <a:extLst>
              <a:ext uri="{FF2B5EF4-FFF2-40B4-BE49-F238E27FC236}">
                <a16:creationId xmlns:a16="http://schemas.microsoft.com/office/drawing/2014/main" id="{79162AFE-B1F5-4F51-8B46-5674EC4CBE6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39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D189BBEE-29DC-4082-81D6-6E1A10778B4D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0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C6F322FA-A989-4C8D-99F0-1D95BF91DA9E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FF0F4B0A-0547-4C9E-9F9E-FBE601873C46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9183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90139" y="1140789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80699" y="1130338"/>
            <a:ext cx="888490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547340" y="1749494"/>
            <a:ext cx="8362023" cy="4422705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66195" y="2377963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7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950277" y="2103665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Bahnschrift Light Condensed" panose="020B0502040204020203" pitchFamily="34" charset="0"/>
              </a:rPr>
              <a:t>Approve plan :</a:t>
            </a: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31340" y="2377963"/>
            <a:ext cx="918424" cy="32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Prepared :</a:t>
            </a:r>
          </a:p>
        </p:txBody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4151157" y="348475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 Checker 1 :</a:t>
            </a:r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11190" y="3474259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1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3999601" y="3080817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Amount of  Checker :</a:t>
            </a:r>
          </a:p>
        </p:txBody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311237" y="3080817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477601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4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593425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981254" y="2789706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Bahnschrift Light Condensed" panose="020B0502040204020203" pitchFamily="34" charset="0"/>
              </a:rPr>
              <a:t>Approve of department</a:t>
            </a:r>
          </a:p>
        </p:txBody>
      </p:sp>
      <p:sp>
        <p:nvSpPr>
          <p:cNvPr id="76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658440" y="3574385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4144270" y="3814763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 Approver  </a:t>
            </a:r>
            <a:r>
              <a:rPr lang="en-US" sz="1400" dirty="0">
                <a:latin typeface="Bahnschrift Light Condensed" panose="020B0502040204020203" pitchFamily="34" charset="0"/>
              </a:rPr>
              <a:t>:</a:t>
            </a:r>
          </a:p>
        </p:txBody>
      </p:sp>
      <p:sp>
        <p:nvSpPr>
          <p:cNvPr id="78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555048" y="311585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79" name="TextBox 55">
            <a:extLst>
              <a:ext uri="{FF2B5EF4-FFF2-40B4-BE49-F238E27FC236}">
                <a16:creationId xmlns:a16="http://schemas.microsoft.com/office/drawing/2014/main" id="{FAA86A0B-4FC0-4301-A60D-1B9F1267282E}"/>
              </a:ext>
            </a:extLst>
          </p:cNvPr>
          <p:cNvSpPr txBox="1"/>
          <p:nvPr/>
        </p:nvSpPr>
        <p:spPr>
          <a:xfrm>
            <a:off x="3977149" y="4245090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Bahnschrift Light Condensed" panose="020B0502040204020203" pitchFamily="34" charset="0"/>
              </a:rPr>
              <a:t>Acknowledge department</a:t>
            </a:r>
          </a:p>
        </p:txBody>
      </p:sp>
      <p:sp>
        <p:nvSpPr>
          <p:cNvPr id="80" name="TextBox 56">
            <a:extLst>
              <a:ext uri="{FF2B5EF4-FFF2-40B4-BE49-F238E27FC236}">
                <a16:creationId xmlns:a16="http://schemas.microsoft.com/office/drawing/2014/main" id="{E5C5D67A-512E-4CD5-A70E-C54C55A79ECB}"/>
              </a:ext>
            </a:extLst>
          </p:cNvPr>
          <p:cNvSpPr txBox="1"/>
          <p:nvPr/>
        </p:nvSpPr>
        <p:spPr>
          <a:xfrm>
            <a:off x="4152309" y="464754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Approve 1  :</a:t>
            </a:r>
          </a:p>
        </p:txBody>
      </p:sp>
      <p:sp>
        <p:nvSpPr>
          <p:cNvPr id="81" name="TextBox 65">
            <a:extLst>
              <a:ext uri="{FF2B5EF4-FFF2-40B4-BE49-F238E27FC236}">
                <a16:creationId xmlns:a16="http://schemas.microsoft.com/office/drawing/2014/main" id="{80FED0DC-B12E-4347-BD08-70ECBB14B947}"/>
              </a:ext>
            </a:extLst>
          </p:cNvPr>
          <p:cNvSpPr txBox="1"/>
          <p:nvPr/>
        </p:nvSpPr>
        <p:spPr>
          <a:xfrm>
            <a:off x="4163207" y="508331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Approve 2 :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11190" y="3875293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3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878635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4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994459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658440" y="3975419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11190" y="4613661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7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4617003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8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4732827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658440" y="4713787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20034" y="5074536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91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88501" y="5077878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92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54009" y="5193702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667284" y="5174662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276762" y="2405815"/>
            <a:ext cx="1472572" cy="32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200" dirty="0">
              <a:solidFill>
                <a:schemeClr val="bg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351485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6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3915884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AD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43429" y="39090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8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63541" y="35180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9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4681094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0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5082128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Mgr.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1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94221" y="507689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2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314333" y="468594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3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AA8E0DE2-E02E-42C1-A59E-EB9C25365B53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19CF191-4468-4A1B-B340-50C6C2A6846C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63FE83FD-FA29-48E5-B9EF-93FE85198F6E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743C07C0-43D4-4922-99E4-05685BEFD895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7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E8E82D92-E2D6-45F5-BC5C-DB7CBA1D76D0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8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649FD6B1-5D88-4010-B099-60E95F2FC54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FC88C133-B943-45F0-83B7-59991B2A430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0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E754385B-FCFA-479E-9201-AB12F78C843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11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6552606D-0D4E-4793-BB74-865B590E1A2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12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B7FE3A1F-67C4-4715-9678-C167E712B6B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id="{990C9D58-5346-436C-AD1E-19FEB866DE4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14" name="Picture 52">
            <a:extLst>
              <a:ext uri="{FF2B5EF4-FFF2-40B4-BE49-F238E27FC236}">
                <a16:creationId xmlns:a16="http://schemas.microsoft.com/office/drawing/2014/main" id="{C99E8C16-F51D-4E6E-8279-7958DF8E86F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15" name="Picture 53">
            <a:extLst>
              <a:ext uri="{FF2B5EF4-FFF2-40B4-BE49-F238E27FC236}">
                <a16:creationId xmlns:a16="http://schemas.microsoft.com/office/drawing/2014/main" id="{F59031F5-CAF5-4B3B-92FE-2786B2D88C5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6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9BD7ABBE-4281-4DC1-96D1-C25859BDDAF2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7" name="Rectangle 60">
            <a:hlinkClick r:id="rId23" action="ppaction://hlinksldjump"/>
            <a:extLst>
              <a:ext uri="{FF2B5EF4-FFF2-40B4-BE49-F238E27FC236}">
                <a16:creationId xmlns:a16="http://schemas.microsoft.com/office/drawing/2014/main" id="{2E0D0311-21A4-402C-B295-D7BAA64FC181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8" name="Rectangle 61">
            <a:hlinkClick r:id="rId24" action="ppaction://hlinksldjump"/>
            <a:extLst>
              <a:ext uri="{FF2B5EF4-FFF2-40B4-BE49-F238E27FC236}">
                <a16:creationId xmlns:a16="http://schemas.microsoft.com/office/drawing/2014/main" id="{0C01347D-BDD9-49E4-9B49-3BAA5F612479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0382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BKD Approval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307777" y="4278414"/>
            <a:ext cx="8878134" cy="235529"/>
            <a:chOff x="3307777" y="6412014"/>
            <a:chExt cx="8878134" cy="23552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7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7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28161" y="3155506"/>
            <a:ext cx="3962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</a:t>
            </a:r>
          </a:p>
        </p:txBody>
      </p:sp>
      <p:sp>
        <p:nvSpPr>
          <p:cNvPr id="75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018520" y="3174597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Product name</a:t>
            </a:r>
          </a:p>
        </p:txBody>
      </p:sp>
      <p:sp>
        <p:nvSpPr>
          <p:cNvPr id="76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20032" y="3153697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77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71935" y="3153697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280409" y="3153697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9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020656" y="3153697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25240" y="3140633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sp>
        <p:nvSpPr>
          <p:cNvPr id="81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82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8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671078" y="3152917"/>
            <a:ext cx="54854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8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10028" y="3140633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cxnSp>
        <p:nvCxnSpPr>
          <p:cNvPr id="85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98295" y="3989212"/>
            <a:ext cx="10148481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466825" y="3651578"/>
            <a:ext cx="2471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7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178862" y="3651578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452096" y="3651578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00827" y="3651578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529422" y="3651578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21023" y="3651121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46272" y="365157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08692" y="3651121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0743009" y="3624321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95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BE605A11-BBAF-41A7-95D7-3950845DDA8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FE4B8546-8DA2-4231-8262-77E8A085B43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B4542B2E-9CEF-431F-9F8D-69A823A3892F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834E64A1-FC06-4DF6-9F56-D82FAB73A70E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9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6D9B7762-6EA8-4681-8913-CDE40127A983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0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CD8E879C-FAA5-4A63-B41C-72696B935BB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AD8185B-D512-46DA-B610-3611E7F95C9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02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85FDF971-3C5A-4190-974A-DEA614B4F2D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03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ECF7B426-BF9D-4FA1-9797-2CF50F91CF0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04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2229DD46-9D50-4328-9292-9BF3AA0A4F9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5" name="Picture 3">
            <a:extLst>
              <a:ext uri="{FF2B5EF4-FFF2-40B4-BE49-F238E27FC236}">
                <a16:creationId xmlns:a16="http://schemas.microsoft.com/office/drawing/2014/main" id="{2A4D7C02-FAF3-4501-B66A-714B1493224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06" name="Picture 52">
            <a:extLst>
              <a:ext uri="{FF2B5EF4-FFF2-40B4-BE49-F238E27FC236}">
                <a16:creationId xmlns:a16="http://schemas.microsoft.com/office/drawing/2014/main" id="{0425FC7E-AD7F-41D8-8D3A-28DCBE304FB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07" name="Picture 53">
            <a:extLst>
              <a:ext uri="{FF2B5EF4-FFF2-40B4-BE49-F238E27FC236}">
                <a16:creationId xmlns:a16="http://schemas.microsoft.com/office/drawing/2014/main" id="{47394C10-B266-483D-B446-DE6387735D1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08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2D3B4E84-C83D-4260-9CD3-6345A876B0C7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708BBA6F-54E7-4A74-83D3-9E21B913DEF6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0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0818E86F-6CA5-426E-823A-A4AE5EFD9817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3796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BKD Approval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14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6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6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6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53132" y="3153697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73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5" y="3153697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7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13509" y="3153697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153756" y="3153697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58340" y="3140633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sp>
        <p:nvSpPr>
          <p:cNvPr id="77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78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79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979520" y="3152917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sp>
        <p:nvSpPr>
          <p:cNvPr id="8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14930" y="3174597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8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43128" y="3140633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cxnSp>
        <p:nvCxnSpPr>
          <p:cNvPr id="8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563921" y="3962875"/>
            <a:ext cx="8379686" cy="2679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23297" y="3651578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572028" y="3651578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00623" y="3651578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292224" y="3651121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17473" y="365157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879893" y="3651121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914210" y="3624321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grpSp>
        <p:nvGrpSpPr>
          <p:cNvPr id="90" name="กลุ่ม 16">
            <a:extLst>
              <a:ext uri="{FF2B5EF4-FFF2-40B4-BE49-F238E27FC236}">
                <a16:creationId xmlns:a16="http://schemas.microsoft.com/office/drawing/2014/main" id="{4E93566C-D576-403F-B7C3-D6BA470BDB1E}"/>
              </a:ext>
            </a:extLst>
          </p:cNvPr>
          <p:cNvGrpSpPr/>
          <p:nvPr/>
        </p:nvGrpSpPr>
        <p:grpSpPr>
          <a:xfrm>
            <a:off x="10784494" y="3709019"/>
            <a:ext cx="325696" cy="243933"/>
            <a:chOff x="11511708" y="3431250"/>
            <a:chExt cx="397389" cy="280988"/>
          </a:xfrm>
        </p:grpSpPr>
        <p:sp>
          <p:nvSpPr>
            <p:cNvPr id="9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0A5C810-3B59-4EEB-A19D-12D9051B9E4F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รูปภาพ 15" descr="รูปภาพประกอบด้วย รูปวาด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80A300A6-40CB-4551-A918-6B89BD6C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93" name="Group 211">
            <a:extLst>
              <a:ext uri="{FF2B5EF4-FFF2-40B4-BE49-F238E27FC236}">
                <a16:creationId xmlns:a16="http://schemas.microsoft.com/office/drawing/2014/main" id="{1A14D3AF-7842-43EF-B40D-F97397090A01}"/>
              </a:ext>
            </a:extLst>
          </p:cNvPr>
          <p:cNvGrpSpPr/>
          <p:nvPr/>
        </p:nvGrpSpPr>
        <p:grpSpPr>
          <a:xfrm>
            <a:off x="11538370" y="3706373"/>
            <a:ext cx="325696" cy="243933"/>
            <a:chOff x="12804434" y="4240000"/>
            <a:chExt cx="325696" cy="243933"/>
          </a:xfrm>
        </p:grpSpPr>
        <p:sp>
          <p:nvSpPr>
            <p:cNvPr id="94" name="สี่เหลี่ยมผืนผ้า: มุมมน 13">
              <a:extLst>
                <a:ext uri="{FF2B5EF4-FFF2-40B4-BE49-F238E27FC236}">
                  <a16:creationId xmlns:a16="http://schemas.microsoft.com/office/drawing/2014/main" id="{3BC99DB1-A975-497C-A425-0C5D1014B729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213">
              <a:hlinkClick r:id="" action="ppaction://noaction"/>
              <a:extLst>
                <a:ext uri="{FF2B5EF4-FFF2-40B4-BE49-F238E27FC236}">
                  <a16:creationId xmlns:a16="http://schemas.microsoft.com/office/drawing/2014/main" id="{44563808-18FC-4678-ABA7-010A00209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96" name="Group 5">
            <a:extLst>
              <a:ext uri="{FF2B5EF4-FFF2-40B4-BE49-F238E27FC236}">
                <a16:creationId xmlns:a16="http://schemas.microsoft.com/office/drawing/2014/main" id="{2E60AB5E-6486-4F4E-AACC-48B1BCC1E68C}"/>
              </a:ext>
            </a:extLst>
          </p:cNvPr>
          <p:cNvGrpSpPr/>
          <p:nvPr/>
        </p:nvGrpSpPr>
        <p:grpSpPr>
          <a:xfrm>
            <a:off x="11161433" y="3711047"/>
            <a:ext cx="325696" cy="243933"/>
            <a:chOff x="12583467" y="3661743"/>
            <a:chExt cx="325696" cy="243933"/>
          </a:xfrm>
        </p:grpSpPr>
        <p:sp>
          <p:nvSpPr>
            <p:cNvPr id="97" name="สี่เหลี่ยมผืนผ้า: มุมมน 13">
              <a:extLst>
                <a:ext uri="{FF2B5EF4-FFF2-40B4-BE49-F238E27FC236}">
                  <a16:creationId xmlns:a16="http://schemas.microsoft.com/office/drawing/2014/main" id="{33BA175B-8ECD-47CF-A761-E76514844E34}"/>
                </a:ext>
              </a:extLst>
            </p:cNvPr>
            <p:cNvSpPr/>
            <p:nvPr/>
          </p:nvSpPr>
          <p:spPr>
            <a:xfrm>
              <a:off x="12583467" y="366174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3A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>
              <a:hlinkClick r:id="" action="ppaction://noaction"/>
              <a:extLst>
                <a:ext uri="{FF2B5EF4-FFF2-40B4-BE49-F238E27FC236}">
                  <a16:creationId xmlns:a16="http://schemas.microsoft.com/office/drawing/2014/main" id="{B1CDDB59-B7CA-4016-AD2B-668DCED52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1336" y="3688730"/>
              <a:ext cx="189958" cy="189958"/>
            </a:xfrm>
            <a:prstGeom prst="rect">
              <a:avLst/>
            </a:prstGeom>
          </p:spPr>
        </p:pic>
      </p:grpSp>
      <p:sp>
        <p:nvSpPr>
          <p:cNvPr id="99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CEBDAF03-9385-4A50-86C4-077FE646E940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0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B0CA8A2A-E5FA-4921-BC8F-1C65F311796C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363D495D-0B43-43B4-845F-CC1B2745A400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2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DE899FB-BDAE-4AE8-A643-DD7013CCAB61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Rectangle 59">
            <a:hlinkClick r:id="rId19" action="ppaction://hlinksldjump"/>
            <a:extLst>
              <a:ext uri="{FF2B5EF4-FFF2-40B4-BE49-F238E27FC236}">
                <a16:creationId xmlns:a16="http://schemas.microsoft.com/office/drawing/2014/main" id="{D3E038E1-7AA9-49BA-A144-404388EA7ED3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4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D05A3A77-CD50-463D-B27B-D4D14DBC71E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5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5DD1A8FD-8B29-435D-A855-01B335AA356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06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DB82A76F-99F4-4DBD-BB44-8764CC30CD7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07" name="Picture 35">
            <a:hlinkClick r:id="rId19" action="ppaction://hlinksldjump"/>
            <a:extLst>
              <a:ext uri="{FF2B5EF4-FFF2-40B4-BE49-F238E27FC236}">
                <a16:creationId xmlns:a16="http://schemas.microsoft.com/office/drawing/2014/main" id="{C3495048-5924-4C7D-88A7-E5221DD4D7A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08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21D95F50-6973-40B2-8B8C-0744278DA26A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9" name="Picture 3">
            <a:extLst>
              <a:ext uri="{FF2B5EF4-FFF2-40B4-BE49-F238E27FC236}">
                <a16:creationId xmlns:a16="http://schemas.microsoft.com/office/drawing/2014/main" id="{47589C90-EC49-4366-827D-F722BC44D2B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10" name="Picture 52">
            <a:extLst>
              <a:ext uri="{FF2B5EF4-FFF2-40B4-BE49-F238E27FC236}">
                <a16:creationId xmlns:a16="http://schemas.microsoft.com/office/drawing/2014/main" id="{180DF88A-A576-4CB8-A653-D778B8A5B8F5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11" name="Picture 53">
            <a:extLst>
              <a:ext uri="{FF2B5EF4-FFF2-40B4-BE49-F238E27FC236}">
                <a16:creationId xmlns:a16="http://schemas.microsoft.com/office/drawing/2014/main" id="{7B7FC3C8-D0D2-48F2-B588-81F6491CBE2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2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F3524C9F-569C-4908-8A72-09CECB615B1C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Rectangle 60">
            <a:hlinkClick r:id="rId27" action="ppaction://hlinksldjump"/>
            <a:extLst>
              <a:ext uri="{FF2B5EF4-FFF2-40B4-BE49-F238E27FC236}">
                <a16:creationId xmlns:a16="http://schemas.microsoft.com/office/drawing/2014/main" id="{DAA20E87-EE87-4B37-B9E7-304113344BBB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4" name="Rectangle 61">
            <a:hlinkClick r:id="rId28" action="ppaction://hlinksldjump"/>
            <a:extLst>
              <a:ext uri="{FF2B5EF4-FFF2-40B4-BE49-F238E27FC236}">
                <a16:creationId xmlns:a16="http://schemas.microsoft.com/office/drawing/2014/main" id="{5008E9CE-D59E-4998-BF82-E6B49592CE67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617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4579800" y="1624389"/>
            <a:ext cx="5897700" cy="456192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4579800" y="1624732"/>
            <a:ext cx="5897700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BKD Approval</a:t>
            </a:r>
          </a:p>
        </p:txBody>
      </p:sp>
      <p:sp>
        <p:nvSpPr>
          <p:cNvPr id="99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863485" y="236406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BKD check 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739346" y="2843234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Require</a:t>
            </a:r>
          </a:p>
        </p:txBody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7739110" y="283627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Not Require</a:t>
            </a:r>
          </a:p>
        </p:txBody>
      </p:sp>
      <p:sp>
        <p:nvSpPr>
          <p:cNvPr id="102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501008" y="2970043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7496374" y="2970043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4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543674" y="300880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4898627" y="3436751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More require</a:t>
            </a: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86059" y="3832639"/>
            <a:ext cx="5015191" cy="1311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7" name="Rounded Rectangle 106"/>
          <p:cNvSpPr/>
          <p:nvPr/>
        </p:nvSpPr>
        <p:spPr>
          <a:xfrm>
            <a:off x="4993482" y="5415487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888742" y="544120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718317" y="5413671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663729" y="5449277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D26766C0-5FB8-47D6-BC27-385A16399D91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674BA7D3-2007-4310-A768-91CAD61A21EB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7CD5CA76-71D8-4FFB-9B2D-D461BDFEEA9C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3FF962C-C16B-4800-BD4B-04D9FD01BBD7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9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B3790DF7-2973-4106-96C4-8379A9E5C585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70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B53FBD80-02C5-4C87-8A6E-7B6B2C7B3DC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7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8B613B3F-A61F-41CF-8163-4EF78D6D45F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72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3263F136-F6C0-4D70-B686-19272EE448D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73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5A7D11FB-11A4-4FE3-BF8C-B04296E88BA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74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DC3998F3-47C0-4044-A33B-DA4947E0277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5" name="Picture 3">
            <a:extLst>
              <a:ext uri="{FF2B5EF4-FFF2-40B4-BE49-F238E27FC236}">
                <a16:creationId xmlns:a16="http://schemas.microsoft.com/office/drawing/2014/main" id="{F03CC735-E23D-47E5-A4C2-CC10D641B54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76" name="Picture 52">
            <a:extLst>
              <a:ext uri="{FF2B5EF4-FFF2-40B4-BE49-F238E27FC236}">
                <a16:creationId xmlns:a16="http://schemas.microsoft.com/office/drawing/2014/main" id="{0D777CE8-D43A-45CE-AEDE-9E2E16C1645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77" name="Picture 53">
            <a:extLst>
              <a:ext uri="{FF2B5EF4-FFF2-40B4-BE49-F238E27FC236}">
                <a16:creationId xmlns:a16="http://schemas.microsoft.com/office/drawing/2014/main" id="{B4399E77-DD29-4A21-8E1D-555A9ECEE40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78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42BEA911-A584-43ED-B920-97B105FBBDE4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9" name="Rectangle 60">
            <a:hlinkClick r:id="rId23" action="ppaction://hlinksldjump"/>
            <a:extLst>
              <a:ext uri="{FF2B5EF4-FFF2-40B4-BE49-F238E27FC236}">
                <a16:creationId xmlns:a16="http://schemas.microsoft.com/office/drawing/2014/main" id="{C33AFE44-5E31-4FE9-AC32-042589E362D5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0" name="Rectangle 61">
            <a:hlinkClick r:id="rId24" action="ppaction://hlinksldjump"/>
            <a:extLst>
              <a:ext uri="{FF2B5EF4-FFF2-40B4-BE49-F238E27FC236}">
                <a16:creationId xmlns:a16="http://schemas.microsoft.com/office/drawing/2014/main" id="{CDCB5448-2A7D-4B9B-9BDC-0319389ED842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3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/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21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680178" y="-50976"/>
            <a:ext cx="12872178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86923" y="493486"/>
            <a:ext cx="5524851" cy="5965643"/>
            <a:chOff x="3627716" y="493486"/>
            <a:chExt cx="4883784" cy="5965643"/>
          </a:xfrm>
        </p:grpSpPr>
        <p:grpSp>
          <p:nvGrpSpPr>
            <p:cNvPr id="23" name="Group 22"/>
            <p:cNvGrpSpPr/>
            <p:nvPr/>
          </p:nvGrpSpPr>
          <p:grpSpPr>
            <a:xfrm>
              <a:off x="3627716" y="493486"/>
              <a:ext cx="4883784" cy="5965643"/>
              <a:chOff x="3863692" y="493486"/>
              <a:chExt cx="4883784" cy="596564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863692" y="493486"/>
                <a:ext cx="4883784" cy="5965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922299" y="2611388"/>
                <a:ext cx="66485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Name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553158" y="1787532"/>
                <a:ext cx="12755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BFBFB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Employ code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599107" y="5115146"/>
                <a:ext cx="3390900" cy="648412"/>
                <a:chOff x="4456440" y="3386388"/>
                <a:chExt cx="3390900" cy="648412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4456440" y="3386388"/>
                  <a:ext cx="3390900" cy="590550"/>
                </a:xfrm>
                <a:prstGeom prst="roundRect">
                  <a:avLst/>
                </a:prstGeom>
                <a:solidFill>
                  <a:srgbClr val="B66D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514606" y="3388469"/>
                  <a:ext cx="1248661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SIGN UP</a:t>
                  </a: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4698185" y="4821352"/>
                <a:ext cx="169707" cy="160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94836" y="4714987"/>
                <a:ext cx="187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I agree to all terms conditions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59543" y="1749414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658935" y="2583918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hlinkClick r:id="rId4" action="ppaction://hlinksldjump"/>
              </p:cNvPr>
              <p:cNvSpPr txBox="1"/>
              <p:nvPr/>
            </p:nvSpPr>
            <p:spPr>
              <a:xfrm>
                <a:off x="4679629" y="5894123"/>
                <a:ext cx="2647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Already have an account? </a:t>
                </a:r>
                <a:r>
                  <a:rPr lang="en-US" sz="2400" b="1" dirty="0">
                    <a:solidFill>
                      <a:srgbClr val="B66DF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Login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701857" y="3379068"/>
                <a:ext cx="110696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department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59543" y="3351598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922821" y="4129173"/>
                <a:ext cx="6634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Email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658752" y="4101703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80" y="921618"/>
              <a:ext cx="522514" cy="5225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281616" y="823965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721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6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3409185" y="1830462"/>
            <a:ext cx="8478015" cy="136719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22/07/2020</a:t>
            </a:r>
          </a:p>
        </p:txBody>
      </p:sp>
      <p:sp>
        <p:nvSpPr>
          <p:cNvPr id="107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102726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Create Date :</a:t>
            </a: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6B99BADC-A194-4BA5-9842-3F97478DED75}"/>
              </a:ext>
            </a:extLst>
          </p:cNvPr>
          <p:cNvSpPr/>
          <p:nvPr/>
        </p:nvSpPr>
        <p:spPr>
          <a:xfrm>
            <a:off x="8644294" y="2389915"/>
            <a:ext cx="2460071" cy="30301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9" name="TextBox 26">
            <a:extLst>
              <a:ext uri="{FF2B5EF4-FFF2-40B4-BE49-F238E27FC236}">
                <a16:creationId xmlns:a16="http://schemas.microsoft.com/office/drawing/2014/main" id="{CC6A94A4-F3C3-47C5-8B5A-3871773712AE}"/>
              </a:ext>
            </a:extLst>
          </p:cNvPr>
          <p:cNvSpPr txBox="1"/>
          <p:nvPr/>
        </p:nvSpPr>
        <p:spPr>
          <a:xfrm>
            <a:off x="3707581" y="2357311"/>
            <a:ext cx="1624093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Department / Section :</a:t>
            </a:r>
          </a:p>
        </p:txBody>
      </p:sp>
      <p:sp>
        <p:nvSpPr>
          <p:cNvPr id="110" name="TextBox 27">
            <a:extLst>
              <a:ext uri="{FF2B5EF4-FFF2-40B4-BE49-F238E27FC236}">
                <a16:creationId xmlns:a16="http://schemas.microsoft.com/office/drawing/2014/main" id="{256F2564-2636-4AEA-8E7A-0D735E3F0648}"/>
              </a:ext>
            </a:extLst>
          </p:cNvPr>
          <p:cNvSpPr txBox="1"/>
          <p:nvPr/>
        </p:nvSpPr>
        <p:spPr>
          <a:xfrm>
            <a:off x="7828953" y="2367168"/>
            <a:ext cx="89865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Registant :</a:t>
            </a:r>
          </a:p>
        </p:txBody>
      </p:sp>
      <p:grpSp>
        <p:nvGrpSpPr>
          <p:cNvPr id="111" name="Group 30">
            <a:extLst>
              <a:ext uri="{FF2B5EF4-FFF2-40B4-BE49-F238E27FC236}">
                <a16:creationId xmlns:a16="http://schemas.microsoft.com/office/drawing/2014/main" id="{97D50C98-090F-4243-925A-5C19F46E0B07}"/>
              </a:ext>
            </a:extLst>
          </p:cNvPr>
          <p:cNvGrpSpPr/>
          <p:nvPr/>
        </p:nvGrpSpPr>
        <p:grpSpPr>
          <a:xfrm>
            <a:off x="5138224" y="2376331"/>
            <a:ext cx="2319852" cy="355374"/>
            <a:chOff x="1646379" y="1046412"/>
            <a:chExt cx="2467411" cy="369331"/>
          </a:xfrm>
        </p:grpSpPr>
        <p:sp>
          <p:nvSpPr>
            <p:cNvPr id="112" name="Rectangle 24">
              <a:extLst>
                <a:ext uri="{FF2B5EF4-FFF2-40B4-BE49-F238E27FC236}">
                  <a16:creationId xmlns:a16="http://schemas.microsoft.com/office/drawing/2014/main" id="{C36E2D5B-7C61-46A6-B02C-C6F4424E792F}"/>
                </a:ext>
              </a:extLst>
            </p:cNvPr>
            <p:cNvSpPr/>
            <p:nvPr/>
          </p:nvSpPr>
          <p:spPr>
            <a:xfrm>
              <a:off x="1646379" y="1050227"/>
              <a:ext cx="2467411" cy="29593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3" name="TextBox 28">
              <a:extLst>
                <a:ext uri="{FF2B5EF4-FFF2-40B4-BE49-F238E27FC236}">
                  <a16:creationId xmlns:a16="http://schemas.microsoft.com/office/drawing/2014/main" id="{CB7D9D26-983D-4E33-B680-511F8D5BA341}"/>
                </a:ext>
              </a:extLst>
            </p:cNvPr>
            <p:cNvSpPr txBox="1"/>
            <p:nvPr/>
          </p:nvSpPr>
          <p:spPr>
            <a:xfrm>
              <a:off x="1728452" y="1046412"/>
              <a:ext cx="175732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Production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 Engineer</a:t>
              </a:r>
              <a:endParaRPr lang="th-TH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TextBox 29">
            <a:extLst>
              <a:ext uri="{FF2B5EF4-FFF2-40B4-BE49-F238E27FC236}">
                <a16:creationId xmlns:a16="http://schemas.microsoft.com/office/drawing/2014/main" id="{0A11DE7A-4302-4FA1-9F2D-4901EAA2A12B}"/>
              </a:ext>
            </a:extLst>
          </p:cNvPr>
          <p:cNvSpPr txBox="1"/>
          <p:nvPr/>
        </p:nvSpPr>
        <p:spPr>
          <a:xfrm>
            <a:off x="9209930" y="2403440"/>
            <a:ext cx="1415103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5" name="Rectangle 31">
            <a:extLst>
              <a:ext uri="{FF2B5EF4-FFF2-40B4-BE49-F238E27FC236}">
                <a16:creationId xmlns:a16="http://schemas.microsoft.com/office/drawing/2014/main" id="{0EF2F6D7-6A4D-437A-9612-0D179B9B891B}"/>
              </a:ext>
            </a:extLst>
          </p:cNvPr>
          <p:cNvSpPr/>
          <p:nvPr/>
        </p:nvSpPr>
        <p:spPr>
          <a:xfrm>
            <a:off x="5138224" y="2779958"/>
            <a:ext cx="2332614" cy="278294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6" name="TextBox 32">
            <a:extLst>
              <a:ext uri="{FF2B5EF4-FFF2-40B4-BE49-F238E27FC236}">
                <a16:creationId xmlns:a16="http://schemas.microsoft.com/office/drawing/2014/main" id="{C9C33497-7477-4E2C-82C6-AB275EDC6097}"/>
              </a:ext>
            </a:extLst>
          </p:cNvPr>
          <p:cNvSpPr txBox="1"/>
          <p:nvPr/>
        </p:nvSpPr>
        <p:spPr>
          <a:xfrm>
            <a:off x="4023859" y="2756289"/>
            <a:ext cx="1212141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No.(Automatic) :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3400411" y="3265933"/>
            <a:ext cx="8486789" cy="331416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284048" y="34855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PCR type  :</a:t>
            </a:r>
          </a:p>
        </p:txBody>
      </p:sp>
      <p:sp>
        <p:nvSpPr>
          <p:cNvPr id="119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8964" y="3505986"/>
            <a:ext cx="635411" cy="32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 Light Condensed" panose="020B0502040204020203" pitchFamily="34" charset="0"/>
              </a:rPr>
              <a:t>Normal</a:t>
            </a:r>
          </a:p>
        </p:txBody>
      </p:sp>
      <p:sp>
        <p:nvSpPr>
          <p:cNvPr id="120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102384" y="3499027"/>
            <a:ext cx="603258" cy="32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 Light Condensed" panose="020B0502040204020203" pitchFamily="34" charset="0"/>
              </a:rPr>
              <a:t>Urgent</a:t>
            </a:r>
          </a:p>
        </p:txBody>
      </p:sp>
      <p:sp>
        <p:nvSpPr>
          <p:cNvPr id="121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50167" y="3570879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6804" y="3570879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3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4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4084354" y="376595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Addition item :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610360" y="3769462"/>
            <a:ext cx="123826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Annual Plan No :</a:t>
            </a:r>
          </a:p>
        </p:txBody>
      </p:sp>
      <p:sp>
        <p:nvSpPr>
          <p:cNvPr id="126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3806007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No</a:t>
            </a:r>
          </a:p>
        </p:txBody>
      </p:sp>
      <p:sp>
        <p:nvSpPr>
          <p:cNvPr id="127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24472" y="4148419"/>
            <a:ext cx="56507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Title :</a:t>
            </a:r>
          </a:p>
        </p:txBody>
      </p:sp>
      <p:grpSp>
        <p:nvGrpSpPr>
          <p:cNvPr id="128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6" y="4143674"/>
            <a:ext cx="5975788" cy="315176"/>
            <a:chOff x="967547" y="2874273"/>
            <a:chExt cx="6355889" cy="327555"/>
          </a:xfrm>
        </p:grpSpPr>
        <p:sp>
          <p:nvSpPr>
            <p:cNvPr id="129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7" y="2874273"/>
              <a:ext cx="63558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0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637335" y="2874273"/>
              <a:ext cx="1159718" cy="287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HP5 New Machine</a:t>
              </a:r>
            </a:p>
          </p:txBody>
        </p:sp>
      </p:grpSp>
      <p:sp>
        <p:nvSpPr>
          <p:cNvPr id="131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145936" y="4590780"/>
            <a:ext cx="1069467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Change type :</a:t>
            </a:r>
          </a:p>
        </p:txBody>
      </p:sp>
      <p:grpSp>
        <p:nvGrpSpPr>
          <p:cNvPr id="132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4586034"/>
            <a:ext cx="2338427" cy="355374"/>
            <a:chOff x="967547" y="2874273"/>
            <a:chExt cx="2487167" cy="369332"/>
          </a:xfrm>
        </p:grpSpPr>
        <p:sp>
          <p:nvSpPr>
            <p:cNvPr id="133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4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72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Repeat</a:t>
              </a:r>
            </a:p>
          </p:txBody>
        </p:sp>
      </p:grpSp>
      <p:sp>
        <p:nvSpPr>
          <p:cNvPr id="135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116493" y="4627642"/>
            <a:ext cx="613305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Rank :</a:t>
            </a:r>
          </a:p>
        </p:txBody>
      </p:sp>
      <p:sp>
        <p:nvSpPr>
          <p:cNvPr id="136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805459" y="5152648"/>
            <a:ext cx="1616055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Customer submission:</a:t>
            </a:r>
          </a:p>
        </p:txBody>
      </p:sp>
      <p:grpSp>
        <p:nvGrpSpPr>
          <p:cNvPr id="137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5147901"/>
            <a:ext cx="2326950" cy="355374"/>
            <a:chOff x="967547" y="2874273"/>
            <a:chExt cx="2474960" cy="369332"/>
          </a:xfrm>
        </p:grpSpPr>
        <p:sp>
          <p:nvSpPr>
            <p:cNvPr id="138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9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11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Isuzu ,Nissan</a:t>
              </a:r>
            </a:p>
          </p:txBody>
        </p:sp>
      </p:grpSp>
      <p:sp>
        <p:nvSpPr>
          <p:cNvPr id="140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563637" y="5125152"/>
            <a:ext cx="1318647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Planning review :</a:t>
            </a:r>
          </a:p>
        </p:txBody>
      </p:sp>
      <p:grpSp>
        <p:nvGrpSpPr>
          <p:cNvPr id="141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8679829" y="5120406"/>
            <a:ext cx="2424535" cy="355374"/>
            <a:chOff x="967547" y="2874273"/>
            <a:chExt cx="2913747" cy="369332"/>
          </a:xfrm>
        </p:grpSpPr>
        <p:sp>
          <p:nvSpPr>
            <p:cNvPr id="142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3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Yes</a:t>
              </a:r>
            </a:p>
          </p:txBody>
        </p:sp>
      </p:grpSp>
      <p:sp>
        <p:nvSpPr>
          <p:cNvPr id="144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455579" y="5742601"/>
            <a:ext cx="786124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Product :</a:t>
            </a:r>
          </a:p>
        </p:txBody>
      </p:sp>
      <p:grpSp>
        <p:nvGrpSpPr>
          <p:cNvPr id="145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5737856"/>
            <a:ext cx="2326476" cy="355374"/>
            <a:chOff x="967547" y="2874273"/>
            <a:chExt cx="2474456" cy="369332"/>
          </a:xfrm>
        </p:grpSpPr>
        <p:sp>
          <p:nvSpPr>
            <p:cNvPr id="146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7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50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G3S</a:t>
              </a:r>
            </a:p>
          </p:txBody>
        </p:sp>
      </p:grpSp>
      <p:sp>
        <p:nvSpPr>
          <p:cNvPr id="148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7910176" y="5727272"/>
            <a:ext cx="94688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Part name :</a:t>
            </a:r>
          </a:p>
        </p:txBody>
      </p:sp>
      <p:grpSp>
        <p:nvGrpSpPr>
          <p:cNvPr id="149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8662946" y="5722527"/>
            <a:ext cx="2441418" cy="355374"/>
            <a:chOff x="967547" y="2874273"/>
            <a:chExt cx="2596709" cy="369332"/>
          </a:xfrm>
        </p:grpSpPr>
        <p:sp>
          <p:nvSpPr>
            <p:cNvPr id="150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1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INJ Inspection</a:t>
              </a:r>
            </a:p>
          </p:txBody>
        </p:sp>
      </p:grpSp>
      <p:sp>
        <p:nvSpPr>
          <p:cNvPr id="152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8667212" y="3721273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3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3750083"/>
            <a:ext cx="186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DN-FY20-001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54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8667211" y="4583293"/>
            <a:ext cx="2437153" cy="355374"/>
            <a:chOff x="967546" y="2874273"/>
            <a:chExt cx="2592172" cy="369332"/>
          </a:xfrm>
        </p:grpSpPr>
        <p:sp>
          <p:nvSpPr>
            <p:cNvPr id="155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6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477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C2	</a:t>
              </a:r>
            </a:p>
          </p:txBody>
        </p:sp>
      </p:grpSp>
      <p:sp>
        <p:nvSpPr>
          <p:cNvPr id="157" name="TextBox 33">
            <a:extLst>
              <a:ext uri="{FF2B5EF4-FFF2-40B4-BE49-F238E27FC236}">
                <a16:creationId xmlns:a16="http://schemas.microsoft.com/office/drawing/2014/main" id="{7A5EE932-40A4-4633-B9D1-CC8D8ECCA92D}"/>
              </a:ext>
            </a:extLst>
          </p:cNvPr>
          <p:cNvSpPr txBox="1"/>
          <p:nvPr/>
        </p:nvSpPr>
        <p:spPr>
          <a:xfrm>
            <a:off x="5643107" y="2802436"/>
            <a:ext cx="1286494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DN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PCR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FY20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001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58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224644" y="6224726"/>
            <a:ext cx="1085543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Part number :</a:t>
            </a:r>
          </a:p>
        </p:txBody>
      </p:sp>
      <p:sp>
        <p:nvSpPr>
          <p:cNvPr id="159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28576" y="6219980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0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780183" y="6205404"/>
            <a:ext cx="111166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Change point :</a:t>
            </a:r>
          </a:p>
        </p:txBody>
      </p:sp>
      <p:grpSp>
        <p:nvGrpSpPr>
          <p:cNvPr id="161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8657699" y="6200657"/>
            <a:ext cx="2446665" cy="355374"/>
            <a:chOff x="967547" y="2874273"/>
            <a:chExt cx="2602289" cy="369332"/>
          </a:xfrm>
        </p:grpSpPr>
        <p:sp>
          <p:nvSpPr>
            <p:cNvPr id="162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967547" y="2874273"/>
              <a:ext cx="26022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3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648642" y="2874273"/>
              <a:ext cx="129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Modify machine</a:t>
              </a:r>
            </a:p>
          </p:txBody>
        </p:sp>
      </p:grpSp>
      <p:sp>
        <p:nvSpPr>
          <p:cNvPr id="164" name="TextBox 63">
            <a:extLst>
              <a:ext uri="{FF2B5EF4-FFF2-40B4-BE49-F238E27FC236}">
                <a16:creationId xmlns:a16="http://schemas.microsoft.com/office/drawing/2014/main" id="{DFCDF218-7053-46F6-A88C-66B69EB34166}"/>
              </a:ext>
            </a:extLst>
          </p:cNvPr>
          <p:cNvSpPr txBox="1"/>
          <p:nvPr/>
        </p:nvSpPr>
        <p:spPr>
          <a:xfrm>
            <a:off x="5896529" y="6255172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SDM-44455555</a:t>
            </a:r>
          </a:p>
        </p:txBody>
      </p:sp>
      <p:sp>
        <p:nvSpPr>
          <p:cNvPr id="16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49A18F12-C12E-4E3C-96F8-175E77326C84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66528D7-D07C-4A8C-8AE3-8BC66CC43B1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29A82034-7FE3-4F03-AE49-3B792AF76522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B3A66B2E-EF25-420B-B8DB-4717CCA40F15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9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47F7FABF-091A-4C51-8F28-24B62A1D5B72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70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B32385B2-B705-4F61-94F4-81A6D48E213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7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C75A72B9-0208-4B22-B14A-BD16AA95392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72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109A596D-1010-4D43-BBCB-F6DA00460D0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73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FCC48E40-2FAE-40F9-A42A-CE0BF1D7580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74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DEC4E246-C7B5-4EBE-B015-8152109FC23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75" name="Picture 3">
            <a:extLst>
              <a:ext uri="{FF2B5EF4-FFF2-40B4-BE49-F238E27FC236}">
                <a16:creationId xmlns:a16="http://schemas.microsoft.com/office/drawing/2014/main" id="{1909327C-3D6D-41B3-8B62-D25DF9FBAB1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76" name="Picture 52">
            <a:extLst>
              <a:ext uri="{FF2B5EF4-FFF2-40B4-BE49-F238E27FC236}">
                <a16:creationId xmlns:a16="http://schemas.microsoft.com/office/drawing/2014/main" id="{0F775668-CE2E-46CC-8F63-849F36DFB51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77" name="Picture 53">
            <a:extLst>
              <a:ext uri="{FF2B5EF4-FFF2-40B4-BE49-F238E27FC236}">
                <a16:creationId xmlns:a16="http://schemas.microsoft.com/office/drawing/2014/main" id="{C5F62A14-B69F-437A-AD9A-25AAE03D6FB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78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396255D6-65A0-4CC9-956F-28DCD492E86D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9" name="Rectangle 60">
            <a:hlinkClick r:id="rId23" action="ppaction://hlinksldjump"/>
            <a:extLst>
              <a:ext uri="{FF2B5EF4-FFF2-40B4-BE49-F238E27FC236}">
                <a16:creationId xmlns:a16="http://schemas.microsoft.com/office/drawing/2014/main" id="{5EB2C9BE-16E1-4A18-9A69-03E7122FD44B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0" name="Rectangle 61">
            <a:hlinkClick r:id="rId24" action="ppaction://hlinksldjump"/>
            <a:extLst>
              <a:ext uri="{FF2B5EF4-FFF2-40B4-BE49-F238E27FC236}">
                <a16:creationId xmlns:a16="http://schemas.microsoft.com/office/drawing/2014/main" id="{34625AAE-37E7-4C35-A622-96D086D229F1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6394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22068" y="1730290"/>
            <a:ext cx="8453257" cy="477679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279285" y="208828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PCR type  :</a:t>
            </a:r>
          </a:p>
        </p:txBody>
      </p:sp>
      <p:sp>
        <p:nvSpPr>
          <p:cNvPr id="67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4201" y="2108678"/>
            <a:ext cx="635411" cy="32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 Light Condensed" panose="020B0502040204020203" pitchFamily="34" charset="0"/>
              </a:rPr>
              <a:t>Normal</a:t>
            </a: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097621" y="2101719"/>
            <a:ext cx="603258" cy="32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Bahnschrift Light Condensed" panose="020B0502040204020203" pitchFamily="34" charset="0"/>
              </a:rPr>
              <a:t>Urgent</a:t>
            </a:r>
          </a:p>
        </p:txBody>
      </p:sp>
      <p:sp>
        <p:nvSpPr>
          <p:cNvPr id="69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45404" y="2173571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2041" y="2173571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1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956420" y="2212336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2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4084354" y="2373414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Addition item :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610360" y="2376917"/>
            <a:ext cx="123826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Annual Plan No :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2413462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No</a:t>
            </a:r>
          </a:p>
        </p:txBody>
      </p:sp>
      <p:sp>
        <p:nvSpPr>
          <p:cNvPr id="75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24472" y="2779624"/>
            <a:ext cx="56507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Title :</a:t>
            </a:r>
          </a:p>
        </p:txBody>
      </p:sp>
      <p:grpSp>
        <p:nvGrpSpPr>
          <p:cNvPr id="76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6" y="2763004"/>
            <a:ext cx="5975788" cy="315176"/>
            <a:chOff x="967547" y="2874273"/>
            <a:chExt cx="6355889" cy="327555"/>
          </a:xfrm>
        </p:grpSpPr>
        <p:sp>
          <p:nvSpPr>
            <p:cNvPr id="77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7" y="2874273"/>
              <a:ext cx="63558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8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637335" y="2874273"/>
              <a:ext cx="1159718" cy="287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HP5 New Machine</a:t>
              </a:r>
            </a:p>
          </p:txBody>
        </p:sp>
      </p:grpSp>
      <p:sp>
        <p:nvSpPr>
          <p:cNvPr id="79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145936" y="3198235"/>
            <a:ext cx="1069467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Change type :</a:t>
            </a:r>
          </a:p>
        </p:txBody>
      </p:sp>
      <p:grpSp>
        <p:nvGrpSpPr>
          <p:cNvPr id="80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3193489"/>
            <a:ext cx="2338427" cy="355374"/>
            <a:chOff x="967547" y="2874273"/>
            <a:chExt cx="2487167" cy="369332"/>
          </a:xfrm>
        </p:grpSpPr>
        <p:sp>
          <p:nvSpPr>
            <p:cNvPr id="81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2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72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Repeat</a:t>
              </a:r>
            </a:p>
          </p:txBody>
        </p:sp>
      </p:grpSp>
      <p:sp>
        <p:nvSpPr>
          <p:cNvPr id="83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116493" y="3235097"/>
            <a:ext cx="613305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Rank :</a:t>
            </a: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805459" y="3760103"/>
            <a:ext cx="1616055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Customer submission:</a:t>
            </a:r>
          </a:p>
        </p:txBody>
      </p:sp>
      <p:grpSp>
        <p:nvGrpSpPr>
          <p:cNvPr id="85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3755356"/>
            <a:ext cx="2326950" cy="355374"/>
            <a:chOff x="967547" y="2874273"/>
            <a:chExt cx="2474960" cy="369332"/>
          </a:xfrm>
        </p:grpSpPr>
        <p:sp>
          <p:nvSpPr>
            <p:cNvPr id="86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7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11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Isuzu ,Nissan</a:t>
              </a:r>
            </a:p>
          </p:txBody>
        </p:sp>
      </p:grpSp>
      <p:sp>
        <p:nvSpPr>
          <p:cNvPr id="88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563637" y="3732607"/>
            <a:ext cx="1318647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Planning review :</a:t>
            </a:r>
          </a:p>
        </p:txBody>
      </p:sp>
      <p:grpSp>
        <p:nvGrpSpPr>
          <p:cNvPr id="89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8679829" y="3727861"/>
            <a:ext cx="2424535" cy="355374"/>
            <a:chOff x="967547" y="2874273"/>
            <a:chExt cx="2913747" cy="369332"/>
          </a:xfrm>
        </p:grpSpPr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1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Yes</a:t>
              </a:r>
            </a:p>
          </p:txBody>
        </p:sp>
      </p:grpSp>
      <p:sp>
        <p:nvSpPr>
          <p:cNvPr id="92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455579" y="4278806"/>
            <a:ext cx="786124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Product :</a:t>
            </a:r>
          </a:p>
        </p:txBody>
      </p:sp>
      <p:grpSp>
        <p:nvGrpSpPr>
          <p:cNvPr id="93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4274061"/>
            <a:ext cx="2326476" cy="355374"/>
            <a:chOff x="967547" y="2874273"/>
            <a:chExt cx="2474456" cy="369332"/>
          </a:xfrm>
        </p:grpSpPr>
        <p:sp>
          <p:nvSpPr>
            <p:cNvPr id="94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5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50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G3S</a:t>
              </a:r>
            </a:p>
          </p:txBody>
        </p:sp>
      </p:grpSp>
      <p:sp>
        <p:nvSpPr>
          <p:cNvPr id="96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7910176" y="4263477"/>
            <a:ext cx="946886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Part name :</a:t>
            </a:r>
          </a:p>
        </p:txBody>
      </p:sp>
      <p:grpSp>
        <p:nvGrpSpPr>
          <p:cNvPr id="97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8686696" y="4258732"/>
            <a:ext cx="2441418" cy="355374"/>
            <a:chOff x="967547" y="2874273"/>
            <a:chExt cx="2596709" cy="369332"/>
          </a:xfrm>
        </p:grpSpPr>
        <p:sp>
          <p:nvSpPr>
            <p:cNvPr id="98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9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INJ Inspection</a:t>
              </a:r>
            </a:p>
          </p:txBody>
        </p:sp>
      </p:grpSp>
      <p:sp>
        <p:nvSpPr>
          <p:cNvPr id="100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8667212" y="2328728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2357538"/>
            <a:ext cx="186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</a:rPr>
              <a:t>DN-FY20-001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8667211" y="3190748"/>
            <a:ext cx="2437153" cy="355374"/>
            <a:chOff x="967546" y="2874273"/>
            <a:chExt cx="2592172" cy="369332"/>
          </a:xfrm>
        </p:grpSpPr>
        <p:sp>
          <p:nvSpPr>
            <p:cNvPr id="103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4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477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C2	</a:t>
              </a:r>
            </a:p>
          </p:txBody>
        </p:sp>
      </p:grpSp>
      <p:sp>
        <p:nvSpPr>
          <p:cNvPr id="105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220378" y="4769940"/>
            <a:ext cx="1085543" cy="35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Part number :</a:t>
            </a:r>
          </a:p>
        </p:txBody>
      </p:sp>
      <p:sp>
        <p:nvSpPr>
          <p:cNvPr id="106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16701" y="4765194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7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783537" y="4750618"/>
            <a:ext cx="8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Change point :</a:t>
            </a:r>
          </a:p>
        </p:txBody>
      </p:sp>
      <p:grpSp>
        <p:nvGrpSpPr>
          <p:cNvPr id="108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8686696" y="4745871"/>
            <a:ext cx="2441418" cy="355374"/>
            <a:chOff x="815572" y="2874273"/>
            <a:chExt cx="2596709" cy="369332"/>
          </a:xfrm>
        </p:grpSpPr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815572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0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559492" y="2874273"/>
              <a:ext cx="129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Modify machine</a:t>
              </a:r>
            </a:p>
          </p:txBody>
        </p:sp>
      </p:grpSp>
      <p:sp>
        <p:nvSpPr>
          <p:cNvPr id="111" name="TextBox 92">
            <a:extLst>
              <a:ext uri="{FF2B5EF4-FFF2-40B4-BE49-F238E27FC236}">
                <a16:creationId xmlns:a16="http://schemas.microsoft.com/office/drawing/2014/main" id="{1EF25063-50E2-41D0-8667-6978B8798BC5}"/>
              </a:ext>
            </a:extLst>
          </p:cNvPr>
          <p:cNvSpPr txBox="1"/>
          <p:nvPr/>
        </p:nvSpPr>
        <p:spPr>
          <a:xfrm>
            <a:off x="3960303" y="5225153"/>
            <a:ext cx="170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Priority Management Category ;</a:t>
            </a:r>
          </a:p>
        </p:txBody>
      </p:sp>
      <p:sp>
        <p:nvSpPr>
          <p:cNvPr id="112" name="Rectangle 212">
            <a:extLst>
              <a:ext uri="{FF2B5EF4-FFF2-40B4-BE49-F238E27FC236}">
                <a16:creationId xmlns:a16="http://schemas.microsoft.com/office/drawing/2014/main" id="{CD5C0EE6-FF1B-434A-9B0B-6520ECE1571D}"/>
              </a:ext>
            </a:extLst>
          </p:cNvPr>
          <p:cNvSpPr/>
          <p:nvPr/>
        </p:nvSpPr>
        <p:spPr>
          <a:xfrm>
            <a:off x="5837922" y="532221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3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5837922" y="580115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4" name="Rectangle 214">
            <a:extLst>
              <a:ext uri="{FF2B5EF4-FFF2-40B4-BE49-F238E27FC236}">
                <a16:creationId xmlns:a16="http://schemas.microsoft.com/office/drawing/2014/main" id="{CECACC45-DAC7-4BAB-8F24-5197C869E039}"/>
              </a:ext>
            </a:extLst>
          </p:cNvPr>
          <p:cNvSpPr/>
          <p:nvPr/>
        </p:nvSpPr>
        <p:spPr>
          <a:xfrm>
            <a:off x="5843605" y="629900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5" name="Rectangle 215">
            <a:extLst>
              <a:ext uri="{FF2B5EF4-FFF2-40B4-BE49-F238E27FC236}">
                <a16:creationId xmlns:a16="http://schemas.microsoft.com/office/drawing/2014/main" id="{4190F101-38F6-4805-8989-8718810DFCFE}"/>
              </a:ext>
            </a:extLst>
          </p:cNvPr>
          <p:cNvSpPr/>
          <p:nvPr/>
        </p:nvSpPr>
        <p:spPr>
          <a:xfrm>
            <a:off x="6466658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6" name="Rectangle 216">
            <a:extLst>
              <a:ext uri="{FF2B5EF4-FFF2-40B4-BE49-F238E27FC236}">
                <a16:creationId xmlns:a16="http://schemas.microsoft.com/office/drawing/2014/main" id="{59148574-279B-429C-A80A-A29CFAC9FCF2}"/>
              </a:ext>
            </a:extLst>
          </p:cNvPr>
          <p:cNvSpPr/>
          <p:nvPr/>
        </p:nvSpPr>
        <p:spPr>
          <a:xfrm>
            <a:off x="6466658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7" name="Rectangle 217">
            <a:extLst>
              <a:ext uri="{FF2B5EF4-FFF2-40B4-BE49-F238E27FC236}">
                <a16:creationId xmlns:a16="http://schemas.microsoft.com/office/drawing/2014/main" id="{DD1F5A48-BB9B-4B27-8976-9DD62C6DEA50}"/>
              </a:ext>
            </a:extLst>
          </p:cNvPr>
          <p:cNvSpPr/>
          <p:nvPr/>
        </p:nvSpPr>
        <p:spPr>
          <a:xfrm>
            <a:off x="6472341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8" name="Rectangle 218">
            <a:extLst>
              <a:ext uri="{FF2B5EF4-FFF2-40B4-BE49-F238E27FC236}">
                <a16:creationId xmlns:a16="http://schemas.microsoft.com/office/drawing/2014/main" id="{89AAB7B9-478B-404E-90D1-27CC3FBEBBEE}"/>
              </a:ext>
            </a:extLst>
          </p:cNvPr>
          <p:cNvSpPr/>
          <p:nvPr/>
        </p:nvSpPr>
        <p:spPr>
          <a:xfrm>
            <a:off x="7116184" y="5312990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9" name="Rectangle 219">
            <a:extLst>
              <a:ext uri="{FF2B5EF4-FFF2-40B4-BE49-F238E27FC236}">
                <a16:creationId xmlns:a16="http://schemas.microsoft.com/office/drawing/2014/main" id="{758059F8-C899-4EA3-91F4-108C8436D5FF}"/>
              </a:ext>
            </a:extLst>
          </p:cNvPr>
          <p:cNvSpPr/>
          <p:nvPr/>
        </p:nvSpPr>
        <p:spPr>
          <a:xfrm>
            <a:off x="7116184" y="5791925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0" name="Rectangle 220">
            <a:extLst>
              <a:ext uri="{FF2B5EF4-FFF2-40B4-BE49-F238E27FC236}">
                <a16:creationId xmlns:a16="http://schemas.microsoft.com/office/drawing/2014/main" id="{6190AACB-74B3-4913-838F-46557D826719}"/>
              </a:ext>
            </a:extLst>
          </p:cNvPr>
          <p:cNvSpPr/>
          <p:nvPr/>
        </p:nvSpPr>
        <p:spPr>
          <a:xfrm>
            <a:off x="7121867" y="628977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1" name="Rectangle 221">
            <a:extLst>
              <a:ext uri="{FF2B5EF4-FFF2-40B4-BE49-F238E27FC236}">
                <a16:creationId xmlns:a16="http://schemas.microsoft.com/office/drawing/2014/main" id="{3987F70B-0CAE-4A73-8E4B-D4DF07ACD040}"/>
              </a:ext>
            </a:extLst>
          </p:cNvPr>
          <p:cNvSpPr/>
          <p:nvPr/>
        </p:nvSpPr>
        <p:spPr>
          <a:xfrm>
            <a:off x="7836691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2" name="Rectangle 222">
            <a:extLst>
              <a:ext uri="{FF2B5EF4-FFF2-40B4-BE49-F238E27FC236}">
                <a16:creationId xmlns:a16="http://schemas.microsoft.com/office/drawing/2014/main" id="{4EBA12E3-1CF1-4491-95A4-8021FB92CD85}"/>
              </a:ext>
            </a:extLst>
          </p:cNvPr>
          <p:cNvSpPr/>
          <p:nvPr/>
        </p:nvSpPr>
        <p:spPr>
          <a:xfrm>
            <a:off x="7836691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3" name="Rectangle 223">
            <a:extLst>
              <a:ext uri="{FF2B5EF4-FFF2-40B4-BE49-F238E27FC236}">
                <a16:creationId xmlns:a16="http://schemas.microsoft.com/office/drawing/2014/main" id="{20FD71F8-4A32-42B9-99AB-2FEA20D8B760}"/>
              </a:ext>
            </a:extLst>
          </p:cNvPr>
          <p:cNvSpPr/>
          <p:nvPr/>
        </p:nvSpPr>
        <p:spPr>
          <a:xfrm>
            <a:off x="7842374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4" name="Rectangle 249">
            <a:extLst>
              <a:ext uri="{FF2B5EF4-FFF2-40B4-BE49-F238E27FC236}">
                <a16:creationId xmlns:a16="http://schemas.microsoft.com/office/drawing/2014/main" id="{9D096748-A53C-41B3-8A8E-411DAF25581C}"/>
              </a:ext>
            </a:extLst>
          </p:cNvPr>
          <p:cNvSpPr/>
          <p:nvPr/>
        </p:nvSpPr>
        <p:spPr>
          <a:xfrm>
            <a:off x="8551730" y="531165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25" name="Rectangle 250">
            <a:extLst>
              <a:ext uri="{FF2B5EF4-FFF2-40B4-BE49-F238E27FC236}">
                <a16:creationId xmlns:a16="http://schemas.microsoft.com/office/drawing/2014/main" id="{973D91F4-B017-4AB7-B371-73F6F810A618}"/>
              </a:ext>
            </a:extLst>
          </p:cNvPr>
          <p:cNvSpPr/>
          <p:nvPr/>
        </p:nvSpPr>
        <p:spPr>
          <a:xfrm>
            <a:off x="8551730" y="579292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pic>
        <p:nvPicPr>
          <p:cNvPr id="126" name="Picture 254">
            <a:extLst>
              <a:ext uri="{FF2B5EF4-FFF2-40B4-BE49-F238E27FC236}">
                <a16:creationId xmlns:a16="http://schemas.microsoft.com/office/drawing/2014/main" id="{61B6273E-8C6B-4526-95F2-311E08D17B7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32" y="5189704"/>
            <a:ext cx="496422" cy="381915"/>
          </a:xfrm>
          <a:prstGeom prst="rect">
            <a:avLst/>
          </a:prstGeom>
        </p:spPr>
      </p:pic>
      <p:pic>
        <p:nvPicPr>
          <p:cNvPr id="127" name="Picture 255">
            <a:extLst>
              <a:ext uri="{FF2B5EF4-FFF2-40B4-BE49-F238E27FC236}">
                <a16:creationId xmlns:a16="http://schemas.microsoft.com/office/drawing/2014/main" id="{5B414B78-9712-480A-83B2-BB8562FBDC3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49" y="5657880"/>
            <a:ext cx="492432" cy="399754"/>
          </a:xfrm>
          <a:prstGeom prst="rect">
            <a:avLst/>
          </a:prstGeom>
        </p:spPr>
      </p:pic>
      <p:pic>
        <p:nvPicPr>
          <p:cNvPr id="128" name="Picture 256">
            <a:extLst>
              <a:ext uri="{FF2B5EF4-FFF2-40B4-BE49-F238E27FC236}">
                <a16:creationId xmlns:a16="http://schemas.microsoft.com/office/drawing/2014/main" id="{B4C11E49-D5E4-48C9-A593-1B5815A7021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6" t="18649" r="30776" b="27583"/>
          <a:stretch/>
        </p:blipFill>
        <p:spPr>
          <a:xfrm>
            <a:off x="8102817" y="5263202"/>
            <a:ext cx="265172" cy="273121"/>
          </a:xfrm>
          <a:prstGeom prst="rect">
            <a:avLst/>
          </a:prstGeom>
        </p:spPr>
      </p:pic>
      <p:pic>
        <p:nvPicPr>
          <p:cNvPr id="129" name="Picture 257">
            <a:extLst>
              <a:ext uri="{FF2B5EF4-FFF2-40B4-BE49-F238E27FC236}">
                <a16:creationId xmlns:a16="http://schemas.microsoft.com/office/drawing/2014/main" id="{6A516711-346B-4236-83CA-6CF0E94FF586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8511" r="30186" b="26352"/>
          <a:stretch/>
        </p:blipFill>
        <p:spPr>
          <a:xfrm>
            <a:off x="8112022" y="5727130"/>
            <a:ext cx="262373" cy="273614"/>
          </a:xfrm>
          <a:prstGeom prst="rect">
            <a:avLst/>
          </a:prstGeom>
        </p:spPr>
      </p:pic>
      <p:pic>
        <p:nvPicPr>
          <p:cNvPr id="130" name="Picture 258">
            <a:extLst>
              <a:ext uri="{FF2B5EF4-FFF2-40B4-BE49-F238E27FC236}">
                <a16:creationId xmlns:a16="http://schemas.microsoft.com/office/drawing/2014/main" id="{8774A714-E0B0-4F4C-8210-9728C691EE4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8" t="19846" r="28100" b="25316"/>
          <a:stretch/>
        </p:blipFill>
        <p:spPr>
          <a:xfrm>
            <a:off x="7331874" y="6175470"/>
            <a:ext cx="344726" cy="347106"/>
          </a:xfrm>
          <a:prstGeom prst="rect">
            <a:avLst/>
          </a:prstGeom>
        </p:spPr>
      </p:pic>
      <p:pic>
        <p:nvPicPr>
          <p:cNvPr id="131" name="Picture 259">
            <a:extLst>
              <a:ext uri="{FF2B5EF4-FFF2-40B4-BE49-F238E27FC236}">
                <a16:creationId xmlns:a16="http://schemas.microsoft.com/office/drawing/2014/main" id="{081F075E-FCF0-443E-BDB6-2C15BB02519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5124" r="28735" b="26892"/>
          <a:stretch/>
        </p:blipFill>
        <p:spPr>
          <a:xfrm>
            <a:off x="7362640" y="5242103"/>
            <a:ext cx="278822" cy="304216"/>
          </a:xfrm>
          <a:prstGeom prst="rect">
            <a:avLst/>
          </a:prstGeom>
        </p:spPr>
      </p:pic>
      <p:pic>
        <p:nvPicPr>
          <p:cNvPr id="132" name="Picture 260">
            <a:extLst>
              <a:ext uri="{FF2B5EF4-FFF2-40B4-BE49-F238E27FC236}">
                <a16:creationId xmlns:a16="http://schemas.microsoft.com/office/drawing/2014/main" id="{7AC8B1C1-8A6F-44B2-9122-E8CEC6A549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9641" r="30892" b="27498"/>
          <a:stretch/>
        </p:blipFill>
        <p:spPr>
          <a:xfrm>
            <a:off x="7366097" y="5730418"/>
            <a:ext cx="268654" cy="273086"/>
          </a:xfrm>
          <a:prstGeom prst="rect">
            <a:avLst/>
          </a:prstGeom>
        </p:spPr>
      </p:pic>
      <p:pic>
        <p:nvPicPr>
          <p:cNvPr id="133" name="Picture 261">
            <a:extLst>
              <a:ext uri="{FF2B5EF4-FFF2-40B4-BE49-F238E27FC236}">
                <a16:creationId xmlns:a16="http://schemas.microsoft.com/office/drawing/2014/main" id="{5A0793C4-066C-4D9C-B0CC-6ACB22ED196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5" t="22998" r="29989" b="25905"/>
          <a:stretch/>
        </p:blipFill>
        <p:spPr>
          <a:xfrm>
            <a:off x="6670402" y="6202671"/>
            <a:ext cx="323354" cy="324162"/>
          </a:xfrm>
          <a:prstGeom prst="rect">
            <a:avLst/>
          </a:prstGeom>
        </p:spPr>
      </p:pic>
      <p:pic>
        <p:nvPicPr>
          <p:cNvPr id="134" name="Picture 262">
            <a:extLst>
              <a:ext uri="{FF2B5EF4-FFF2-40B4-BE49-F238E27FC236}">
                <a16:creationId xmlns:a16="http://schemas.microsoft.com/office/drawing/2014/main" id="{137ECA19-641D-438A-AF07-22252B2BE91C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532" r="28664" b="24720"/>
          <a:stretch/>
        </p:blipFill>
        <p:spPr>
          <a:xfrm>
            <a:off x="6670810" y="5254834"/>
            <a:ext cx="293027" cy="316063"/>
          </a:xfrm>
          <a:prstGeom prst="rect">
            <a:avLst/>
          </a:prstGeom>
        </p:spPr>
      </p:pic>
      <p:pic>
        <p:nvPicPr>
          <p:cNvPr id="135" name="Picture 263">
            <a:extLst>
              <a:ext uri="{FF2B5EF4-FFF2-40B4-BE49-F238E27FC236}">
                <a16:creationId xmlns:a16="http://schemas.microsoft.com/office/drawing/2014/main" id="{6E7D2208-B51D-4246-9F35-548C778DEED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18116" r="30022" b="25376"/>
          <a:stretch/>
        </p:blipFill>
        <p:spPr>
          <a:xfrm>
            <a:off x="6687681" y="5715156"/>
            <a:ext cx="297648" cy="312184"/>
          </a:xfrm>
          <a:prstGeom prst="rect">
            <a:avLst/>
          </a:prstGeom>
        </p:spPr>
      </p:pic>
      <p:pic>
        <p:nvPicPr>
          <p:cNvPr id="136" name="Picture 265">
            <a:extLst>
              <a:ext uri="{FF2B5EF4-FFF2-40B4-BE49-F238E27FC236}">
                <a16:creationId xmlns:a16="http://schemas.microsoft.com/office/drawing/2014/main" id="{B717A28B-EC9B-4FA4-BF67-A54574B72B2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52" y="5164428"/>
            <a:ext cx="651620" cy="528983"/>
          </a:xfrm>
          <a:prstGeom prst="rect">
            <a:avLst/>
          </a:prstGeom>
        </p:spPr>
      </p:pic>
      <p:pic>
        <p:nvPicPr>
          <p:cNvPr id="137" name="Picture 266">
            <a:extLst>
              <a:ext uri="{FF2B5EF4-FFF2-40B4-BE49-F238E27FC236}">
                <a16:creationId xmlns:a16="http://schemas.microsoft.com/office/drawing/2014/main" id="{994F56F7-0F88-474F-B5C7-50F47EC8B0D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5" y="5623540"/>
            <a:ext cx="688233" cy="558706"/>
          </a:xfrm>
          <a:prstGeom prst="rect">
            <a:avLst/>
          </a:prstGeom>
        </p:spPr>
      </p:pic>
      <p:pic>
        <p:nvPicPr>
          <p:cNvPr id="138" name="Picture 267">
            <a:extLst>
              <a:ext uri="{FF2B5EF4-FFF2-40B4-BE49-F238E27FC236}">
                <a16:creationId xmlns:a16="http://schemas.microsoft.com/office/drawing/2014/main" id="{677A4945-B8D7-4519-BA7E-893CEFB9844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10367" r="19722" b="18057"/>
          <a:stretch/>
        </p:blipFill>
        <p:spPr>
          <a:xfrm>
            <a:off x="8089184" y="6209081"/>
            <a:ext cx="303545" cy="30625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89" y="6060321"/>
            <a:ext cx="743232" cy="589551"/>
          </a:xfrm>
          <a:prstGeom prst="rect">
            <a:avLst/>
          </a:prstGeom>
        </p:spPr>
      </p:pic>
      <p:sp>
        <p:nvSpPr>
          <p:cNvPr id="140" name="TextBox 63">
            <a:extLst>
              <a:ext uri="{FF2B5EF4-FFF2-40B4-BE49-F238E27FC236}">
                <a16:creationId xmlns:a16="http://schemas.microsoft.com/office/drawing/2014/main" id="{DFCDF218-7053-46F6-A88C-66B69EB34166}"/>
              </a:ext>
            </a:extLst>
          </p:cNvPr>
          <p:cNvSpPr txBox="1"/>
          <p:nvPr/>
        </p:nvSpPr>
        <p:spPr>
          <a:xfrm>
            <a:off x="5813404" y="4794508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SDM-44455555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03" y="5321056"/>
            <a:ext cx="154247" cy="14339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06" y="5790569"/>
            <a:ext cx="154247" cy="14339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74" y="6298135"/>
            <a:ext cx="154247" cy="143397"/>
          </a:xfrm>
          <a:prstGeom prst="rect">
            <a:avLst/>
          </a:prstGeom>
        </p:spPr>
      </p:pic>
      <p:sp>
        <p:nvSpPr>
          <p:cNvPr id="144" name="Rectangle 55">
            <a:hlinkClick r:id="rId29" action="ppaction://hlinksldjump"/>
            <a:extLst>
              <a:ext uri="{FF2B5EF4-FFF2-40B4-BE49-F238E27FC236}">
                <a16:creationId xmlns:a16="http://schemas.microsoft.com/office/drawing/2014/main" id="{40E1B8F4-CD36-45F8-8D89-6D681343E278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4B89EA04-502F-4952-90B3-F657DCA3C8DB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00D2E0D-AB96-4A1D-87E7-45E1EB2E6DE7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09E9F715-A832-43FF-87E6-89BF812E3DF1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59">
            <a:hlinkClick r:id="rId30" action="ppaction://hlinksldjump"/>
            <a:extLst>
              <a:ext uri="{FF2B5EF4-FFF2-40B4-BE49-F238E27FC236}">
                <a16:creationId xmlns:a16="http://schemas.microsoft.com/office/drawing/2014/main" id="{96821002-BB00-4E0D-8DE3-709FC4AE06C7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9" name="Picture 29">
            <a:hlinkClick r:id="rId29" action="ppaction://hlinksldjump"/>
            <a:extLst>
              <a:ext uri="{FF2B5EF4-FFF2-40B4-BE49-F238E27FC236}">
                <a16:creationId xmlns:a16="http://schemas.microsoft.com/office/drawing/2014/main" id="{5F7F3BB5-9DB4-4996-AE74-AD9D7134C623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0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A07D142-E3DA-4787-8E81-90A8CE683FAD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51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A87A07CA-8221-48E5-BBBE-1579701A4BD7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52" name="Picture 35">
            <a:hlinkClick r:id="rId30" action="ppaction://hlinksldjump"/>
            <a:extLst>
              <a:ext uri="{FF2B5EF4-FFF2-40B4-BE49-F238E27FC236}">
                <a16:creationId xmlns:a16="http://schemas.microsoft.com/office/drawing/2014/main" id="{0D7B3FCD-21CC-40A3-A011-A4B9354F5376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53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A17D2DD7-ECA2-49E4-9452-46ECD2F37EF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4" name="Picture 3">
            <a:extLst>
              <a:ext uri="{FF2B5EF4-FFF2-40B4-BE49-F238E27FC236}">
                <a16:creationId xmlns:a16="http://schemas.microsoft.com/office/drawing/2014/main" id="{F1918832-55B6-4A1E-8320-BBDD87C7CFE8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55" name="Picture 52">
            <a:extLst>
              <a:ext uri="{FF2B5EF4-FFF2-40B4-BE49-F238E27FC236}">
                <a16:creationId xmlns:a16="http://schemas.microsoft.com/office/drawing/2014/main" id="{97FA3DCA-5C89-446C-ACE7-4AF16A00DB95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56" name="Picture 53">
            <a:extLst>
              <a:ext uri="{FF2B5EF4-FFF2-40B4-BE49-F238E27FC236}">
                <a16:creationId xmlns:a16="http://schemas.microsoft.com/office/drawing/2014/main" id="{E129F86B-5291-4FD2-9FD4-3F84A69A4986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57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17FFF802-CF8E-4FE9-A69D-4F2DC1567110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60">
            <a:hlinkClick r:id="rId38" action="ppaction://hlinksldjump"/>
            <a:extLst>
              <a:ext uri="{FF2B5EF4-FFF2-40B4-BE49-F238E27FC236}">
                <a16:creationId xmlns:a16="http://schemas.microsoft.com/office/drawing/2014/main" id="{C14DB1DE-4C2B-4F6D-90C0-A8FBB6570A2F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9" name="Rectangle 61">
            <a:hlinkClick r:id="rId39" action="ppaction://hlinksldjump"/>
            <a:extLst>
              <a:ext uri="{FF2B5EF4-FFF2-40B4-BE49-F238E27FC236}">
                <a16:creationId xmlns:a16="http://schemas.microsoft.com/office/drawing/2014/main" id="{ACB36298-681C-4606-800B-B1A1DEDC185D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1308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09276" y="1743922"/>
            <a:ext cx="8477924" cy="173447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5">
            <a:extLst>
              <a:ext uri="{FF2B5EF4-FFF2-40B4-BE49-F238E27FC236}">
                <a16:creationId xmlns:a16="http://schemas.microsoft.com/office/drawing/2014/main" id="{135EF61D-41BF-4F8F-B9F7-CD5210BE6CD3}"/>
              </a:ext>
            </a:extLst>
          </p:cNvPr>
          <p:cNvSpPr/>
          <p:nvPr/>
        </p:nvSpPr>
        <p:spPr>
          <a:xfrm>
            <a:off x="3589101" y="1964276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Details of Process Change : Plan</a:t>
            </a:r>
          </a:p>
        </p:txBody>
      </p:sp>
      <p:grpSp>
        <p:nvGrpSpPr>
          <p:cNvPr id="67" name="Group 99">
            <a:extLst>
              <a:ext uri="{FF2B5EF4-FFF2-40B4-BE49-F238E27FC236}">
                <a16:creationId xmlns:a16="http://schemas.microsoft.com/office/drawing/2014/main" id="{46400394-454F-4EF8-831C-92241D022B83}"/>
              </a:ext>
            </a:extLst>
          </p:cNvPr>
          <p:cNvGrpSpPr/>
          <p:nvPr/>
        </p:nvGrpSpPr>
        <p:grpSpPr>
          <a:xfrm>
            <a:off x="5272321" y="2260776"/>
            <a:ext cx="5017286" cy="1123098"/>
            <a:chOff x="7002227" y="469023"/>
            <a:chExt cx="4885571" cy="1008426"/>
          </a:xfrm>
        </p:grpSpPr>
        <p:pic>
          <p:nvPicPr>
            <p:cNvPr id="68" name="Picture 97">
              <a:hlinkClick r:id="" action="ppaction://noaction"/>
              <a:extLst>
                <a:ext uri="{FF2B5EF4-FFF2-40B4-BE49-F238E27FC236}">
                  <a16:creationId xmlns:a16="http://schemas.microsoft.com/office/drawing/2014/main" id="{1933E763-3498-4B88-A8ED-F6886E661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2735" t="32979" r="13195" b="33816"/>
            <a:stretch/>
          </p:blipFill>
          <p:spPr>
            <a:xfrm>
              <a:off x="7002227" y="469023"/>
              <a:ext cx="4885571" cy="100842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C77C4942-8085-43A4-95D2-CE249464A2BB}"/>
                </a:ext>
              </a:extLst>
            </p:cNvPr>
            <p:cNvSpPr/>
            <p:nvPr/>
          </p:nvSpPr>
          <p:spPr>
            <a:xfrm>
              <a:off x="8356742" y="749078"/>
              <a:ext cx="2106029" cy="596392"/>
            </a:xfrm>
            <a:prstGeom prst="rect">
              <a:avLst/>
            </a:prstGeom>
            <a:solidFill>
              <a:srgbClr val="FBFCFC"/>
            </a:solidFill>
            <a:ln>
              <a:solidFill>
                <a:srgbClr val="FB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cxnSp>
        <p:nvCxnSpPr>
          <p:cNvPr id="70" name="Straight Connector 101">
            <a:extLst>
              <a:ext uri="{FF2B5EF4-FFF2-40B4-BE49-F238E27FC236}">
                <a16:creationId xmlns:a16="http://schemas.microsoft.com/office/drawing/2014/main" id="{8A2B24E1-92EA-4819-9051-E27BFCE8E8BE}"/>
              </a:ext>
            </a:extLst>
          </p:cNvPr>
          <p:cNvCxnSpPr>
            <a:stCxn id="68" idx="0"/>
            <a:endCxn id="68" idx="2"/>
          </p:cNvCxnSpPr>
          <p:nvPr/>
        </p:nvCxnSpPr>
        <p:spPr>
          <a:xfrm>
            <a:off x="7780964" y="2260776"/>
            <a:ext cx="0" cy="11230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04">
            <a:extLst>
              <a:ext uri="{FF2B5EF4-FFF2-40B4-BE49-F238E27FC236}">
                <a16:creationId xmlns:a16="http://schemas.microsoft.com/office/drawing/2014/main" id="{4DEADAFA-2D87-45CB-803D-DE1236C4D493}"/>
              </a:ext>
            </a:extLst>
          </p:cNvPr>
          <p:cNvSpPr txBox="1"/>
          <p:nvPr/>
        </p:nvSpPr>
        <p:spPr>
          <a:xfrm>
            <a:off x="6036681" y="301406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Plan</a:t>
            </a:r>
          </a:p>
        </p:txBody>
      </p:sp>
      <p:sp>
        <p:nvSpPr>
          <p:cNvPr id="72" name="TextBox 105">
            <a:extLst>
              <a:ext uri="{FF2B5EF4-FFF2-40B4-BE49-F238E27FC236}">
                <a16:creationId xmlns:a16="http://schemas.microsoft.com/office/drawing/2014/main" id="{A148E46E-8F79-49D9-BC1F-1FDD61E25FA4}"/>
              </a:ext>
            </a:extLst>
          </p:cNvPr>
          <p:cNvSpPr txBox="1"/>
          <p:nvPr/>
        </p:nvSpPr>
        <p:spPr>
          <a:xfrm>
            <a:off x="8666321" y="299717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Result</a:t>
            </a:r>
          </a:p>
        </p:txBody>
      </p:sp>
      <p:sp>
        <p:nvSpPr>
          <p:cNvPr id="73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300129" y="2248575"/>
            <a:ext cx="23760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</a:t>
            </a:r>
            <a:r>
              <a:rPr lang="th-TH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</a:t>
            </a:r>
            <a:r>
              <a:rPr lang="en-US" sz="1600" dirty="0"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  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9.5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74" name="Text Box 8">
            <a:extLst>
              <a:ext uri="{FF2B5EF4-FFF2-40B4-BE49-F238E27FC236}">
                <a16:creationId xmlns:a16="http://schemas.microsoft.com/office/drawing/2014/main" id="{FE794428-D673-4BA0-A5E4-E5E472549304}"/>
              </a:ext>
            </a:extLst>
          </p:cNvPr>
          <p:cNvSpPr txBox="1"/>
          <p:nvPr/>
        </p:nvSpPr>
        <p:spPr>
          <a:xfrm>
            <a:off x="7675954" y="2260776"/>
            <a:ext cx="2711720" cy="43254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</a:t>
            </a:r>
            <a:r>
              <a:rPr lang="th-TH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 15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422068" y="3584717"/>
            <a:ext cx="8465132" cy="2993882"/>
          </a:xfrm>
          <a:prstGeom prst="roundRect">
            <a:avLst>
              <a:gd name="adj" fmla="val 273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TextBox 106">
            <a:extLst>
              <a:ext uri="{FF2B5EF4-FFF2-40B4-BE49-F238E27FC236}">
                <a16:creationId xmlns:a16="http://schemas.microsoft.com/office/drawing/2014/main" id="{A24B5CB8-C7CD-4E6A-9EC5-64C11174FE76}"/>
              </a:ext>
            </a:extLst>
          </p:cNvPr>
          <p:cNvSpPr txBox="1"/>
          <p:nvPr/>
        </p:nvSpPr>
        <p:spPr>
          <a:xfrm>
            <a:off x="3612623" y="384971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Implementation plan :</a:t>
            </a:r>
          </a:p>
        </p:txBody>
      </p:sp>
      <p:sp>
        <p:nvSpPr>
          <p:cNvPr id="77" name="TextBox 107">
            <a:extLst>
              <a:ext uri="{FF2B5EF4-FFF2-40B4-BE49-F238E27FC236}">
                <a16:creationId xmlns:a16="http://schemas.microsoft.com/office/drawing/2014/main" id="{E8AABCE9-DFC5-4485-8E88-D029B47633FA}"/>
              </a:ext>
            </a:extLst>
          </p:cNvPr>
          <p:cNvSpPr txBox="1"/>
          <p:nvPr/>
        </p:nvSpPr>
        <p:spPr>
          <a:xfrm>
            <a:off x="4537810" y="421135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1 ) PCR plan submission</a:t>
            </a:r>
          </a:p>
        </p:txBody>
      </p:sp>
      <p:sp>
        <p:nvSpPr>
          <p:cNvPr id="78" name="TextBox 109">
            <a:extLst>
              <a:ext uri="{FF2B5EF4-FFF2-40B4-BE49-F238E27FC236}">
                <a16:creationId xmlns:a16="http://schemas.microsoft.com/office/drawing/2014/main" id="{FA552B3C-BEC0-41E3-9F0C-20DA74663473}"/>
              </a:ext>
            </a:extLst>
          </p:cNvPr>
          <p:cNvSpPr txBox="1"/>
          <p:nvPr/>
        </p:nvSpPr>
        <p:spPr>
          <a:xfrm>
            <a:off x="6547679" y="421135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79" name="TextBox 111">
            <a:extLst>
              <a:ext uri="{FF2B5EF4-FFF2-40B4-BE49-F238E27FC236}">
                <a16:creationId xmlns:a16="http://schemas.microsoft.com/office/drawing/2014/main" id="{CE24492B-228D-4038-B7E3-263242B4ED59}"/>
              </a:ext>
            </a:extLst>
          </p:cNvPr>
          <p:cNvSpPr txBox="1"/>
          <p:nvPr/>
        </p:nvSpPr>
        <p:spPr>
          <a:xfrm>
            <a:off x="9045533" y="422847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80" name="Group 114">
            <a:extLst>
              <a:ext uri="{FF2B5EF4-FFF2-40B4-BE49-F238E27FC236}">
                <a16:creationId xmlns:a16="http://schemas.microsoft.com/office/drawing/2014/main" id="{C0095C21-39B7-485A-AE86-E18FC687E169}"/>
              </a:ext>
            </a:extLst>
          </p:cNvPr>
          <p:cNvGrpSpPr/>
          <p:nvPr/>
        </p:nvGrpSpPr>
        <p:grpSpPr>
          <a:xfrm>
            <a:off x="7063025" y="4243682"/>
            <a:ext cx="1150402" cy="256371"/>
            <a:chOff x="8985023" y="3130415"/>
            <a:chExt cx="1120201" cy="257861"/>
          </a:xfrm>
        </p:grpSpPr>
        <p:sp>
          <p:nvSpPr>
            <p:cNvPr id="81" name="Rectangle 108">
              <a:extLst>
                <a:ext uri="{FF2B5EF4-FFF2-40B4-BE49-F238E27FC236}">
                  <a16:creationId xmlns:a16="http://schemas.microsoft.com/office/drawing/2014/main" id="{DFE25B7D-FDB4-49F6-8EFB-1729C009800B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82" name="รูปภาพ 55">
              <a:extLst>
                <a:ext uri="{FF2B5EF4-FFF2-40B4-BE49-F238E27FC236}">
                  <a16:creationId xmlns:a16="http://schemas.microsoft.com/office/drawing/2014/main" id="{12059C77-0CA1-489C-9230-04F2CCE4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83" name="Group 115">
            <a:extLst>
              <a:ext uri="{FF2B5EF4-FFF2-40B4-BE49-F238E27FC236}">
                <a16:creationId xmlns:a16="http://schemas.microsoft.com/office/drawing/2014/main" id="{DF63BEDE-2F53-4129-9ECE-CEE2F3932BF4}"/>
              </a:ext>
            </a:extLst>
          </p:cNvPr>
          <p:cNvGrpSpPr/>
          <p:nvPr/>
        </p:nvGrpSpPr>
        <p:grpSpPr>
          <a:xfrm>
            <a:off x="9648425" y="4236165"/>
            <a:ext cx="1150402" cy="256371"/>
            <a:chOff x="8985023" y="3130415"/>
            <a:chExt cx="1120201" cy="257861"/>
          </a:xfrm>
        </p:grpSpPr>
        <p:sp>
          <p:nvSpPr>
            <p:cNvPr id="84" name="Rectangle 116">
              <a:extLst>
                <a:ext uri="{FF2B5EF4-FFF2-40B4-BE49-F238E27FC236}">
                  <a16:creationId xmlns:a16="http://schemas.microsoft.com/office/drawing/2014/main" id="{41B81F0A-BADA-471E-866D-7650AD1A0EF5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85" name="รูปภาพ 55">
              <a:extLst>
                <a:ext uri="{FF2B5EF4-FFF2-40B4-BE49-F238E27FC236}">
                  <a16:creationId xmlns:a16="http://schemas.microsoft.com/office/drawing/2014/main" id="{32630BC9-4F88-4C7B-A38F-66EE3DF7A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86" name="TextBox 118">
            <a:extLst>
              <a:ext uri="{FF2B5EF4-FFF2-40B4-BE49-F238E27FC236}">
                <a16:creationId xmlns:a16="http://schemas.microsoft.com/office/drawing/2014/main" id="{6A09D6F8-C4E1-4C77-B7E2-337302561315}"/>
              </a:ext>
            </a:extLst>
          </p:cNvPr>
          <p:cNvSpPr txBox="1"/>
          <p:nvPr/>
        </p:nvSpPr>
        <p:spPr>
          <a:xfrm>
            <a:off x="4545052" y="4589317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2 )Process preparation</a:t>
            </a:r>
          </a:p>
        </p:txBody>
      </p:sp>
      <p:sp>
        <p:nvSpPr>
          <p:cNvPr id="87" name="TextBox 119">
            <a:extLst>
              <a:ext uri="{FF2B5EF4-FFF2-40B4-BE49-F238E27FC236}">
                <a16:creationId xmlns:a16="http://schemas.microsoft.com/office/drawing/2014/main" id="{99FE90BE-3707-4739-AC6D-BAC66410D5F4}"/>
              </a:ext>
            </a:extLst>
          </p:cNvPr>
          <p:cNvSpPr txBox="1"/>
          <p:nvPr/>
        </p:nvSpPr>
        <p:spPr>
          <a:xfrm>
            <a:off x="6554921" y="458931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88" name="TextBox 120">
            <a:extLst>
              <a:ext uri="{FF2B5EF4-FFF2-40B4-BE49-F238E27FC236}">
                <a16:creationId xmlns:a16="http://schemas.microsoft.com/office/drawing/2014/main" id="{FE909E1E-8A33-4030-8737-AB15BC067DFB}"/>
              </a:ext>
            </a:extLst>
          </p:cNvPr>
          <p:cNvSpPr txBox="1"/>
          <p:nvPr/>
        </p:nvSpPr>
        <p:spPr>
          <a:xfrm>
            <a:off x="9052775" y="460644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89" name="Group 121">
            <a:extLst>
              <a:ext uri="{FF2B5EF4-FFF2-40B4-BE49-F238E27FC236}">
                <a16:creationId xmlns:a16="http://schemas.microsoft.com/office/drawing/2014/main" id="{7477EEB0-BDA6-47C2-8EEF-392062F77AD2}"/>
              </a:ext>
            </a:extLst>
          </p:cNvPr>
          <p:cNvGrpSpPr/>
          <p:nvPr/>
        </p:nvGrpSpPr>
        <p:grpSpPr>
          <a:xfrm>
            <a:off x="7070267" y="4621645"/>
            <a:ext cx="1150402" cy="256371"/>
            <a:chOff x="8985023" y="3130415"/>
            <a:chExt cx="1120201" cy="257861"/>
          </a:xfrm>
        </p:grpSpPr>
        <p:sp>
          <p:nvSpPr>
            <p:cNvPr id="90" name="Rectangle 122">
              <a:extLst>
                <a:ext uri="{FF2B5EF4-FFF2-40B4-BE49-F238E27FC236}">
                  <a16:creationId xmlns:a16="http://schemas.microsoft.com/office/drawing/2014/main" id="{85611B76-8662-4D21-94AE-B41E908E89B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1" name="รูปภาพ 55">
              <a:extLst>
                <a:ext uri="{FF2B5EF4-FFF2-40B4-BE49-F238E27FC236}">
                  <a16:creationId xmlns:a16="http://schemas.microsoft.com/office/drawing/2014/main" id="{E01DB8AC-3642-45F8-9AB5-63DC8780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92" name="Group 124">
            <a:extLst>
              <a:ext uri="{FF2B5EF4-FFF2-40B4-BE49-F238E27FC236}">
                <a16:creationId xmlns:a16="http://schemas.microsoft.com/office/drawing/2014/main" id="{BACF8B32-FAF8-4C8A-80D7-F9730FE3900E}"/>
              </a:ext>
            </a:extLst>
          </p:cNvPr>
          <p:cNvGrpSpPr/>
          <p:nvPr/>
        </p:nvGrpSpPr>
        <p:grpSpPr>
          <a:xfrm>
            <a:off x="9655667" y="4614128"/>
            <a:ext cx="1150402" cy="256371"/>
            <a:chOff x="8985023" y="3130415"/>
            <a:chExt cx="1120201" cy="257861"/>
          </a:xfrm>
        </p:grpSpPr>
        <p:sp>
          <p:nvSpPr>
            <p:cNvPr id="93" name="Rectangle 125">
              <a:extLst>
                <a:ext uri="{FF2B5EF4-FFF2-40B4-BE49-F238E27FC236}">
                  <a16:creationId xmlns:a16="http://schemas.microsoft.com/office/drawing/2014/main" id="{D5C62869-4BD7-45A9-801F-AA3A2AA29A10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4" name="รูปภาพ 55">
              <a:extLst>
                <a:ext uri="{FF2B5EF4-FFF2-40B4-BE49-F238E27FC236}">
                  <a16:creationId xmlns:a16="http://schemas.microsoft.com/office/drawing/2014/main" id="{1622C1F8-739A-466D-BD13-3390E477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95" name="TextBox 127">
            <a:extLst>
              <a:ext uri="{FF2B5EF4-FFF2-40B4-BE49-F238E27FC236}">
                <a16:creationId xmlns:a16="http://schemas.microsoft.com/office/drawing/2014/main" id="{95F49931-DF84-42ED-A951-FE04CD8A3E58}"/>
              </a:ext>
            </a:extLst>
          </p:cNvPr>
          <p:cNvSpPr txBox="1"/>
          <p:nvPr/>
        </p:nvSpPr>
        <p:spPr>
          <a:xfrm>
            <a:off x="4552436" y="4967720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3 )Product  / Process evaluation</a:t>
            </a:r>
            <a:endParaRPr lang="th-TH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Process capability</a:t>
            </a:r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TextBox 128">
            <a:extLst>
              <a:ext uri="{FF2B5EF4-FFF2-40B4-BE49-F238E27FC236}">
                <a16:creationId xmlns:a16="http://schemas.microsoft.com/office/drawing/2014/main" id="{F9FD4966-E231-4373-85DB-96AFD260E5D2}"/>
              </a:ext>
            </a:extLst>
          </p:cNvPr>
          <p:cNvSpPr txBox="1"/>
          <p:nvPr/>
        </p:nvSpPr>
        <p:spPr>
          <a:xfrm>
            <a:off x="6562307" y="494246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97" name="TextBox 129">
            <a:extLst>
              <a:ext uri="{FF2B5EF4-FFF2-40B4-BE49-F238E27FC236}">
                <a16:creationId xmlns:a16="http://schemas.microsoft.com/office/drawing/2014/main" id="{90E54B05-5DE1-46DB-9D4D-C6A399488968}"/>
              </a:ext>
            </a:extLst>
          </p:cNvPr>
          <p:cNvSpPr txBox="1"/>
          <p:nvPr/>
        </p:nvSpPr>
        <p:spPr>
          <a:xfrm>
            <a:off x="9060159" y="495959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98" name="Group 130">
            <a:extLst>
              <a:ext uri="{FF2B5EF4-FFF2-40B4-BE49-F238E27FC236}">
                <a16:creationId xmlns:a16="http://schemas.microsoft.com/office/drawing/2014/main" id="{61503191-A596-40F8-B6DE-05C12101658E}"/>
              </a:ext>
            </a:extLst>
          </p:cNvPr>
          <p:cNvGrpSpPr/>
          <p:nvPr/>
        </p:nvGrpSpPr>
        <p:grpSpPr>
          <a:xfrm>
            <a:off x="7077652" y="4974795"/>
            <a:ext cx="1150402" cy="256371"/>
            <a:chOff x="8985023" y="3130415"/>
            <a:chExt cx="1120201" cy="257861"/>
          </a:xfrm>
        </p:grpSpPr>
        <p:sp>
          <p:nvSpPr>
            <p:cNvPr id="99" name="Rectangle 131">
              <a:extLst>
                <a:ext uri="{FF2B5EF4-FFF2-40B4-BE49-F238E27FC236}">
                  <a16:creationId xmlns:a16="http://schemas.microsoft.com/office/drawing/2014/main" id="{4C1D7DAE-26C3-4BE7-A2A4-B7DCB5DDD15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0" name="รูปภาพ 55">
              <a:extLst>
                <a:ext uri="{FF2B5EF4-FFF2-40B4-BE49-F238E27FC236}">
                  <a16:creationId xmlns:a16="http://schemas.microsoft.com/office/drawing/2014/main" id="{166397AA-7187-419F-9419-69C5603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01" name="Group 133">
            <a:extLst>
              <a:ext uri="{FF2B5EF4-FFF2-40B4-BE49-F238E27FC236}">
                <a16:creationId xmlns:a16="http://schemas.microsoft.com/office/drawing/2014/main" id="{806BA450-B978-45BE-A640-7CBE3C3A59A5}"/>
              </a:ext>
            </a:extLst>
          </p:cNvPr>
          <p:cNvGrpSpPr/>
          <p:nvPr/>
        </p:nvGrpSpPr>
        <p:grpSpPr>
          <a:xfrm>
            <a:off x="9663052" y="4967279"/>
            <a:ext cx="1150402" cy="256371"/>
            <a:chOff x="8985023" y="3130415"/>
            <a:chExt cx="1120201" cy="257861"/>
          </a:xfrm>
        </p:grpSpPr>
        <p:sp>
          <p:nvSpPr>
            <p:cNvPr id="102" name="Rectangle 134">
              <a:extLst>
                <a:ext uri="{FF2B5EF4-FFF2-40B4-BE49-F238E27FC236}">
                  <a16:creationId xmlns:a16="http://schemas.microsoft.com/office/drawing/2014/main" id="{74DE1175-D86B-4FD6-91A2-6EC8F3E1219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3" name="รูปภาพ 55">
              <a:extLst>
                <a:ext uri="{FF2B5EF4-FFF2-40B4-BE49-F238E27FC236}">
                  <a16:creationId xmlns:a16="http://schemas.microsoft.com/office/drawing/2014/main" id="{D23ACCF0-E591-446D-82B9-61F8AB25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04" name="TextBox 136">
            <a:extLst>
              <a:ext uri="{FF2B5EF4-FFF2-40B4-BE49-F238E27FC236}">
                <a16:creationId xmlns:a16="http://schemas.microsoft.com/office/drawing/2014/main" id="{2668B25A-F132-43B0-8266-B7513A5652EC}"/>
              </a:ext>
            </a:extLst>
          </p:cNvPr>
          <p:cNvSpPr txBox="1"/>
          <p:nvPr/>
        </p:nvSpPr>
        <p:spPr>
          <a:xfrm>
            <a:off x="4560857" y="5510967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4 )Revise document standard</a:t>
            </a:r>
          </a:p>
        </p:txBody>
      </p:sp>
      <p:sp>
        <p:nvSpPr>
          <p:cNvPr id="105" name="TextBox 137">
            <a:extLst>
              <a:ext uri="{FF2B5EF4-FFF2-40B4-BE49-F238E27FC236}">
                <a16:creationId xmlns:a16="http://schemas.microsoft.com/office/drawing/2014/main" id="{8800369D-6C62-4361-B997-53038643CAB7}"/>
              </a:ext>
            </a:extLst>
          </p:cNvPr>
          <p:cNvSpPr txBox="1"/>
          <p:nvPr/>
        </p:nvSpPr>
        <p:spPr>
          <a:xfrm>
            <a:off x="6570726" y="551096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06" name="TextBox 138">
            <a:extLst>
              <a:ext uri="{FF2B5EF4-FFF2-40B4-BE49-F238E27FC236}">
                <a16:creationId xmlns:a16="http://schemas.microsoft.com/office/drawing/2014/main" id="{2E3260B2-8B4E-4217-BE1C-BD2A4AC9AD37}"/>
              </a:ext>
            </a:extLst>
          </p:cNvPr>
          <p:cNvSpPr txBox="1"/>
          <p:nvPr/>
        </p:nvSpPr>
        <p:spPr>
          <a:xfrm>
            <a:off x="9068580" y="55280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07" name="Group 139">
            <a:extLst>
              <a:ext uri="{FF2B5EF4-FFF2-40B4-BE49-F238E27FC236}">
                <a16:creationId xmlns:a16="http://schemas.microsoft.com/office/drawing/2014/main" id="{B5759762-57DC-4F3A-AD5A-BA2F794CF5D4}"/>
              </a:ext>
            </a:extLst>
          </p:cNvPr>
          <p:cNvGrpSpPr/>
          <p:nvPr/>
        </p:nvGrpSpPr>
        <p:grpSpPr>
          <a:xfrm>
            <a:off x="7086072" y="5543297"/>
            <a:ext cx="1150402" cy="256371"/>
            <a:chOff x="8985023" y="3130415"/>
            <a:chExt cx="1120201" cy="257861"/>
          </a:xfrm>
        </p:grpSpPr>
        <p:sp>
          <p:nvSpPr>
            <p:cNvPr id="108" name="Rectangle 140">
              <a:extLst>
                <a:ext uri="{FF2B5EF4-FFF2-40B4-BE49-F238E27FC236}">
                  <a16:creationId xmlns:a16="http://schemas.microsoft.com/office/drawing/2014/main" id="{3457E666-2539-499E-AD85-24B7A0F450F1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09" name="รูปภาพ 55">
              <a:extLst>
                <a:ext uri="{FF2B5EF4-FFF2-40B4-BE49-F238E27FC236}">
                  <a16:creationId xmlns:a16="http://schemas.microsoft.com/office/drawing/2014/main" id="{C89DB9D1-66AC-48FE-8AD8-EE7C3FFE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10" name="Group 142">
            <a:extLst>
              <a:ext uri="{FF2B5EF4-FFF2-40B4-BE49-F238E27FC236}">
                <a16:creationId xmlns:a16="http://schemas.microsoft.com/office/drawing/2014/main" id="{A1FC6A0A-3AFF-45EF-8B71-F89CA5AA9391}"/>
              </a:ext>
            </a:extLst>
          </p:cNvPr>
          <p:cNvGrpSpPr/>
          <p:nvPr/>
        </p:nvGrpSpPr>
        <p:grpSpPr>
          <a:xfrm>
            <a:off x="9671472" y="5535780"/>
            <a:ext cx="1150402" cy="256371"/>
            <a:chOff x="8985023" y="3130415"/>
            <a:chExt cx="1120201" cy="257861"/>
          </a:xfrm>
        </p:grpSpPr>
        <p:sp>
          <p:nvSpPr>
            <p:cNvPr id="111" name="Rectangle 143">
              <a:extLst>
                <a:ext uri="{FF2B5EF4-FFF2-40B4-BE49-F238E27FC236}">
                  <a16:creationId xmlns:a16="http://schemas.microsoft.com/office/drawing/2014/main" id="{48D84083-BA78-4512-8B04-CA5656B5DD3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2" name="รูปภาพ 55">
              <a:extLst>
                <a:ext uri="{FF2B5EF4-FFF2-40B4-BE49-F238E27FC236}">
                  <a16:creationId xmlns:a16="http://schemas.microsoft.com/office/drawing/2014/main" id="{8E2FA67B-2048-463C-9DC3-DAE49085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13" name="TextBox 145">
            <a:extLst>
              <a:ext uri="{FF2B5EF4-FFF2-40B4-BE49-F238E27FC236}">
                <a16:creationId xmlns:a16="http://schemas.microsoft.com/office/drawing/2014/main" id="{573C3B2C-479D-4385-98F8-37BF1EADDFC3}"/>
              </a:ext>
            </a:extLst>
          </p:cNvPr>
          <p:cNvSpPr txBox="1"/>
          <p:nvPr/>
        </p:nvSpPr>
        <p:spPr>
          <a:xfrm>
            <a:off x="4575530" y="58535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5 )PCR result submission</a:t>
            </a:r>
          </a:p>
        </p:txBody>
      </p:sp>
      <p:sp>
        <p:nvSpPr>
          <p:cNvPr id="114" name="TextBox 146">
            <a:extLst>
              <a:ext uri="{FF2B5EF4-FFF2-40B4-BE49-F238E27FC236}">
                <a16:creationId xmlns:a16="http://schemas.microsoft.com/office/drawing/2014/main" id="{1BAF0F69-489B-4C7F-A2C9-F71EE78BB5C2}"/>
              </a:ext>
            </a:extLst>
          </p:cNvPr>
          <p:cNvSpPr txBox="1"/>
          <p:nvPr/>
        </p:nvSpPr>
        <p:spPr>
          <a:xfrm>
            <a:off x="6585401" y="5853558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15" name="TextBox 147">
            <a:extLst>
              <a:ext uri="{FF2B5EF4-FFF2-40B4-BE49-F238E27FC236}">
                <a16:creationId xmlns:a16="http://schemas.microsoft.com/office/drawing/2014/main" id="{7679BA61-7A80-4286-B027-BE4D1C376DDB}"/>
              </a:ext>
            </a:extLst>
          </p:cNvPr>
          <p:cNvSpPr txBox="1"/>
          <p:nvPr/>
        </p:nvSpPr>
        <p:spPr>
          <a:xfrm>
            <a:off x="9083253" y="58706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16" name="Group 148">
            <a:extLst>
              <a:ext uri="{FF2B5EF4-FFF2-40B4-BE49-F238E27FC236}">
                <a16:creationId xmlns:a16="http://schemas.microsoft.com/office/drawing/2014/main" id="{28A894FE-F823-42B8-A8C5-9E3BA50C5654}"/>
              </a:ext>
            </a:extLst>
          </p:cNvPr>
          <p:cNvGrpSpPr/>
          <p:nvPr/>
        </p:nvGrpSpPr>
        <p:grpSpPr>
          <a:xfrm>
            <a:off x="7100746" y="5885887"/>
            <a:ext cx="1150402" cy="256371"/>
            <a:chOff x="8985023" y="3130415"/>
            <a:chExt cx="1120201" cy="257861"/>
          </a:xfrm>
        </p:grpSpPr>
        <p:sp>
          <p:nvSpPr>
            <p:cNvPr id="117" name="Rectangle 149">
              <a:extLst>
                <a:ext uri="{FF2B5EF4-FFF2-40B4-BE49-F238E27FC236}">
                  <a16:creationId xmlns:a16="http://schemas.microsoft.com/office/drawing/2014/main" id="{3382C0A5-7365-404E-929C-F868FB36DB9E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8" name="รูปภาพ 55">
              <a:extLst>
                <a:ext uri="{FF2B5EF4-FFF2-40B4-BE49-F238E27FC236}">
                  <a16:creationId xmlns:a16="http://schemas.microsoft.com/office/drawing/2014/main" id="{036E0337-81B6-4FDC-9A1D-D14B0416A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19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86146" y="5878371"/>
            <a:ext cx="1150402" cy="256371"/>
            <a:chOff x="8985023" y="3130415"/>
            <a:chExt cx="1120201" cy="257861"/>
          </a:xfrm>
        </p:grpSpPr>
        <p:sp>
          <p:nvSpPr>
            <p:cNvPr id="120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1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22" name="TextBox 154">
            <a:extLst>
              <a:ext uri="{FF2B5EF4-FFF2-40B4-BE49-F238E27FC236}">
                <a16:creationId xmlns:a16="http://schemas.microsoft.com/office/drawing/2014/main" id="{6328E1D3-4FB2-4686-93D1-DE3DF38FF9F0}"/>
              </a:ext>
            </a:extLst>
          </p:cNvPr>
          <p:cNvSpPr txBox="1"/>
          <p:nvPr/>
        </p:nvSpPr>
        <p:spPr>
          <a:xfrm>
            <a:off x="4591201" y="6196032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6 )Production start date</a:t>
            </a:r>
          </a:p>
        </p:txBody>
      </p:sp>
      <p:sp>
        <p:nvSpPr>
          <p:cNvPr id="123" name="TextBox 155">
            <a:extLst>
              <a:ext uri="{FF2B5EF4-FFF2-40B4-BE49-F238E27FC236}">
                <a16:creationId xmlns:a16="http://schemas.microsoft.com/office/drawing/2014/main" id="{2ECB9EE4-168E-40A6-AA2A-3C666DDF5699}"/>
              </a:ext>
            </a:extLst>
          </p:cNvPr>
          <p:cNvSpPr txBox="1"/>
          <p:nvPr/>
        </p:nvSpPr>
        <p:spPr>
          <a:xfrm>
            <a:off x="6586165" y="6196031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24" name="TextBox 156">
            <a:extLst>
              <a:ext uri="{FF2B5EF4-FFF2-40B4-BE49-F238E27FC236}">
                <a16:creationId xmlns:a16="http://schemas.microsoft.com/office/drawing/2014/main" id="{4DBE71E8-8A6C-44D7-B5C9-9724A44562D2}"/>
              </a:ext>
            </a:extLst>
          </p:cNvPr>
          <p:cNvSpPr txBox="1"/>
          <p:nvPr/>
        </p:nvSpPr>
        <p:spPr>
          <a:xfrm>
            <a:off x="9098923" y="621315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25" name="Group 157">
            <a:extLst>
              <a:ext uri="{FF2B5EF4-FFF2-40B4-BE49-F238E27FC236}">
                <a16:creationId xmlns:a16="http://schemas.microsoft.com/office/drawing/2014/main" id="{BAFF325F-CD35-4E40-9233-1C2B139565CB}"/>
              </a:ext>
            </a:extLst>
          </p:cNvPr>
          <p:cNvGrpSpPr/>
          <p:nvPr/>
        </p:nvGrpSpPr>
        <p:grpSpPr>
          <a:xfrm>
            <a:off x="7101510" y="6228361"/>
            <a:ext cx="1150402" cy="256371"/>
            <a:chOff x="8985023" y="3130415"/>
            <a:chExt cx="1120201" cy="257861"/>
          </a:xfrm>
        </p:grpSpPr>
        <p:sp>
          <p:nvSpPr>
            <p:cNvPr id="126" name="Rectangle 158">
              <a:extLst>
                <a:ext uri="{FF2B5EF4-FFF2-40B4-BE49-F238E27FC236}">
                  <a16:creationId xmlns:a16="http://schemas.microsoft.com/office/drawing/2014/main" id="{B4696361-07A3-4AB3-A278-146644DEA822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7" name="รูปภาพ 55">
              <a:extLst>
                <a:ext uri="{FF2B5EF4-FFF2-40B4-BE49-F238E27FC236}">
                  <a16:creationId xmlns:a16="http://schemas.microsoft.com/office/drawing/2014/main" id="{C0CFDEBA-CCE0-4710-8A9F-E6A1ECCE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28" name="Group 160">
            <a:extLst>
              <a:ext uri="{FF2B5EF4-FFF2-40B4-BE49-F238E27FC236}">
                <a16:creationId xmlns:a16="http://schemas.microsoft.com/office/drawing/2014/main" id="{3D99074C-5EFF-44C5-BBE5-C428B2E63C22}"/>
              </a:ext>
            </a:extLst>
          </p:cNvPr>
          <p:cNvGrpSpPr/>
          <p:nvPr/>
        </p:nvGrpSpPr>
        <p:grpSpPr>
          <a:xfrm>
            <a:off x="9686910" y="6220844"/>
            <a:ext cx="1150402" cy="256371"/>
            <a:chOff x="8985023" y="3130415"/>
            <a:chExt cx="1120201" cy="257861"/>
          </a:xfrm>
        </p:grpSpPr>
        <p:sp>
          <p:nvSpPr>
            <p:cNvPr id="129" name="Rectangle 161">
              <a:extLst>
                <a:ext uri="{FF2B5EF4-FFF2-40B4-BE49-F238E27FC236}">
                  <a16:creationId xmlns:a16="http://schemas.microsoft.com/office/drawing/2014/main" id="{37EACD2D-A3D0-41C0-8151-5BE9B7A6A4F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30" name="รูปภาพ 55">
              <a:extLst>
                <a:ext uri="{FF2B5EF4-FFF2-40B4-BE49-F238E27FC236}">
                  <a16:creationId xmlns:a16="http://schemas.microsoft.com/office/drawing/2014/main" id="{6D18CA06-A0B0-49D4-A2D0-6CA54F38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31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651853" y="2527963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32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8177949" y="2527845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203469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4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217780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5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58615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60046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929717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944028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4794" y="551404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2873" y="552835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4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5857811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5872122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grpSp>
        <p:nvGrpSpPr>
          <p:cNvPr id="143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99127" y="6220844"/>
            <a:ext cx="1150402" cy="256371"/>
            <a:chOff x="8985023" y="3130415"/>
            <a:chExt cx="1120201" cy="257861"/>
          </a:xfrm>
        </p:grpSpPr>
        <p:sp>
          <p:nvSpPr>
            <p:cNvPr id="144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5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4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5664" y="6200284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4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3743" y="6214595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48" name="Rectangle 55">
            <a:hlinkClick r:id="rId16" action="ppaction://hlinksldjump"/>
            <a:extLst>
              <a:ext uri="{FF2B5EF4-FFF2-40B4-BE49-F238E27FC236}">
                <a16:creationId xmlns:a16="http://schemas.microsoft.com/office/drawing/2014/main" id="{B94C2DF9-7572-4704-ADCA-74E1B7E48A01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073765F-1EF1-43D5-A8E5-4647F3457EAF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4278FD10-834B-4676-B9D1-5409049ED5D8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C1B9FACD-3C68-4DD8-B750-AD27094DFC16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Rectangle 59">
            <a:hlinkClick r:id="rId17" action="ppaction://hlinksldjump"/>
            <a:extLst>
              <a:ext uri="{FF2B5EF4-FFF2-40B4-BE49-F238E27FC236}">
                <a16:creationId xmlns:a16="http://schemas.microsoft.com/office/drawing/2014/main" id="{5A341DA4-2E7E-4611-94DC-6240F2D69722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3" name="Picture 29">
            <a:hlinkClick r:id="rId16" action="ppaction://hlinksldjump"/>
            <a:extLst>
              <a:ext uri="{FF2B5EF4-FFF2-40B4-BE49-F238E27FC236}">
                <a16:creationId xmlns:a16="http://schemas.microsoft.com/office/drawing/2014/main" id="{6CEA4EB5-9CE1-48FB-83BE-BB0EA36026E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4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921B2D6F-EE4C-4B2B-BEAE-CDAB1E22B05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55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F96FE1FE-F708-4C1C-B3E9-72CF41E017D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56" name="Picture 35">
            <a:hlinkClick r:id="rId17" action="ppaction://hlinksldjump"/>
            <a:extLst>
              <a:ext uri="{FF2B5EF4-FFF2-40B4-BE49-F238E27FC236}">
                <a16:creationId xmlns:a16="http://schemas.microsoft.com/office/drawing/2014/main" id="{B3C71A33-D860-4FA6-9737-5203CB5EEB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57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46EED86B-2293-42DE-B8BF-C4D59EB3F21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8" name="Picture 3">
            <a:extLst>
              <a:ext uri="{FF2B5EF4-FFF2-40B4-BE49-F238E27FC236}">
                <a16:creationId xmlns:a16="http://schemas.microsoft.com/office/drawing/2014/main" id="{1F9FD1F0-A05B-4BDD-8957-540E442DDCE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59" name="Picture 52">
            <a:extLst>
              <a:ext uri="{FF2B5EF4-FFF2-40B4-BE49-F238E27FC236}">
                <a16:creationId xmlns:a16="http://schemas.microsoft.com/office/drawing/2014/main" id="{495F6C3B-BA79-4B8F-B93D-A72BD6BE3E8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60" name="Picture 53">
            <a:extLst>
              <a:ext uri="{FF2B5EF4-FFF2-40B4-BE49-F238E27FC236}">
                <a16:creationId xmlns:a16="http://schemas.microsoft.com/office/drawing/2014/main" id="{6CD3E8E4-D441-4E91-A4AD-D13B409E7A0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61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107EA60E-B890-41EF-810A-02BD43EFB897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2" name="Rectangle 60">
            <a:hlinkClick r:id="rId25" action="ppaction://hlinksldjump"/>
            <a:extLst>
              <a:ext uri="{FF2B5EF4-FFF2-40B4-BE49-F238E27FC236}">
                <a16:creationId xmlns:a16="http://schemas.microsoft.com/office/drawing/2014/main" id="{2C779653-5B51-42FA-98F8-2F16F53DE2BE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3" name="Rectangle 61">
            <a:hlinkClick r:id="rId26" action="ppaction://hlinksldjump"/>
            <a:extLst>
              <a:ext uri="{FF2B5EF4-FFF2-40B4-BE49-F238E27FC236}">
                <a16:creationId xmlns:a16="http://schemas.microsoft.com/office/drawing/2014/main" id="{134A90D4-261C-4B94-A79E-8A018037E111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2627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93318" y="1730290"/>
            <a:ext cx="8362023" cy="250366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497838" y="4345886"/>
            <a:ext cx="8362023" cy="2259658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164">
            <a:extLst>
              <a:ext uri="{FF2B5EF4-FFF2-40B4-BE49-F238E27FC236}">
                <a16:creationId xmlns:a16="http://schemas.microsoft.com/office/drawing/2014/main" id="{16ECAF8C-A0B6-4B35-9E87-F5DDAF7CF4DD}"/>
              </a:ext>
            </a:extLst>
          </p:cNvPr>
          <p:cNvSpPr txBox="1"/>
          <p:nvPr/>
        </p:nvSpPr>
        <p:spPr>
          <a:xfrm>
            <a:off x="3858010" y="1976686"/>
            <a:ext cx="16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Data attachments :</a:t>
            </a:r>
          </a:p>
        </p:txBody>
      </p:sp>
      <p:sp>
        <p:nvSpPr>
          <p:cNvPr id="68" name="TextBox 165">
            <a:extLst>
              <a:ext uri="{FF2B5EF4-FFF2-40B4-BE49-F238E27FC236}">
                <a16:creationId xmlns:a16="http://schemas.microsoft.com/office/drawing/2014/main" id="{893A48E7-2CC5-42AE-A1B8-192D63A8A355}"/>
              </a:ext>
            </a:extLst>
          </p:cNvPr>
          <p:cNvSpPr txBox="1"/>
          <p:nvPr/>
        </p:nvSpPr>
        <p:spPr>
          <a:xfrm>
            <a:off x="4893555" y="3703842"/>
            <a:ext cx="143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.Standardize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work, WI</a:t>
            </a:r>
          </a:p>
        </p:txBody>
      </p:sp>
      <p:sp>
        <p:nvSpPr>
          <p:cNvPr id="69" name="TextBox 166">
            <a:extLst>
              <a:ext uri="{FF2B5EF4-FFF2-40B4-BE49-F238E27FC236}">
                <a16:creationId xmlns:a16="http://schemas.microsoft.com/office/drawing/2014/main" id="{AC16580A-9185-4C0E-91BB-623DAEE5226E}"/>
              </a:ext>
            </a:extLst>
          </p:cNvPr>
          <p:cNvSpPr txBox="1"/>
          <p:nvPr/>
        </p:nvSpPr>
        <p:spPr>
          <a:xfrm>
            <a:off x="4885178" y="2823385"/>
            <a:ext cx="14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.QA Network</a:t>
            </a:r>
          </a:p>
        </p:txBody>
      </p:sp>
      <p:sp>
        <p:nvSpPr>
          <p:cNvPr id="70" name="TextBox 167">
            <a:extLst>
              <a:ext uri="{FF2B5EF4-FFF2-40B4-BE49-F238E27FC236}">
                <a16:creationId xmlns:a16="http://schemas.microsoft.com/office/drawing/2014/main" id="{936BD228-E547-4D03-90B3-E42FCFB8D5FD}"/>
              </a:ext>
            </a:extLst>
          </p:cNvPr>
          <p:cNvSpPr txBox="1"/>
          <p:nvPr/>
        </p:nvSpPr>
        <p:spPr>
          <a:xfrm>
            <a:off x="7850857" y="2816598"/>
            <a:ext cx="221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.Daily check sheet</a:t>
            </a:r>
          </a:p>
        </p:txBody>
      </p:sp>
      <p:sp>
        <p:nvSpPr>
          <p:cNvPr id="71" name="TextBox 168">
            <a:extLst>
              <a:ext uri="{FF2B5EF4-FFF2-40B4-BE49-F238E27FC236}">
                <a16:creationId xmlns:a16="http://schemas.microsoft.com/office/drawing/2014/main" id="{C2C35176-6131-4777-8A9B-5F1A6C19A658}"/>
              </a:ext>
            </a:extLst>
          </p:cNvPr>
          <p:cNvSpPr txBox="1"/>
          <p:nvPr/>
        </p:nvSpPr>
        <p:spPr>
          <a:xfrm>
            <a:off x="4889108" y="2346783"/>
            <a:ext cx="919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.PFMEA</a:t>
            </a:r>
          </a:p>
        </p:txBody>
      </p:sp>
      <p:sp>
        <p:nvSpPr>
          <p:cNvPr id="72" name="TextBox 169">
            <a:extLst>
              <a:ext uri="{FF2B5EF4-FFF2-40B4-BE49-F238E27FC236}">
                <a16:creationId xmlns:a16="http://schemas.microsoft.com/office/drawing/2014/main" id="{33ED88BC-999A-4D15-8C66-3A2F2B10F9FA}"/>
              </a:ext>
            </a:extLst>
          </p:cNvPr>
          <p:cNvSpPr txBox="1"/>
          <p:nvPr/>
        </p:nvSpPr>
        <p:spPr>
          <a:xfrm>
            <a:off x="4886744" y="3207294"/>
            <a:ext cx="170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.Control plan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,PCC</a:t>
            </a: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id="{61B8C0EA-43A6-48C5-BEF4-B7FF5FEE51FB}"/>
              </a:ext>
            </a:extLst>
          </p:cNvPr>
          <p:cNvSpPr txBox="1"/>
          <p:nvPr/>
        </p:nvSpPr>
        <p:spPr>
          <a:xfrm>
            <a:off x="7843116" y="2346662"/>
            <a:ext cx="238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. Machine specification</a:t>
            </a:r>
          </a:p>
          <a:p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of machine</a:t>
            </a:r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4" name="TextBox 78">
            <a:extLst>
              <a:ext uri="{FF2B5EF4-FFF2-40B4-BE49-F238E27FC236}">
                <a16:creationId xmlns:a16="http://schemas.microsoft.com/office/drawing/2014/main" id="{ED51E596-75DF-41CC-BB78-E3DB16CE8D01}"/>
              </a:ext>
            </a:extLst>
          </p:cNvPr>
          <p:cNvSpPr txBox="1"/>
          <p:nvPr/>
        </p:nvSpPr>
        <p:spPr>
          <a:xfrm>
            <a:off x="7832086" y="3186228"/>
            <a:ext cx="94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7 .Other</a:t>
            </a:r>
          </a:p>
        </p:txBody>
      </p:sp>
      <p:sp>
        <p:nvSpPr>
          <p:cNvPr id="75" name="TextBox 186">
            <a:extLst>
              <a:ext uri="{FF2B5EF4-FFF2-40B4-BE49-F238E27FC236}">
                <a16:creationId xmlns:a16="http://schemas.microsoft.com/office/drawing/2014/main" id="{ADD52C7A-BBB7-49C7-915E-8A5572A96656}"/>
              </a:ext>
            </a:extLst>
          </p:cNvPr>
          <p:cNvSpPr txBox="1"/>
          <p:nvPr/>
        </p:nvSpPr>
        <p:spPr>
          <a:xfrm>
            <a:off x="5901970" y="234678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TextBox 194">
            <a:extLst>
              <a:ext uri="{FF2B5EF4-FFF2-40B4-BE49-F238E27FC236}">
                <a16:creationId xmlns:a16="http://schemas.microsoft.com/office/drawing/2014/main" id="{0D2514AC-3FE0-444E-96A6-8709B5E5D128}"/>
              </a:ext>
            </a:extLst>
          </p:cNvPr>
          <p:cNvSpPr txBox="1"/>
          <p:nvPr/>
        </p:nvSpPr>
        <p:spPr>
          <a:xfrm>
            <a:off x="5910305" y="282920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7" name="TextBox 196">
            <a:extLst>
              <a:ext uri="{FF2B5EF4-FFF2-40B4-BE49-F238E27FC236}">
                <a16:creationId xmlns:a16="http://schemas.microsoft.com/office/drawing/2014/main" id="{414B179C-C6CC-46BC-A8E6-A90D0276A60F}"/>
              </a:ext>
            </a:extLst>
          </p:cNvPr>
          <p:cNvSpPr txBox="1"/>
          <p:nvPr/>
        </p:nvSpPr>
        <p:spPr>
          <a:xfrm>
            <a:off x="5910305" y="3243378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8" name="TextBox 198">
            <a:extLst>
              <a:ext uri="{FF2B5EF4-FFF2-40B4-BE49-F238E27FC236}">
                <a16:creationId xmlns:a16="http://schemas.microsoft.com/office/drawing/2014/main" id="{3DFD2AA7-CE63-47C2-8F5B-5CCD478DEC55}"/>
              </a:ext>
            </a:extLst>
          </p:cNvPr>
          <p:cNvSpPr txBox="1"/>
          <p:nvPr/>
        </p:nvSpPr>
        <p:spPr>
          <a:xfrm>
            <a:off x="9304442" y="231771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9" name="TextBox 205">
            <a:extLst>
              <a:ext uri="{FF2B5EF4-FFF2-40B4-BE49-F238E27FC236}">
                <a16:creationId xmlns:a16="http://schemas.microsoft.com/office/drawing/2014/main" id="{CDB23D38-C016-405F-9754-77829207027A}"/>
              </a:ext>
            </a:extLst>
          </p:cNvPr>
          <p:cNvSpPr txBox="1"/>
          <p:nvPr/>
        </p:nvSpPr>
        <p:spPr>
          <a:xfrm>
            <a:off x="5899902" y="3708237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0" name="TextBox 207">
            <a:extLst>
              <a:ext uri="{FF2B5EF4-FFF2-40B4-BE49-F238E27FC236}">
                <a16:creationId xmlns:a16="http://schemas.microsoft.com/office/drawing/2014/main" id="{F36DCD6A-1032-458E-AF70-D554126F4F51}"/>
              </a:ext>
            </a:extLst>
          </p:cNvPr>
          <p:cNvSpPr txBox="1"/>
          <p:nvPr/>
        </p:nvSpPr>
        <p:spPr>
          <a:xfrm>
            <a:off x="9315212" y="281580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1" name="TextBox 210">
            <a:extLst>
              <a:ext uri="{FF2B5EF4-FFF2-40B4-BE49-F238E27FC236}">
                <a16:creationId xmlns:a16="http://schemas.microsoft.com/office/drawing/2014/main" id="{73D1046E-FE05-482A-BACC-56DB43C3757A}"/>
              </a:ext>
            </a:extLst>
          </p:cNvPr>
          <p:cNvSpPr txBox="1"/>
          <p:nvPr/>
        </p:nvSpPr>
        <p:spPr>
          <a:xfrm>
            <a:off x="9315213" y="3198026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2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6562575" y="23907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3" name="Rectangle 158">
            <a:extLst>
              <a:ext uri="{FF2B5EF4-FFF2-40B4-BE49-F238E27FC236}">
                <a16:creationId xmlns:a16="http://schemas.microsoft.com/office/drawing/2014/main" id="{9D3F2452-431C-4DD4-8DE8-F35B45EE9CCE}"/>
              </a:ext>
            </a:extLst>
          </p:cNvPr>
          <p:cNvSpPr/>
          <p:nvPr/>
        </p:nvSpPr>
        <p:spPr>
          <a:xfrm>
            <a:off x="6562575" y="28730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158">
            <a:extLst>
              <a:ext uri="{FF2B5EF4-FFF2-40B4-BE49-F238E27FC236}">
                <a16:creationId xmlns:a16="http://schemas.microsoft.com/office/drawing/2014/main" id="{97E8E978-C92F-42D1-B360-F449DF6C361E}"/>
              </a:ext>
            </a:extLst>
          </p:cNvPr>
          <p:cNvSpPr/>
          <p:nvPr/>
        </p:nvSpPr>
        <p:spPr>
          <a:xfrm>
            <a:off x="6562575" y="3261839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5" name="Rectangle 158">
            <a:extLst>
              <a:ext uri="{FF2B5EF4-FFF2-40B4-BE49-F238E27FC236}">
                <a16:creationId xmlns:a16="http://schemas.microsoft.com/office/drawing/2014/main" id="{64083F52-0976-451D-BA73-D71E07AC5D79}"/>
              </a:ext>
            </a:extLst>
          </p:cNvPr>
          <p:cNvSpPr/>
          <p:nvPr/>
        </p:nvSpPr>
        <p:spPr>
          <a:xfrm>
            <a:off x="6557929" y="3739562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9954276" y="2390712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7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9967939" y="2877164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8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9954276" y="3222156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9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440707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0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91630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1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285579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2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76017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7690832" y="2436234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7699316" y="2912792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7688812" y="328486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99087" y="4834832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97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840663" y="453678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Bahnschrift Light Condensed" panose="020B0502040204020203" pitchFamily="34" charset="0"/>
              </a:rPr>
              <a:t>Approve plan :</a:t>
            </a:r>
          </a:p>
        </p:txBody>
      </p:sp>
      <p:sp>
        <p:nvSpPr>
          <p:cNvPr id="98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64232" y="4834832"/>
            <a:ext cx="918424" cy="32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Prepared :</a:t>
            </a:r>
          </a:p>
        </p:txBody>
      </p:sp>
      <p:sp>
        <p:nvSpPr>
          <p:cNvPr id="99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3994043" y="5846626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 Checker 1 :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754076" y="5836128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3842487" y="5442686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Amount of  Checker :</a:t>
            </a:r>
          </a:p>
        </p:txBody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154123" y="5442686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422543" y="5839470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4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088051" y="5955294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585800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6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824140" y="5151575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Bahnschrift Light Condensed" panose="020B0502040204020203" pitchFamily="34" charset="0"/>
              </a:rPr>
              <a:t>Approve of department</a:t>
            </a:r>
          </a:p>
        </p:txBody>
      </p:sp>
      <p:sp>
        <p:nvSpPr>
          <p:cNvPr id="107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501326" y="5936254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3987156" y="6176632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 Approver  </a:t>
            </a:r>
            <a:r>
              <a:rPr lang="en-US" sz="1400" dirty="0">
                <a:latin typeface="Bahnschrift Light Condensed" panose="020B0502040204020203" pitchFamily="34" charset="0"/>
              </a:rPr>
              <a:t>:</a:t>
            </a:r>
          </a:p>
        </p:txBody>
      </p:sp>
      <p:sp>
        <p:nvSpPr>
          <p:cNvPr id="109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397934" y="547772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1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754076" y="6237162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422543" y="6240504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2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088051" y="6356328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6259034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AD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14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43429" y="625218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15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501326" y="6337288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309654" y="4862684"/>
            <a:ext cx="1472572" cy="32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200" dirty="0">
              <a:solidFill>
                <a:schemeClr val="bg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61" y="2432140"/>
            <a:ext cx="154247" cy="14339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2908193"/>
            <a:ext cx="154247" cy="143397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276393"/>
            <a:ext cx="154247" cy="143397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751236"/>
            <a:ext cx="154247" cy="143397"/>
          </a:xfrm>
          <a:prstGeom prst="rect">
            <a:avLst/>
          </a:prstGeom>
        </p:spPr>
      </p:pic>
      <p:sp>
        <p:nvSpPr>
          <p:cNvPr id="121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63541" y="58612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2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51877" y="2399293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1354646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3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71613" y="288371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0000444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4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26410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66255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75104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32626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26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AD5D0536-6161-44C2-962F-A26DCE9E1A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09CCB81D-E0E1-4EA2-8E9E-1427E7EF72A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1D087FA-F7B1-4330-8347-A75399DE3FF2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BE712F88-E4C7-401E-AFEE-F58CDB467B51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E4473DA4-424A-4FEE-A94F-D78F6EE3E9BF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1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4243DF52-3C86-48F6-A98F-545B503BD4D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036A251-8982-43A3-89D8-A52FBD8FE45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33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81171115-0A55-4E1E-97DD-E8EA49482B8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34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23DDBDB0-D8A8-4582-BC21-C6507D92345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35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AB181409-1417-425F-A761-1325A3F7E95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6" name="Picture 3">
            <a:extLst>
              <a:ext uri="{FF2B5EF4-FFF2-40B4-BE49-F238E27FC236}">
                <a16:creationId xmlns:a16="http://schemas.microsoft.com/office/drawing/2014/main" id="{2DAA642E-3C0D-47B1-88BB-A2BCF55AA6D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37" name="Picture 52">
            <a:extLst>
              <a:ext uri="{FF2B5EF4-FFF2-40B4-BE49-F238E27FC236}">
                <a16:creationId xmlns:a16="http://schemas.microsoft.com/office/drawing/2014/main" id="{754612FA-C0C2-4849-AF6D-89EFDAAB184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38" name="Picture 53">
            <a:extLst>
              <a:ext uri="{FF2B5EF4-FFF2-40B4-BE49-F238E27FC236}">
                <a16:creationId xmlns:a16="http://schemas.microsoft.com/office/drawing/2014/main" id="{1A808FF1-6346-4383-B2AD-2980E5F2669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39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A6A7410B-C7A2-438C-A39E-CC32025E2195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0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C9C5653B-12F1-4274-A4F0-DA8D4C78FE02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70DF132A-5052-40E7-8F00-623EE311E56A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2520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90139" y="1140789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80699" y="1130338"/>
            <a:ext cx="888490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547340" y="1749494"/>
            <a:ext cx="8362023" cy="4422705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66195" y="2377963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7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950277" y="2103665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Bahnschrift Light Condensed" panose="020B0502040204020203" pitchFamily="34" charset="0"/>
              </a:rPr>
              <a:t>Approve plan :</a:t>
            </a: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31340" y="2377963"/>
            <a:ext cx="918424" cy="32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Prepared :</a:t>
            </a:r>
          </a:p>
        </p:txBody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4151157" y="348475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 Checker 1 :</a:t>
            </a:r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11190" y="3474259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1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3999601" y="3080817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Amount of  Checker :</a:t>
            </a:r>
          </a:p>
        </p:txBody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311237" y="3080817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477601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4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593425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981254" y="2789706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Bahnschrift Light Condensed" panose="020B0502040204020203" pitchFamily="34" charset="0"/>
              </a:rPr>
              <a:t>Approve of department</a:t>
            </a:r>
          </a:p>
        </p:txBody>
      </p:sp>
      <p:sp>
        <p:nvSpPr>
          <p:cNvPr id="76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658440" y="3574385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4144270" y="3814763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 Approver  </a:t>
            </a:r>
            <a:r>
              <a:rPr lang="en-US" sz="1400" dirty="0">
                <a:latin typeface="Bahnschrift Light Condensed" panose="020B0502040204020203" pitchFamily="34" charset="0"/>
              </a:rPr>
              <a:t>:</a:t>
            </a:r>
          </a:p>
        </p:txBody>
      </p:sp>
      <p:sp>
        <p:nvSpPr>
          <p:cNvPr id="78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555048" y="311585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79" name="TextBox 55">
            <a:extLst>
              <a:ext uri="{FF2B5EF4-FFF2-40B4-BE49-F238E27FC236}">
                <a16:creationId xmlns:a16="http://schemas.microsoft.com/office/drawing/2014/main" id="{FAA86A0B-4FC0-4301-A60D-1B9F1267282E}"/>
              </a:ext>
            </a:extLst>
          </p:cNvPr>
          <p:cNvSpPr txBox="1"/>
          <p:nvPr/>
        </p:nvSpPr>
        <p:spPr>
          <a:xfrm>
            <a:off x="3977149" y="4245090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Bahnschrift Light Condensed" panose="020B0502040204020203" pitchFamily="34" charset="0"/>
              </a:rPr>
              <a:t>Acknowledge department</a:t>
            </a:r>
          </a:p>
        </p:txBody>
      </p:sp>
      <p:sp>
        <p:nvSpPr>
          <p:cNvPr id="80" name="TextBox 56">
            <a:extLst>
              <a:ext uri="{FF2B5EF4-FFF2-40B4-BE49-F238E27FC236}">
                <a16:creationId xmlns:a16="http://schemas.microsoft.com/office/drawing/2014/main" id="{E5C5D67A-512E-4CD5-A70E-C54C55A79ECB}"/>
              </a:ext>
            </a:extLst>
          </p:cNvPr>
          <p:cNvSpPr txBox="1"/>
          <p:nvPr/>
        </p:nvSpPr>
        <p:spPr>
          <a:xfrm>
            <a:off x="4152309" y="464754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Approve 1  :</a:t>
            </a:r>
          </a:p>
        </p:txBody>
      </p:sp>
      <p:sp>
        <p:nvSpPr>
          <p:cNvPr id="81" name="TextBox 65">
            <a:extLst>
              <a:ext uri="{FF2B5EF4-FFF2-40B4-BE49-F238E27FC236}">
                <a16:creationId xmlns:a16="http://schemas.microsoft.com/office/drawing/2014/main" id="{80FED0DC-B12E-4347-BD08-70ECBB14B947}"/>
              </a:ext>
            </a:extLst>
          </p:cNvPr>
          <p:cNvSpPr txBox="1"/>
          <p:nvPr/>
        </p:nvSpPr>
        <p:spPr>
          <a:xfrm>
            <a:off x="4163207" y="508331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Approve 2 :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11190" y="3875293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3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878635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4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994459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658440" y="3975419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11190" y="4613661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7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4617003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8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4732827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658440" y="4713787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4920034" y="5074536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91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88501" y="5077878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92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54009" y="5193702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667284" y="5174662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276762" y="2405815"/>
            <a:ext cx="1472572" cy="32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200" dirty="0">
              <a:solidFill>
                <a:schemeClr val="bg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351485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6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3915884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AD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43429" y="39090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8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63541" y="35180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9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4681094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Am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0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5851350" y="5082128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Mgr.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1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94221" y="507689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2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314333" y="468594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Mr.xxxxxx xxxxxxxx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3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55A07E6B-0AF9-4569-ADCB-95D0D12BB94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922327C3-436E-477C-A8AB-93ECCFD890E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D108225-68E8-4528-826A-323229A2EAA9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4CB220EC-F957-4B9F-A220-8768EA87C2B8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7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7A37AE82-6FEA-471F-9A54-731D0EDA03B3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8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D4FBDAA6-B92C-4AE7-85FC-39ED8E4AA28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877957F4-8B5E-4786-9550-360B1118EB6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0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5B572F6A-9513-4C8C-9090-34650F2E0D1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11" name="Picture 35">
            <a:hlinkClick r:id="rId15" action="ppaction://hlinksldjump"/>
            <a:extLst>
              <a:ext uri="{FF2B5EF4-FFF2-40B4-BE49-F238E27FC236}">
                <a16:creationId xmlns:a16="http://schemas.microsoft.com/office/drawing/2014/main" id="{FB615211-F9A0-4908-ADCA-B8E259AA84E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12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D4069FC6-0745-4158-94F6-4DB7C0CE754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id="{26FB99E6-E3B0-4F97-BBB3-74CC66D7944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14" name="Picture 52">
            <a:extLst>
              <a:ext uri="{FF2B5EF4-FFF2-40B4-BE49-F238E27FC236}">
                <a16:creationId xmlns:a16="http://schemas.microsoft.com/office/drawing/2014/main" id="{5BC0AB70-CA3D-4A9F-8339-65770E3E785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15" name="Picture 53">
            <a:extLst>
              <a:ext uri="{FF2B5EF4-FFF2-40B4-BE49-F238E27FC236}">
                <a16:creationId xmlns:a16="http://schemas.microsoft.com/office/drawing/2014/main" id="{DF7C1964-1CB4-4262-9277-527B893AC3E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6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7DF020D3-971A-4019-B662-AC3C695AC07E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7" name="Rectangle 60">
            <a:hlinkClick r:id="rId23" action="ppaction://hlinksldjump"/>
            <a:extLst>
              <a:ext uri="{FF2B5EF4-FFF2-40B4-BE49-F238E27FC236}">
                <a16:creationId xmlns:a16="http://schemas.microsoft.com/office/drawing/2014/main" id="{92223FA8-3E62-4027-8D0B-D455CC922C86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8" name="Rectangle 61">
            <a:hlinkClick r:id="rId24" action="ppaction://hlinksldjump"/>
            <a:extLst>
              <a:ext uri="{FF2B5EF4-FFF2-40B4-BE49-F238E27FC236}">
                <a16:creationId xmlns:a16="http://schemas.microsoft.com/office/drawing/2014/main" id="{423FD48F-741E-4599-A51D-0D5119DFD1A9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4105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00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756229"/>
            <a:ext cx="8875463" cy="4992914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39613" y="1235746"/>
            <a:ext cx="8875463" cy="622500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Status On Plan Phase</a:t>
            </a:r>
          </a:p>
        </p:txBody>
      </p:sp>
      <p:sp>
        <p:nvSpPr>
          <p:cNvPr id="102" name="Rectangle 101"/>
          <p:cNvSpPr/>
          <p:nvPr/>
        </p:nvSpPr>
        <p:spPr>
          <a:xfrm rot="16200000">
            <a:off x="10574015" y="4420383"/>
            <a:ext cx="2546896" cy="673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3" name="Rectangle 102"/>
          <p:cNvSpPr/>
          <p:nvPr/>
        </p:nvSpPr>
        <p:spPr>
          <a:xfrm>
            <a:off x="6164119" y="5637056"/>
            <a:ext cx="5717012" cy="904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97119" y="3180606"/>
            <a:ext cx="8316671" cy="705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05" name="Group 104"/>
          <p:cNvGrpSpPr/>
          <p:nvPr/>
        </p:nvGrpSpPr>
        <p:grpSpPr>
          <a:xfrm>
            <a:off x="7899691" y="2740269"/>
            <a:ext cx="985912" cy="971551"/>
            <a:chOff x="6227754" y="2091690"/>
            <a:chExt cx="985912" cy="971550"/>
          </a:xfrm>
        </p:grpSpPr>
        <p:sp>
          <p:nvSpPr>
            <p:cNvPr id="106" name="Oval 105"/>
            <p:cNvSpPr/>
            <p:nvPr/>
          </p:nvSpPr>
          <p:spPr>
            <a:xfrm>
              <a:off x="6227754" y="209169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18" y="2277194"/>
              <a:ext cx="571513" cy="571513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656107" y="2751698"/>
            <a:ext cx="985912" cy="971551"/>
            <a:chOff x="3984170" y="2103120"/>
            <a:chExt cx="985912" cy="971550"/>
          </a:xfrm>
        </p:grpSpPr>
        <p:sp>
          <p:nvSpPr>
            <p:cNvPr id="109" name="Oval 108"/>
            <p:cNvSpPr/>
            <p:nvPr/>
          </p:nvSpPr>
          <p:spPr>
            <a:xfrm>
              <a:off x="3984170" y="210312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952" y="2254483"/>
              <a:ext cx="615526" cy="637766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3386436" y="2740269"/>
            <a:ext cx="985912" cy="971551"/>
            <a:chOff x="1714500" y="2091690"/>
            <a:chExt cx="985912" cy="971550"/>
          </a:xfrm>
        </p:grpSpPr>
        <p:sp>
          <p:nvSpPr>
            <p:cNvPr id="112" name="Oval 111"/>
            <p:cNvSpPr/>
            <p:nvPr/>
          </p:nvSpPr>
          <p:spPr>
            <a:xfrm>
              <a:off x="1714500" y="209169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547" y="2277194"/>
              <a:ext cx="571513" cy="571513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10359712" y="2740269"/>
            <a:ext cx="985912" cy="971551"/>
            <a:chOff x="8687776" y="2091690"/>
            <a:chExt cx="985912" cy="971550"/>
          </a:xfrm>
        </p:grpSpPr>
        <p:sp>
          <p:nvSpPr>
            <p:cNvPr id="115" name="Oval 114"/>
            <p:cNvSpPr/>
            <p:nvPr/>
          </p:nvSpPr>
          <p:spPr>
            <a:xfrm>
              <a:off x="8687776" y="209169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6748" y="2277194"/>
              <a:ext cx="607967" cy="607967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10434663" y="5218163"/>
            <a:ext cx="985912" cy="971551"/>
            <a:chOff x="2510060" y="4540557"/>
            <a:chExt cx="985912" cy="971550"/>
          </a:xfrm>
        </p:grpSpPr>
        <p:sp>
          <p:nvSpPr>
            <p:cNvPr id="118" name="Oval 117"/>
            <p:cNvSpPr/>
            <p:nvPr/>
          </p:nvSpPr>
          <p:spPr>
            <a:xfrm>
              <a:off x="2510060" y="4540557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468" y="4708045"/>
              <a:ext cx="607546" cy="607546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7955623" y="5192638"/>
            <a:ext cx="985912" cy="971551"/>
            <a:chOff x="3959586" y="4544060"/>
            <a:chExt cx="985912" cy="971550"/>
          </a:xfrm>
        </p:grpSpPr>
        <p:sp>
          <p:nvSpPr>
            <p:cNvPr id="121" name="Oval 120"/>
            <p:cNvSpPr/>
            <p:nvPr/>
          </p:nvSpPr>
          <p:spPr>
            <a:xfrm>
              <a:off x="3959586" y="454406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566" y="4678872"/>
              <a:ext cx="662091" cy="662091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5705181" y="5192638"/>
            <a:ext cx="985912" cy="971551"/>
            <a:chOff x="6204945" y="4544060"/>
            <a:chExt cx="985912" cy="971550"/>
          </a:xfrm>
        </p:grpSpPr>
        <p:sp>
          <p:nvSpPr>
            <p:cNvPr id="124" name="Oval 123"/>
            <p:cNvSpPr/>
            <p:nvPr/>
          </p:nvSpPr>
          <p:spPr>
            <a:xfrm>
              <a:off x="6204945" y="454406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131" y="4707267"/>
              <a:ext cx="667157" cy="667157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 flipH="1">
            <a:off x="3266855" y="370624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Kittiya  Yangso</a:t>
            </a:r>
          </a:p>
        </p:txBody>
      </p:sp>
      <p:sp>
        <p:nvSpPr>
          <p:cNvPr id="127" name="TextBox 126"/>
          <p:cNvSpPr txBox="1"/>
          <p:nvPr/>
        </p:nvSpPr>
        <p:spPr>
          <a:xfrm flipH="1">
            <a:off x="3282446" y="400457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09.00 </a:t>
            </a:r>
          </a:p>
        </p:txBody>
      </p:sp>
      <p:sp>
        <p:nvSpPr>
          <p:cNvPr id="128" name="TextBox 127"/>
          <p:cNvSpPr txBox="1"/>
          <p:nvPr/>
        </p:nvSpPr>
        <p:spPr>
          <a:xfrm flipH="1">
            <a:off x="5334942" y="3711418"/>
            <a:ext cx="18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Patcharaporn  Intana</a:t>
            </a:r>
          </a:p>
        </p:txBody>
      </p:sp>
      <p:sp>
        <p:nvSpPr>
          <p:cNvPr id="129" name="TextBox 128"/>
          <p:cNvSpPr txBox="1"/>
          <p:nvPr/>
        </p:nvSpPr>
        <p:spPr>
          <a:xfrm flipH="1">
            <a:off x="5574718" y="399259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11.00 </a:t>
            </a:r>
          </a:p>
        </p:txBody>
      </p:sp>
      <p:sp>
        <p:nvSpPr>
          <p:cNvPr id="130" name="TextBox 129"/>
          <p:cNvSpPr txBox="1"/>
          <p:nvPr/>
        </p:nvSpPr>
        <p:spPr>
          <a:xfrm flipH="1">
            <a:off x="7852882" y="3714229"/>
            <a:ext cx="17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Kanyarat  Rodtong</a:t>
            </a:r>
          </a:p>
        </p:txBody>
      </p:sp>
      <p:sp>
        <p:nvSpPr>
          <p:cNvPr id="131" name="TextBox 130"/>
          <p:cNvSpPr txBox="1"/>
          <p:nvPr/>
        </p:nvSpPr>
        <p:spPr>
          <a:xfrm flipH="1">
            <a:off x="7848190" y="397999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11.30 </a:t>
            </a:r>
          </a:p>
        </p:txBody>
      </p:sp>
      <p:sp>
        <p:nvSpPr>
          <p:cNvPr id="132" name="TextBox 131"/>
          <p:cNvSpPr txBox="1"/>
          <p:nvPr/>
        </p:nvSpPr>
        <p:spPr>
          <a:xfrm flipH="1">
            <a:off x="10138319" y="3705687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Thananporn yaowa</a:t>
            </a:r>
          </a:p>
        </p:txBody>
      </p:sp>
      <p:sp>
        <p:nvSpPr>
          <p:cNvPr id="133" name="TextBox 132"/>
          <p:cNvSpPr txBox="1"/>
          <p:nvPr/>
        </p:nvSpPr>
        <p:spPr>
          <a:xfrm flipH="1">
            <a:off x="10238999" y="3959779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13-07-20  09.00 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10282801" y="6152430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Somsri  Sriripron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10309741" y="640652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13-07-20  09.30 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7865006" y="6152430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Omegaze  Oliton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7891946" y="640652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14-07-20  14.00 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606734" y="614675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Somporn  Rodton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5669806" y="638609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14-07-20  16.32 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3657433" y="2339341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PE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5965765" y="2350985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PE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8185838" y="2339555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10638377" y="4777585"/>
            <a:ext cx="4913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144" name="TextBox 143"/>
          <p:cNvSpPr txBox="1"/>
          <p:nvPr/>
        </p:nvSpPr>
        <p:spPr>
          <a:xfrm flipH="1">
            <a:off x="8224425" y="4769289"/>
            <a:ext cx="5829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BKD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42545" y="4779796"/>
            <a:ext cx="53086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514800" y="1905880"/>
            <a:ext cx="142699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DN-PCR-FY20-001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72" y="2764583"/>
            <a:ext cx="346355" cy="34635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91" y="2747339"/>
            <a:ext cx="346355" cy="346355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49" y="2718112"/>
            <a:ext cx="346355" cy="346355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 flipH="1">
            <a:off x="9795305" y="2342751"/>
            <a:ext cx="18284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Acknowledge department</a:t>
            </a:r>
          </a:p>
        </p:txBody>
      </p:sp>
      <p:sp>
        <p:nvSpPr>
          <p:cNvPr id="151" name="Rectangle 55">
            <a:hlinkClick r:id="rId22" action="ppaction://hlinksldjump"/>
            <a:extLst>
              <a:ext uri="{FF2B5EF4-FFF2-40B4-BE49-F238E27FC236}">
                <a16:creationId xmlns:a16="http://schemas.microsoft.com/office/drawing/2014/main" id="{7BF4AC1F-6DEF-4887-892D-30D2CD5479C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2F7BD4ED-08EA-4D4E-867D-F18440D51ED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912397FB-D9B8-46B2-A85A-560A1DD590C5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E0A82391-39AC-43BC-A735-8C6E90A413C4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5" name="Rectangle 59">
            <a:hlinkClick r:id="rId23" action="ppaction://hlinksldjump"/>
            <a:extLst>
              <a:ext uri="{FF2B5EF4-FFF2-40B4-BE49-F238E27FC236}">
                <a16:creationId xmlns:a16="http://schemas.microsoft.com/office/drawing/2014/main" id="{6503C3D7-6860-4FAB-849E-483DF1DF7AE1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6" name="Picture 29">
            <a:hlinkClick r:id="rId22" action="ppaction://hlinksldjump"/>
            <a:extLst>
              <a:ext uri="{FF2B5EF4-FFF2-40B4-BE49-F238E27FC236}">
                <a16:creationId xmlns:a16="http://schemas.microsoft.com/office/drawing/2014/main" id="{8B84CCBF-549B-4504-8E5C-8FE6F78EF1E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7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A45B2CC-F374-42DD-BC9F-7F9FC6FD4283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58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C1F9CB41-0305-45BC-B87D-A1E3B66A16C8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59" name="Picture 35">
            <a:hlinkClick r:id="rId23" action="ppaction://hlinksldjump"/>
            <a:extLst>
              <a:ext uri="{FF2B5EF4-FFF2-40B4-BE49-F238E27FC236}">
                <a16:creationId xmlns:a16="http://schemas.microsoft.com/office/drawing/2014/main" id="{2D9D5F6E-F78A-4842-8F73-837A9F91EBA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60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60572AFD-D544-4483-BF35-FAA2EA6E0C54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61" name="Picture 3">
            <a:extLst>
              <a:ext uri="{FF2B5EF4-FFF2-40B4-BE49-F238E27FC236}">
                <a16:creationId xmlns:a16="http://schemas.microsoft.com/office/drawing/2014/main" id="{1EE82CED-3435-41E6-B252-7CC52A1B0F3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62" name="Picture 52">
            <a:extLst>
              <a:ext uri="{FF2B5EF4-FFF2-40B4-BE49-F238E27FC236}">
                <a16:creationId xmlns:a16="http://schemas.microsoft.com/office/drawing/2014/main" id="{8B68EAB5-BAE9-469A-9958-56510255539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63" name="Picture 53">
            <a:extLst>
              <a:ext uri="{FF2B5EF4-FFF2-40B4-BE49-F238E27FC236}">
                <a16:creationId xmlns:a16="http://schemas.microsoft.com/office/drawing/2014/main" id="{D63570C3-06C6-4026-B3ED-9AC0BF06DCEC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64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3AF34C66-0ACF-449F-A8A4-B3386BDC0608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5" name="Rectangle 60">
            <a:hlinkClick r:id="rId31" action="ppaction://hlinksldjump"/>
            <a:extLst>
              <a:ext uri="{FF2B5EF4-FFF2-40B4-BE49-F238E27FC236}">
                <a16:creationId xmlns:a16="http://schemas.microsoft.com/office/drawing/2014/main" id="{A795A089-A3CD-418D-9095-A88B201D548F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6" name="Rectangle 61">
            <a:hlinkClick r:id="rId32" action="ppaction://hlinksldjump"/>
            <a:extLst>
              <a:ext uri="{FF2B5EF4-FFF2-40B4-BE49-F238E27FC236}">
                <a16:creationId xmlns:a16="http://schemas.microsoft.com/office/drawing/2014/main" id="{BC948D6A-7C3C-41E4-A0A6-6499719C0683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1531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858246"/>
            <a:ext cx="8875463" cy="489089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39613" y="1235746"/>
            <a:ext cx="8875463" cy="622500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Status On Result Phase</a:t>
            </a:r>
          </a:p>
        </p:txBody>
      </p:sp>
      <p:sp>
        <p:nvSpPr>
          <p:cNvPr id="87" name="TextBox 86"/>
          <p:cNvSpPr txBox="1"/>
          <p:nvPr/>
        </p:nvSpPr>
        <p:spPr>
          <a:xfrm flipH="1">
            <a:off x="3304351" y="411911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Kanyarat  Rodtong</a:t>
            </a:r>
          </a:p>
        </p:txBody>
      </p:sp>
      <p:sp>
        <p:nvSpPr>
          <p:cNvPr id="88" name="TextBox 87"/>
          <p:cNvSpPr txBox="1"/>
          <p:nvPr/>
        </p:nvSpPr>
        <p:spPr>
          <a:xfrm flipH="1">
            <a:off x="3444482" y="441745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1-10-20  09.00 </a:t>
            </a:r>
          </a:p>
        </p:txBody>
      </p:sp>
      <p:sp>
        <p:nvSpPr>
          <p:cNvPr id="89" name="TextBox 88"/>
          <p:cNvSpPr txBox="1"/>
          <p:nvPr/>
        </p:nvSpPr>
        <p:spPr>
          <a:xfrm flipH="1">
            <a:off x="5493796" y="4151376"/>
            <a:ext cx="18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Patcharaporn  Intana</a:t>
            </a:r>
          </a:p>
        </p:txBody>
      </p:sp>
      <p:sp>
        <p:nvSpPr>
          <p:cNvPr id="90" name="TextBox 89"/>
          <p:cNvSpPr txBox="1"/>
          <p:nvPr/>
        </p:nvSpPr>
        <p:spPr>
          <a:xfrm flipH="1">
            <a:off x="5631880" y="4449713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16-01-21  09.00 </a:t>
            </a:r>
          </a:p>
        </p:txBody>
      </p:sp>
      <p:sp>
        <p:nvSpPr>
          <p:cNvPr id="91" name="TextBox 90"/>
          <p:cNvSpPr txBox="1"/>
          <p:nvPr/>
        </p:nvSpPr>
        <p:spPr>
          <a:xfrm flipH="1">
            <a:off x="7921578" y="4157461"/>
            <a:ext cx="13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Kittiya  Yangso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7890606" y="4422366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23-02-21  09.00 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0246340" y="415137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Thananporn yaowa</a:t>
            </a:r>
          </a:p>
        </p:txBody>
      </p:sp>
      <p:sp>
        <p:nvSpPr>
          <p:cNvPr id="94" name="TextBox 93"/>
          <p:cNvSpPr txBox="1"/>
          <p:nvPr/>
        </p:nvSpPr>
        <p:spPr>
          <a:xfrm flipH="1">
            <a:off x="10363756" y="442021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12-03-21  09.00 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458348" y="2749149"/>
            <a:ext cx="7959188" cy="1386975"/>
            <a:chOff x="1876952" y="1923216"/>
            <a:chExt cx="7959188" cy="1386976"/>
          </a:xfrm>
        </p:grpSpPr>
        <p:grpSp>
          <p:nvGrpSpPr>
            <p:cNvPr id="96" name="Group 95"/>
            <p:cNvGrpSpPr/>
            <p:nvPr/>
          </p:nvGrpSpPr>
          <p:grpSpPr>
            <a:xfrm>
              <a:off x="1876952" y="2327212"/>
              <a:ext cx="7959188" cy="982980"/>
              <a:chOff x="1921029" y="2227695"/>
              <a:chExt cx="7959188" cy="982980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2031712" y="2668031"/>
                <a:ext cx="7432328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1921029" y="2227695"/>
                <a:ext cx="7959188" cy="982980"/>
                <a:chOff x="1714500" y="2091690"/>
                <a:chExt cx="7959188" cy="98298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227754" y="2091690"/>
                  <a:ext cx="985912" cy="971550"/>
                  <a:chOff x="6227754" y="2091690"/>
                  <a:chExt cx="985912" cy="97155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227754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218" y="2277194"/>
                    <a:ext cx="571513" cy="571513"/>
                  </a:xfrm>
                  <a:prstGeom prst="rect">
                    <a:avLst/>
                  </a:prstGeom>
                  <a:effectLst>
                    <a:reflection blurRad="965200" stA="45000" endPos="65000" dist="50800" dir="5400000" sy="-100000" algn="bl" rotWithShape="0"/>
                  </a:effectLst>
                </p:spPr>
              </p:pic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3984170" y="2103120"/>
                  <a:ext cx="985912" cy="971550"/>
                  <a:chOff x="3984170" y="2103120"/>
                  <a:chExt cx="985912" cy="97155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3984170" y="2103120"/>
                    <a:ext cx="985912" cy="971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85952" y="2254483"/>
                    <a:ext cx="615526" cy="6377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714500" y="2091690"/>
                  <a:ext cx="985912" cy="971550"/>
                  <a:chOff x="1714500" y="2091690"/>
                  <a:chExt cx="985912" cy="97155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1714500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38547" y="2277194"/>
                    <a:ext cx="571513" cy="5715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8687776" y="2091690"/>
                  <a:ext cx="985912" cy="971550"/>
                  <a:chOff x="8687776" y="2091690"/>
                  <a:chExt cx="985912" cy="97155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8687776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76748" y="2277194"/>
                    <a:ext cx="607967" cy="607967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97" name="TextBox 96"/>
            <p:cNvSpPr txBox="1"/>
            <p:nvPr/>
          </p:nvSpPr>
          <p:spPr>
            <a:xfrm flipH="1">
              <a:off x="2125087" y="1926285"/>
              <a:ext cx="435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 PE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 flipH="1">
              <a:off x="4421989" y="1937929"/>
              <a:ext cx="435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 PE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9065323" y="1926285"/>
              <a:ext cx="55571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</a:t>
              </a:r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QAC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flipH="1">
              <a:off x="5949682" y="1923216"/>
              <a:ext cx="184779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</a:t>
              </a:r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Acknowledge department</a:t>
              </a: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1" y="3175423"/>
            <a:ext cx="346355" cy="34635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82" y="3165469"/>
            <a:ext cx="346355" cy="346355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0514800" y="1905880"/>
            <a:ext cx="142699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DN-PCR-FY20-001</a:t>
            </a:r>
          </a:p>
        </p:txBody>
      </p:sp>
      <p:sp>
        <p:nvSpPr>
          <p:cNvPr id="82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2A251AD9-5197-4600-BFAB-B7090790273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35C7218-61B3-423D-85AD-24CC2E3731C8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0754AFC1-DACF-4C7F-A4FF-9B33C5C66E53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22FCDF9D-9582-487A-9B5D-D0F5AC44F80D}"/>
              </a:ext>
            </a:extLst>
          </p:cNvPr>
          <p:cNvSpPr/>
          <p:nvPr/>
        </p:nvSpPr>
        <p:spPr>
          <a:xfrm>
            <a:off x="417611" y="4484819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Rectangle 59">
            <a:hlinkClick r:id="rId20" action="ppaction://hlinksldjump"/>
            <a:extLst>
              <a:ext uri="{FF2B5EF4-FFF2-40B4-BE49-F238E27FC236}">
                <a16:creationId xmlns:a16="http://schemas.microsoft.com/office/drawing/2014/main" id="{134AAE48-E719-42D1-8901-7C822446F14E}"/>
              </a:ext>
            </a:extLst>
          </p:cNvPr>
          <p:cNvSpPr/>
          <p:nvPr/>
        </p:nvSpPr>
        <p:spPr>
          <a:xfrm>
            <a:off x="406849" y="5059451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2" name="Picture 29">
            <a:hlinkClick r:id="rId19" action="ppaction://hlinksldjump"/>
            <a:extLst>
              <a:ext uri="{FF2B5EF4-FFF2-40B4-BE49-F238E27FC236}">
                <a16:creationId xmlns:a16="http://schemas.microsoft.com/office/drawing/2014/main" id="{B3815AC6-9E6F-4FBD-A3BC-C19314EFD99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3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2F870F0-BC8C-4725-B360-427F46319DF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04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E44AA060-DA59-48FA-A296-B7F92505FF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14731"/>
            <a:ext cx="216485" cy="216485"/>
          </a:xfrm>
          <a:prstGeom prst="rect">
            <a:avLst/>
          </a:prstGeom>
        </p:spPr>
      </p:pic>
      <p:pic>
        <p:nvPicPr>
          <p:cNvPr id="105" name="Picture 35">
            <a:hlinkClick r:id="rId20" action="ppaction://hlinksldjump"/>
            <a:extLst>
              <a:ext uri="{FF2B5EF4-FFF2-40B4-BE49-F238E27FC236}">
                <a16:creationId xmlns:a16="http://schemas.microsoft.com/office/drawing/2014/main" id="{414DBDE9-186E-4201-8C73-DE93DEBD866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5144349"/>
            <a:ext cx="219099" cy="219099"/>
          </a:xfrm>
          <a:prstGeom prst="rect">
            <a:avLst/>
          </a:prstGeom>
        </p:spPr>
      </p:pic>
      <p:pic>
        <p:nvPicPr>
          <p:cNvPr id="106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407FD535-EF63-48C7-8887-B6C88E71D37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7" name="Picture 3">
            <a:extLst>
              <a:ext uri="{FF2B5EF4-FFF2-40B4-BE49-F238E27FC236}">
                <a16:creationId xmlns:a16="http://schemas.microsoft.com/office/drawing/2014/main" id="{DC630A76-21C8-4ADD-94F0-E210B329331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08" name="Picture 52">
            <a:extLst>
              <a:ext uri="{FF2B5EF4-FFF2-40B4-BE49-F238E27FC236}">
                <a16:creationId xmlns:a16="http://schemas.microsoft.com/office/drawing/2014/main" id="{F36750F4-42F9-4355-A29B-2FD47B62A51A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09" name="Picture 53">
            <a:extLst>
              <a:ext uri="{FF2B5EF4-FFF2-40B4-BE49-F238E27FC236}">
                <a16:creationId xmlns:a16="http://schemas.microsoft.com/office/drawing/2014/main" id="{3D7C33C2-3542-4612-A7FA-DDC29674290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0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6F4FA7A7-B501-404E-827C-7195ABE09B6C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1" name="Rectangle 60">
            <a:hlinkClick r:id="rId28" action="ppaction://hlinksldjump"/>
            <a:extLst>
              <a:ext uri="{FF2B5EF4-FFF2-40B4-BE49-F238E27FC236}">
                <a16:creationId xmlns:a16="http://schemas.microsoft.com/office/drawing/2014/main" id="{3A143B7D-6CA8-47B2-8EDD-A205C40D6273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2" name="Rectangle 61">
            <a:hlinkClick r:id="rId29" action="ppaction://hlinksldjump"/>
            <a:extLst>
              <a:ext uri="{FF2B5EF4-FFF2-40B4-BE49-F238E27FC236}">
                <a16:creationId xmlns:a16="http://schemas.microsoft.com/office/drawing/2014/main" id="{D669DB91-2409-4695-9CDA-87EED1CA5DF8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7674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13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>
            <a:hlinkClick r:id="rId5" action="ppaction://hlinksldjump"/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>
            <a:hlinkClick r:id="rId14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4" name="Picture 4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5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378085" y="3011690"/>
            <a:ext cx="3962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</a:t>
            </a:r>
          </a:p>
        </p:txBody>
      </p:sp>
      <p:sp>
        <p:nvSpPr>
          <p:cNvPr id="66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3968444" y="3030779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Product name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46995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2185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23033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97058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675164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10148481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83752"/>
            <a:ext cx="10140109" cy="840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452624" y="3507762"/>
            <a:ext cx="2471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5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443697" y="4245199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164661" y="3507762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43789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38662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51522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0682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3207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2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160577" y="4237382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43381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38254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51113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0273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7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443697" y="4917179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88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160577" y="4909363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43381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38254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51113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0273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75443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55733"/>
            <a:ext cx="10087740" cy="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72495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8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2624895" y="3009099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grpSp>
        <p:nvGrpSpPr>
          <p:cNvPr id="99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2665726" y="3552585"/>
            <a:ext cx="325696" cy="243933"/>
            <a:chOff x="11511708" y="3431250"/>
            <a:chExt cx="397389" cy="280988"/>
          </a:xfrm>
        </p:grpSpPr>
        <p:sp>
          <p:nvSpPr>
            <p:cNvPr id="10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รูปภาพ 15" descr="รูปภาพประกอบด้วย รูปวาด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2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2674785" y="4290713"/>
            <a:ext cx="325696" cy="243933"/>
            <a:chOff x="11511707" y="3431250"/>
            <a:chExt cx="397389" cy="280988"/>
          </a:xfrm>
        </p:grpSpPr>
        <p:sp>
          <p:nvSpPr>
            <p:cNvPr id="10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รูปภาพ 15" descr="รูปภาพประกอบด้วย รูปวาด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5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2687456" y="4963472"/>
            <a:ext cx="325695" cy="243933"/>
            <a:chOff x="11511705" y="3431250"/>
            <a:chExt cx="397389" cy="280988"/>
          </a:xfrm>
        </p:grpSpPr>
        <p:sp>
          <p:nvSpPr>
            <p:cNvPr id="10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รูปภาพ 15" descr="รูปภาพประกอบด้วย รูปวาด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108" name="Rounded Rectangle 107"/>
          <p:cNvSpPr/>
          <p:nvPr/>
        </p:nvSpPr>
        <p:spPr>
          <a:xfrm>
            <a:off x="3195155" y="3103972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3824349" y="310636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30654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606346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83132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888510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950981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21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22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83175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69449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2331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2091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75995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72880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79041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3143377" y="3549937"/>
            <a:ext cx="325696" cy="243933"/>
            <a:chOff x="12804434" y="4240000"/>
            <a:chExt cx="325696" cy="243933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3143377" y="4286069"/>
            <a:ext cx="325696" cy="243933"/>
            <a:chOff x="12804434" y="4240000"/>
            <a:chExt cx="325696" cy="243933"/>
          </a:xfrm>
        </p:grpSpPr>
        <p:sp>
          <p:nvSpPr>
            <p:cNvPr id="12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13143377" y="4948067"/>
            <a:ext cx="325696" cy="243933"/>
            <a:chOff x="12804434" y="4240000"/>
            <a:chExt cx="325696" cy="243933"/>
          </a:xfrm>
        </p:grpSpPr>
        <p:sp>
          <p:nvSpPr>
            <p:cNvPr id="13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33" name="Rounded Rectangle 132"/>
          <p:cNvSpPr/>
          <p:nvPr/>
        </p:nvSpPr>
        <p:spPr>
          <a:xfrm>
            <a:off x="1059099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1158716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72880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3307777" y="6150756"/>
            <a:ext cx="8878134" cy="235529"/>
            <a:chOff x="3307777" y="6412014"/>
            <a:chExt cx="8878134" cy="235529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 rotWithShape="1">
            <a:blip r:embed="rId2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 rotWithShape="1">
            <a:blip r:embed="rId2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148" name="Picture 14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77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1372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6562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7410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1435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918935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8328749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69753"/>
            <a:ext cx="8378743" cy="22403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8166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63039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5899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35059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7584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67758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462631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75490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734650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67758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462631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75490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734650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99820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47457"/>
            <a:ext cx="8378743" cy="827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96872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8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868665" y="3009099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grpSp>
        <p:nvGrpSpPr>
          <p:cNvPr id="99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09496" y="3552585"/>
            <a:ext cx="325696" cy="243933"/>
            <a:chOff x="11511708" y="3431250"/>
            <a:chExt cx="397389" cy="280988"/>
          </a:xfrm>
        </p:grpSpPr>
        <p:sp>
          <p:nvSpPr>
            <p:cNvPr id="10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รูปภาพ 15" descr="รูปภาพประกอบด้วย รูปวาด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2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18555" y="4290713"/>
            <a:ext cx="325696" cy="243933"/>
            <a:chOff x="11511707" y="3431250"/>
            <a:chExt cx="397389" cy="280988"/>
          </a:xfrm>
        </p:grpSpPr>
        <p:sp>
          <p:nvSpPr>
            <p:cNvPr id="10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รูปภาพ 15" descr="รูปภาพประกอบด้วย รูปวาด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5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31226" y="4963472"/>
            <a:ext cx="325695" cy="243933"/>
            <a:chOff x="11511705" y="3431250"/>
            <a:chExt cx="397389" cy="280988"/>
          </a:xfrm>
        </p:grpSpPr>
        <p:sp>
          <p:nvSpPr>
            <p:cNvPr id="10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รูปภาพ 15" descr="รูปภาพประกอบด้วย รูปวาด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110" name="Rounded Rectangle 109"/>
          <p:cNvSpPr/>
          <p:nvPr/>
        </p:nvSpPr>
        <p:spPr>
          <a:xfrm>
            <a:off x="355031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30723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07509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712887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775358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6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7552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3826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708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468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00372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7257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03418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1387147" y="3549937"/>
            <a:ext cx="325696" cy="243933"/>
            <a:chOff x="12804434" y="4240000"/>
            <a:chExt cx="325696" cy="243933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1387147" y="4286069"/>
            <a:ext cx="325696" cy="243933"/>
            <a:chOff x="12804434" y="4240000"/>
            <a:chExt cx="325696" cy="243933"/>
          </a:xfrm>
        </p:grpSpPr>
        <p:sp>
          <p:nvSpPr>
            <p:cNvPr id="12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11387147" y="4948067"/>
            <a:ext cx="325696" cy="243933"/>
            <a:chOff x="12804434" y="4240000"/>
            <a:chExt cx="325696" cy="243933"/>
          </a:xfrm>
        </p:grpSpPr>
        <p:sp>
          <p:nvSpPr>
            <p:cNvPr id="13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33" name="Rounded Rectangle 132"/>
          <p:cNvSpPr/>
          <p:nvPr/>
        </p:nvSpPr>
        <p:spPr>
          <a:xfrm>
            <a:off x="883476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983093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97257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18"/>
          <a:srcRect t="13703" r="952" b="35249"/>
          <a:stretch/>
        </p:blipFill>
        <p:spPr>
          <a:xfrm>
            <a:off x="3300424" y="6162545"/>
            <a:ext cx="8809287" cy="194737"/>
          </a:xfrm>
          <a:prstGeom prst="rect">
            <a:avLst/>
          </a:prstGeom>
        </p:spPr>
      </p:pic>
      <p:sp>
        <p:nvSpPr>
          <p:cNvPr id="145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D6908FE-968A-4943-B4B2-17D553B4EA2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11016389-FE62-4BD8-B107-7AF34FCDFBD1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B29F1ACF-A7D8-4BB1-8F05-D04A258D3432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9">
            <a:hlinkClick r:id="rId20" action="ppaction://hlinksldjump"/>
            <a:extLst>
              <a:ext uri="{FF2B5EF4-FFF2-40B4-BE49-F238E27FC236}">
                <a16:creationId xmlns:a16="http://schemas.microsoft.com/office/drawing/2014/main" id="{43922F8F-447C-4571-97F2-687F594827C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1" name="Picture 29">
            <a:hlinkClick r:id="rId19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9737B37-3B6B-433D-B844-6C93EBA7C6F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3" name="Picture 35">
            <a:hlinkClick r:id="rId20" action="ppaction://hlinksldjump"/>
            <a:extLst>
              <a:ext uri="{FF2B5EF4-FFF2-40B4-BE49-F238E27FC236}">
                <a16:creationId xmlns:a16="http://schemas.microsoft.com/office/drawing/2014/main" id="{DEAEADFB-F932-4409-82EC-764E9CA2912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54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67ED3295-CB09-4F80-970D-57599020774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55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29CC0B6A-47C4-4B58-91B1-B773B81AF6CD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633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74522" y="1621536"/>
            <a:ext cx="7599404" cy="5236464"/>
          </a:xfrm>
          <a:prstGeom prst="rect">
            <a:avLst/>
          </a:prstGeom>
        </p:spPr>
      </p:pic>
      <p:sp>
        <p:nvSpPr>
          <p:cNvPr id="46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DAB79760-40AC-4744-8D78-15C1CF2A1CA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8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90C9F8A1-F29A-4E5F-897A-BC88D781FBD1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B4D099E1-F14B-4AAB-9844-248DC8C1E819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D9B3837F-98C8-45D7-82C4-68F4934899DA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5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6623BD9E-A561-499E-B80B-06F778204251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1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5A390961-9E90-422B-9E4D-549C3F9BA2A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7DBAD57D-F9C2-43DD-B32C-24503876831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3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7BEFE692-3BB4-4242-8CF1-603D871F4CE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64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96B5DD7B-2BBF-4E3D-A3B8-243C671949D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5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EE32FA50-F8C3-48BE-A965-04FC2FBA4B9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/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21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680178" y="-50976"/>
            <a:ext cx="12872178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86923" y="493486"/>
            <a:ext cx="5524851" cy="5965643"/>
            <a:chOff x="3627716" y="493486"/>
            <a:chExt cx="4883784" cy="5965643"/>
          </a:xfrm>
        </p:grpSpPr>
        <p:grpSp>
          <p:nvGrpSpPr>
            <p:cNvPr id="23" name="Group 22"/>
            <p:cNvGrpSpPr/>
            <p:nvPr/>
          </p:nvGrpSpPr>
          <p:grpSpPr>
            <a:xfrm>
              <a:off x="3627716" y="493486"/>
              <a:ext cx="4883784" cy="5965643"/>
              <a:chOff x="3863692" y="493486"/>
              <a:chExt cx="4883784" cy="596564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863692" y="493486"/>
                <a:ext cx="4883784" cy="5965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154284" y="2611388"/>
                <a:ext cx="220088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Mr.xxxxxxxx xxxxxxxx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42327" y="1787532"/>
                <a:ext cx="89724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rPr>
                  <a:t>0000035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599107" y="5115146"/>
                <a:ext cx="3390900" cy="648412"/>
                <a:chOff x="4456440" y="3386388"/>
                <a:chExt cx="3390900" cy="648412"/>
              </a:xfrm>
            </p:grpSpPr>
            <p:sp>
              <p:nvSpPr>
                <p:cNvPr id="42" name="Rounded Rectangle 41">
                  <a:hlinkClick r:id="rId4" action="ppaction://hlinksldjump"/>
                </p:cNvPr>
                <p:cNvSpPr/>
                <p:nvPr/>
              </p:nvSpPr>
              <p:spPr>
                <a:xfrm>
                  <a:off x="4456440" y="3386388"/>
                  <a:ext cx="3390900" cy="590550"/>
                </a:xfrm>
                <a:prstGeom prst="roundRect">
                  <a:avLst/>
                </a:prstGeom>
                <a:solidFill>
                  <a:srgbClr val="B66D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514606" y="3388469"/>
                  <a:ext cx="1248661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SIGN UP</a:t>
                  </a: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4698185" y="4821352"/>
                <a:ext cx="169707" cy="160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94836" y="4714987"/>
                <a:ext cx="187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I agree to all terms conditions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59543" y="1749414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658935" y="2583918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hlinkClick r:id="rId5" action="ppaction://hlinksldjump"/>
              </p:cNvPr>
              <p:cNvSpPr txBox="1"/>
              <p:nvPr/>
            </p:nvSpPr>
            <p:spPr>
              <a:xfrm>
                <a:off x="4679629" y="5894123"/>
                <a:ext cx="2647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Already have an account? </a:t>
                </a:r>
                <a:r>
                  <a:rPr lang="en-US" sz="2400" b="1" dirty="0">
                    <a:solidFill>
                      <a:srgbClr val="B66DF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Login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175439" y="3379068"/>
                <a:ext cx="215979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Production Engineering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59543" y="3351598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98632" y="4129173"/>
                <a:ext cx="191181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rPr>
                  <a:t>kiiads@outlook.com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658752" y="4101703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80" y="921618"/>
              <a:ext cx="522514" cy="5225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281616" y="823965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77" y="4835629"/>
            <a:ext cx="154247" cy="1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3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74522" y="1621536"/>
            <a:ext cx="7599404" cy="5236464"/>
          </a:xfrm>
          <a:prstGeom prst="rect">
            <a:avLst/>
          </a:prstGeom>
        </p:spPr>
      </p:pic>
      <p:sp>
        <p:nvSpPr>
          <p:cNvPr id="46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2A868898-3576-4CB8-B976-0C8696D71064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8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02A2F408-7034-43DF-AB30-6E36D0F5A7FE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B1EAEC2C-19F0-4004-8558-8AA715C6304E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5D01E883-27D9-4ABF-8019-FFBC58B17BE1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5" name="Rectangle 59">
            <a:hlinkClick r:id="rId16" action="ppaction://hlinksldjump"/>
            <a:extLst>
              <a:ext uri="{FF2B5EF4-FFF2-40B4-BE49-F238E27FC236}">
                <a16:creationId xmlns:a16="http://schemas.microsoft.com/office/drawing/2014/main" id="{CBA1ED61-C909-42B5-AB81-BDCC2B788DF7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1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0CEF06D6-592B-4221-A37C-60B07D5EF03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B8F0B3D-B4D6-44E3-9F47-A69F6038EDE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3" name="Picture 35">
            <a:hlinkClick r:id="rId16" action="ppaction://hlinksldjump"/>
            <a:extLst>
              <a:ext uri="{FF2B5EF4-FFF2-40B4-BE49-F238E27FC236}">
                <a16:creationId xmlns:a16="http://schemas.microsoft.com/office/drawing/2014/main" id="{3D3FD328-25E8-41C5-978D-5482398DC17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64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542CF971-20CF-446F-B482-0D14AA8A261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5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7AC0448B-E4E1-4BC4-8510-2982389E1D6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2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60" name="Rectangle 59">
            <a:hlinkClick r:id="rId13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3" name="Rectangle 52">
            <a:hlinkClick r:id="rId13" action="ppaction://hlinksldjump"/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3">
            <a:hlinkClick r:id="rId16" action="ppaction://hlinksldjump"/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66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67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68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69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60373" y="3302863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70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268742" y="3321952"/>
            <a:ext cx="8435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Company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436656" y="3301052"/>
            <a:ext cx="6928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Section</a:t>
            </a:r>
          </a:p>
        </p:txBody>
      </p:sp>
      <p:sp>
        <p:nvSpPr>
          <p:cNvPr id="73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342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74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363053" y="3301052"/>
            <a:ext cx="1269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Annual plan no.</a:t>
            </a:r>
          </a:p>
        </p:txBody>
      </p:sp>
      <p:sp>
        <p:nvSpPr>
          <p:cNvPr id="75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2355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52128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528390" y="453637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</a:p>
        </p:txBody>
      </p:sp>
      <p:sp>
        <p:nvSpPr>
          <p:cNvPr id="78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268590" y="379893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79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53380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80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705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81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6111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8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99168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84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264506" y="452855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85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52972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86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4664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87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6070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89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528390" y="520835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90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264506" y="5200536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91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52972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2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4664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3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6070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5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01084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96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98456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97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98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0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03399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8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18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07" name="Rounded Rectangle 106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02825" y="1247686"/>
            <a:ext cx="1192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Cross 108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19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1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155750" y="3278410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14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044938" y="3754934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15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056931" y="4478830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1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056929" y="5227150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0146195" y="448021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18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10110951" y="5209385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128909" y="3798017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cxnSp>
        <p:nvCxnSpPr>
          <p:cNvPr id="12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27" name="Rectangle 126">
            <a:hlinkClick r:id="rId21" action="ppaction://hlinksldjump"/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2" name="Rectangle 55">
            <a:hlinkClick r:id="rId22" action="ppaction://hlinksldjump"/>
            <a:extLst>
              <a:ext uri="{FF2B5EF4-FFF2-40B4-BE49-F238E27FC236}">
                <a16:creationId xmlns:a16="http://schemas.microsoft.com/office/drawing/2014/main" id="{2898AABB-0AB1-4714-8697-1172639C9901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9FF4CB5-4459-48E6-9E60-51D361C004E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13F115E6-B076-4E64-969B-5CF57C58ED6F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AC21BE1-5142-43BD-9896-4314E89DEA3A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8" name="Picture 29">
            <a:hlinkClick r:id="rId22" action="ppaction://hlinksldjump"/>
            <a:extLst>
              <a:ext uri="{FF2B5EF4-FFF2-40B4-BE49-F238E27FC236}">
                <a16:creationId xmlns:a16="http://schemas.microsoft.com/office/drawing/2014/main" id="{3895C7DF-2A2D-4A67-B68E-D3FCFA7AC6B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2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4DBCC64E-6DEA-422A-A1A4-2ABA18786B0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0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9026032C-E6AF-45E8-82AA-EEB1A86DB5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31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D6ACF706-C961-480D-8B52-EAF31F8DB0F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4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4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5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15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07" name="Rounded Rectangle 106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02825" y="1247686"/>
            <a:ext cx="1192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Cross 108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5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902788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196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931579" y="3301052"/>
            <a:ext cx="1269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Annual plan no.</a:t>
            </a:r>
          </a:p>
        </p:txBody>
      </p:sp>
      <p:sp>
        <p:nvSpPr>
          <p:cNvPr id="197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198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0390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1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179660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20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0349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17557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7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0349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8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17557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10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211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213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4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5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 rotWithShape="1">
          <a:blip r:embed="rId14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22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22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23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23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244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45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6" name="รูปภาพ 8" descr="รูปภาพประกอบด้วย รูปวาด, สัญลักษณ์&#10;&#10;คำอธิบายที่สร้างโดยอัตโนมัติ">
              <a:hlinkClick r:id="rId17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47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48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9" name="รูปภาพ 131" descr="รูปภาพประกอบด้วย รูปวาด, สัญลักษณ์&#10;&#10;คำอธิบายที่สร้างโดยอัตโนมัติ">
              <a:hlinkClick r:id="rId17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50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51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2" name="รูปภาพ 134" descr="รูปภาพประกอบด้วย รูปวาด, สัญลักษณ์&#10;&#10;คำอธิบายที่สร้างโดยอัตโนมัติ">
              <a:hlinkClick r:id="rId19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53" name="Group 252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5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5" name="Picture 254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56" name="Group 255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5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8" name="Picture 257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59" name="Group 258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6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61" name="Picture 260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62" name="Picture 261"/>
          <p:cNvPicPr>
            <a:picLocks noChangeAspect="1"/>
          </p:cNvPicPr>
          <p:nvPr/>
        </p:nvPicPr>
        <p:blipFill rotWithShape="1">
          <a:blip r:embed="rId22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63" name="Rectangle 262"/>
          <p:cNvSpPr/>
          <p:nvPr/>
        </p:nvSpPr>
        <p:spPr>
          <a:xfrm>
            <a:off x="8535109" y="448021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64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499865" y="5209385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8517823" y="3798017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67516" y="3301052"/>
            <a:ext cx="6928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Section</a:t>
            </a:r>
          </a:p>
        </p:txBody>
      </p:sp>
      <p:sp>
        <p:nvSpPr>
          <p:cNvPr id="269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7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73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6" name="Rectangle 59">
            <a:hlinkClick r:id="rId23" action="ppaction://hlinksldjump"/>
            <a:extLst>
              <a:ext uri="{FF2B5EF4-FFF2-40B4-BE49-F238E27FC236}">
                <a16:creationId xmlns:a16="http://schemas.microsoft.com/office/drawing/2014/main" id="{33DFBA7C-F4B7-4F5C-86F1-546F05740ACB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7" name="Picture 44">
            <a:extLst>
              <a:ext uri="{FF2B5EF4-FFF2-40B4-BE49-F238E27FC236}">
                <a16:creationId xmlns:a16="http://schemas.microsoft.com/office/drawing/2014/main" id="{9ACA2818-7732-48F8-A119-2A4843DE36D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18" name="Picture 45">
            <a:extLst>
              <a:ext uri="{FF2B5EF4-FFF2-40B4-BE49-F238E27FC236}">
                <a16:creationId xmlns:a16="http://schemas.microsoft.com/office/drawing/2014/main" id="{49165FCE-4AF9-4394-B37F-05438312DA8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19" name="Rectangle 52">
            <a:hlinkClick r:id="rId23" action="ppaction://hlinksldjump"/>
            <a:extLst>
              <a:ext uri="{FF2B5EF4-FFF2-40B4-BE49-F238E27FC236}">
                <a16:creationId xmlns:a16="http://schemas.microsoft.com/office/drawing/2014/main" id="{74B75145-90F6-4B15-8EAD-50955436EB08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0" name="Rectangle 53">
            <a:hlinkClick r:id="rId25" action="ppaction://hlinksldjump"/>
            <a:extLst>
              <a:ext uri="{FF2B5EF4-FFF2-40B4-BE49-F238E27FC236}">
                <a16:creationId xmlns:a16="http://schemas.microsoft.com/office/drawing/2014/main" id="{445100FC-5F6C-46BC-8800-01A985CACFD8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1" name="Picture 124">
            <a:hlinkClick r:id="rId23" action="ppaction://hlinksldjump"/>
            <a:extLst>
              <a:ext uri="{FF2B5EF4-FFF2-40B4-BE49-F238E27FC236}">
                <a16:creationId xmlns:a16="http://schemas.microsoft.com/office/drawing/2014/main" id="{2E83DCD0-3EF7-4554-A953-4778478BB4A2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22" name="Picture 125">
            <a:extLst>
              <a:ext uri="{FF2B5EF4-FFF2-40B4-BE49-F238E27FC236}">
                <a16:creationId xmlns:a16="http://schemas.microsoft.com/office/drawing/2014/main" id="{A8CAA71D-0B8A-4CBD-9A06-37D56CFB5CD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23" name="Rectangle 126">
            <a:hlinkClick r:id="rId27" action="ppaction://hlinksldjump"/>
            <a:extLst>
              <a:ext uri="{FF2B5EF4-FFF2-40B4-BE49-F238E27FC236}">
                <a16:creationId xmlns:a16="http://schemas.microsoft.com/office/drawing/2014/main" id="{B61F23CA-7491-45A9-B837-20614811A2C8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4" name="Rectangle 55">
            <a:hlinkClick r:id="rId28" action="ppaction://hlinksldjump"/>
            <a:extLst>
              <a:ext uri="{FF2B5EF4-FFF2-40B4-BE49-F238E27FC236}">
                <a16:creationId xmlns:a16="http://schemas.microsoft.com/office/drawing/2014/main" id="{02E89AB7-7761-4DA9-9B87-C66131DE424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25D14EA5-4379-4A64-93DA-794449DA9C3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B1094F26-4BDF-4B9C-98C9-12BBA2EE0FEA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85F06962-A3A4-4526-A1CB-5A96FAA85251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1" name="Picture 29">
            <a:hlinkClick r:id="rId28" action="ppaction://hlinksldjump"/>
            <a:extLst>
              <a:ext uri="{FF2B5EF4-FFF2-40B4-BE49-F238E27FC236}">
                <a16:creationId xmlns:a16="http://schemas.microsoft.com/office/drawing/2014/main" id="{CF5D5FE7-8C6D-4109-9773-EABB1F9FB530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2B6309D-89FD-4DDD-92B3-E0832A3D81BC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3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15415C75-FD18-4B8C-AAA5-A07028DE2202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34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423E9701-EA09-46A7-96C9-419B643B359C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52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9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20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20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07" name="Rounded Rectangle 106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02825" y="1247686"/>
            <a:ext cx="1192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Cross 108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1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5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902788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196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931579" y="3301052"/>
            <a:ext cx="1269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Annual plan no.</a:t>
            </a:r>
          </a:p>
        </p:txBody>
      </p:sp>
      <p:sp>
        <p:nvSpPr>
          <p:cNvPr id="197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198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0390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1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179660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20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0349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17557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7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0349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8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17557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10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211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213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4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5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21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 rotWithShape="1">
          <a:blip r:embed="rId19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22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22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23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23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244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45" name="สี่เหลี่ยมผืนผ้า: มุมมน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6" name="รูปภาพ 8" descr="รูปภาพประกอบด้วย รูปวาด, สัญลักษณ์&#10;&#10;คำอธิบายที่สร้างโดยอัตโนมัติ">
              <a:hlinkClick r:id="rId22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47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48" name="สี่เหลี่ยมผืนผ้า: มุมมน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9" name="รูปภาพ 131" descr="รูปภาพประกอบด้วย รูปวาด, สัญลักษณ์&#10;&#10;คำอธิบายที่สร้างโดยอัตโนมัติ">
              <a:hlinkClick r:id="rId22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50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51" name="สี่เหลี่ยมผืนผ้า: มุมมน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2" name="รูปภาพ 134" descr="รูปภาพประกอบด้วย รูปวาด, สัญลักษณ์&#10;&#10;คำอธิบายที่สร้างโดยอัตโนมัติ">
              <a:hlinkClick r:id="rId24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53" name="Group 252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5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5" name="Picture 254">
              <a:hlinkClick r:id="rId25" action="ppaction://hlinksldjump"/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56" name="Group 255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5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8" name="Picture 257">
              <a:hlinkClick r:id="rId25" action="ppaction://hlinksldjump"/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59" name="Group 258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6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61" name="Picture 260">
              <a:hlinkClick r:id="rId25" action="ppaction://hlinksldjump"/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62" name="Picture 261"/>
          <p:cNvPicPr>
            <a:picLocks noChangeAspect="1"/>
          </p:cNvPicPr>
          <p:nvPr/>
        </p:nvPicPr>
        <p:blipFill rotWithShape="1">
          <a:blip r:embed="rId27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63" name="Rectangle 262"/>
          <p:cNvSpPr/>
          <p:nvPr/>
        </p:nvSpPr>
        <p:spPr>
          <a:xfrm>
            <a:off x="8535109" y="448021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64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499865" y="5209385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8517823" y="3798017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67516" y="3301052"/>
            <a:ext cx="6928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Section</a:t>
            </a:r>
          </a:p>
        </p:txBody>
      </p:sp>
      <p:sp>
        <p:nvSpPr>
          <p:cNvPr id="269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7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73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6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18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23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Cancel ?</a:t>
                </a:r>
              </a:p>
            </p:txBody>
          </p:sp>
        </p:grpSp>
        <p:sp>
          <p:nvSpPr>
            <p:cNvPr id="119" name="Rounded Rectangle 118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832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26888" y="1794617"/>
            <a:ext cx="8478015" cy="5111226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85">
            <a:extLst>
              <a:ext uri="{FF2B5EF4-FFF2-40B4-BE49-F238E27FC236}">
                <a16:creationId xmlns:a16="http://schemas.microsoft.com/office/drawing/2014/main" id="{1E3C4983-6166-4FC0-B2B3-947E22D2A2CD}"/>
              </a:ext>
            </a:extLst>
          </p:cNvPr>
          <p:cNvSpPr txBox="1"/>
          <p:nvPr/>
        </p:nvSpPr>
        <p:spPr>
          <a:xfrm>
            <a:off x="3998541" y="299959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75" name="Rectangle 86">
            <a:extLst>
              <a:ext uri="{FF2B5EF4-FFF2-40B4-BE49-F238E27FC236}">
                <a16:creationId xmlns:a16="http://schemas.microsoft.com/office/drawing/2014/main" id="{E90ACEF7-9BE8-4240-A839-C538AD6917A1}"/>
              </a:ext>
            </a:extLst>
          </p:cNvPr>
          <p:cNvSpPr/>
          <p:nvPr/>
        </p:nvSpPr>
        <p:spPr>
          <a:xfrm>
            <a:off x="9006172" y="2986932"/>
            <a:ext cx="2104803" cy="31202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6" name="TextBox 87">
            <a:extLst>
              <a:ext uri="{FF2B5EF4-FFF2-40B4-BE49-F238E27FC236}">
                <a16:creationId xmlns:a16="http://schemas.microsoft.com/office/drawing/2014/main" id="{CEB1C883-7535-4AF6-8988-AAD27BE5DE2D}"/>
              </a:ext>
            </a:extLst>
          </p:cNvPr>
          <p:cNvSpPr txBox="1"/>
          <p:nvPr/>
        </p:nvSpPr>
        <p:spPr>
          <a:xfrm>
            <a:off x="7630291" y="30030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555091" y="3545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3541034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074961" y="417179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80" name="Group 107">
            <a:extLst>
              <a:ext uri="{FF2B5EF4-FFF2-40B4-BE49-F238E27FC236}">
                <a16:creationId xmlns:a16="http://schemas.microsoft.com/office/drawing/2014/main" id="{2332227A-B384-4154-BDFD-2C55E75B462F}"/>
              </a:ext>
            </a:extLst>
          </p:cNvPr>
          <p:cNvGrpSpPr/>
          <p:nvPr/>
        </p:nvGrpSpPr>
        <p:grpSpPr>
          <a:xfrm>
            <a:off x="5440655" y="4132530"/>
            <a:ext cx="2043422" cy="369332"/>
            <a:chOff x="967547" y="2837980"/>
            <a:chExt cx="2011911" cy="387719"/>
          </a:xfrm>
        </p:grpSpPr>
        <p:sp>
          <p:nvSpPr>
            <p:cNvPr id="281" name="Rectangle 108">
              <a:extLst>
                <a:ext uri="{FF2B5EF4-FFF2-40B4-BE49-F238E27FC236}">
                  <a16:creationId xmlns:a16="http://schemas.microsoft.com/office/drawing/2014/main" id="{7C6F6A51-5BA0-454A-B2D0-DA791B5B818E}"/>
                </a:ext>
              </a:extLst>
            </p:cNvPr>
            <p:cNvSpPr/>
            <p:nvPr/>
          </p:nvSpPr>
          <p:spPr>
            <a:xfrm>
              <a:off x="967547" y="2874273"/>
              <a:ext cx="201191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82" name="TextBox 109">
              <a:extLst>
                <a:ext uri="{FF2B5EF4-FFF2-40B4-BE49-F238E27FC236}">
                  <a16:creationId xmlns:a16="http://schemas.microsoft.com/office/drawing/2014/main" id="{808C49A9-057B-4E2B-8D28-E4D9E71EC297}"/>
                </a:ext>
              </a:extLst>
            </p:cNvPr>
            <p:cNvSpPr txBox="1"/>
            <p:nvPr/>
          </p:nvSpPr>
          <p:spPr>
            <a:xfrm>
              <a:off x="1701592" y="2837980"/>
              <a:ext cx="465909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New</a:t>
              </a:r>
            </a:p>
          </p:txBody>
        </p:sp>
      </p:grp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91882" y="418509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grpSp>
        <p:nvGrpSpPr>
          <p:cNvPr id="284" name="Group 111">
            <a:extLst>
              <a:ext uri="{FF2B5EF4-FFF2-40B4-BE49-F238E27FC236}">
                <a16:creationId xmlns:a16="http://schemas.microsoft.com/office/drawing/2014/main" id="{D6D39D7B-8753-4A5D-B1B9-545AA321E760}"/>
              </a:ext>
            </a:extLst>
          </p:cNvPr>
          <p:cNvGrpSpPr/>
          <p:nvPr/>
        </p:nvGrpSpPr>
        <p:grpSpPr>
          <a:xfrm>
            <a:off x="9025271" y="4180398"/>
            <a:ext cx="2085704" cy="380621"/>
            <a:chOff x="967547" y="2874273"/>
            <a:chExt cx="2053541" cy="399570"/>
          </a:xfrm>
        </p:grpSpPr>
        <p:sp>
          <p:nvSpPr>
            <p:cNvPr id="285" name="Rectangle 112">
              <a:extLst>
                <a:ext uri="{FF2B5EF4-FFF2-40B4-BE49-F238E27FC236}">
                  <a16:creationId xmlns:a16="http://schemas.microsoft.com/office/drawing/2014/main" id="{63AB6835-7679-4B78-8E7B-3CD5E2390A34}"/>
                </a:ext>
              </a:extLst>
            </p:cNvPr>
            <p:cNvSpPr/>
            <p:nvPr/>
          </p:nvSpPr>
          <p:spPr>
            <a:xfrm>
              <a:off x="967547" y="2874273"/>
              <a:ext cx="205354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86" name="TextBox 113">
              <a:extLst>
                <a:ext uri="{FF2B5EF4-FFF2-40B4-BE49-F238E27FC236}">
                  <a16:creationId xmlns:a16="http://schemas.microsoft.com/office/drawing/2014/main" id="{08081791-DD39-407D-A0C1-39A7A8529693}"/>
                </a:ext>
              </a:extLst>
            </p:cNvPr>
            <p:cNvSpPr txBox="1"/>
            <p:nvPr/>
          </p:nvSpPr>
          <p:spPr>
            <a:xfrm>
              <a:off x="1739885" y="2886124"/>
              <a:ext cx="357008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C2</a:t>
              </a:r>
            </a:p>
          </p:txBody>
        </p:sp>
      </p:grp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535021" y="4822910"/>
            <a:ext cx="16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18709" y="4822910"/>
            <a:ext cx="12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372343" y="57747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770007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57595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575483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051109" y="6304141"/>
            <a:ext cx="12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294" name="Group 134">
            <a:extLst>
              <a:ext uri="{FF2B5EF4-FFF2-40B4-BE49-F238E27FC236}">
                <a16:creationId xmlns:a16="http://schemas.microsoft.com/office/drawing/2014/main" id="{8AB80533-398D-40B2-85CF-7319FF358F09}"/>
              </a:ext>
            </a:extLst>
          </p:cNvPr>
          <p:cNvGrpSpPr/>
          <p:nvPr/>
        </p:nvGrpSpPr>
        <p:grpSpPr>
          <a:xfrm>
            <a:off x="5440655" y="6274035"/>
            <a:ext cx="2043421" cy="369331"/>
            <a:chOff x="887083" y="2847609"/>
            <a:chExt cx="2011911" cy="387719"/>
          </a:xfrm>
        </p:grpSpPr>
        <p:sp>
          <p:nvSpPr>
            <p:cNvPr id="295" name="Rectangle 135">
              <a:extLst>
                <a:ext uri="{FF2B5EF4-FFF2-40B4-BE49-F238E27FC236}">
                  <a16:creationId xmlns:a16="http://schemas.microsoft.com/office/drawing/2014/main" id="{56B33939-09CF-4EDF-928A-5776E2572F3C}"/>
                </a:ext>
              </a:extLst>
            </p:cNvPr>
            <p:cNvSpPr/>
            <p:nvPr/>
          </p:nvSpPr>
          <p:spPr>
            <a:xfrm>
              <a:off x="887083" y="2874273"/>
              <a:ext cx="201191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96" name="TextBox 136">
              <a:extLst>
                <a:ext uri="{FF2B5EF4-FFF2-40B4-BE49-F238E27FC236}">
                  <a16:creationId xmlns:a16="http://schemas.microsoft.com/office/drawing/2014/main" id="{76876C3D-81CE-479A-AB61-E05D7066FDCB}"/>
                </a:ext>
              </a:extLst>
            </p:cNvPr>
            <p:cNvSpPr txBox="1"/>
            <p:nvPr/>
          </p:nvSpPr>
          <p:spPr>
            <a:xfrm>
              <a:off x="1439651" y="2847609"/>
              <a:ext cx="773676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Tool / Oil</a:t>
              </a:r>
            </a:p>
          </p:txBody>
        </p:sp>
      </p:grp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6305510"/>
            <a:ext cx="7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6300812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426151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2" name="TextBox 100">
            <a:extLst>
              <a:ext uri="{FF2B5EF4-FFF2-40B4-BE49-F238E27FC236}">
                <a16:creationId xmlns:a16="http://schemas.microsoft.com/office/drawing/2014/main" id="{34D49827-BA3C-4DEF-AFA9-F1489422BB77}"/>
              </a:ext>
            </a:extLst>
          </p:cNvPr>
          <p:cNvSpPr txBox="1"/>
          <p:nvPr/>
        </p:nvSpPr>
        <p:spPr>
          <a:xfrm>
            <a:off x="4294039" y="24313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Company:</a:t>
            </a:r>
          </a:p>
        </p:txBody>
      </p:sp>
      <p:sp>
        <p:nvSpPr>
          <p:cNvPr id="303" name="TextBox 158">
            <a:extLst>
              <a:ext uri="{FF2B5EF4-FFF2-40B4-BE49-F238E27FC236}">
                <a16:creationId xmlns:a16="http://schemas.microsoft.com/office/drawing/2014/main" id="{53AC7666-2135-428E-AC9F-DEEA985314FD}"/>
              </a:ext>
            </a:extLst>
          </p:cNvPr>
          <p:cNvSpPr txBox="1"/>
          <p:nvPr/>
        </p:nvSpPr>
        <p:spPr>
          <a:xfrm>
            <a:off x="5790134" y="24537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</a:t>
            </a:r>
          </a:p>
        </p:txBody>
      </p:sp>
      <p:sp>
        <p:nvSpPr>
          <p:cNvPr id="304" name="TextBox 160">
            <a:extLst>
              <a:ext uri="{FF2B5EF4-FFF2-40B4-BE49-F238E27FC236}">
                <a16:creationId xmlns:a16="http://schemas.microsoft.com/office/drawing/2014/main" id="{585C418D-C7D2-47D5-85C0-32D2383729B3}"/>
              </a:ext>
            </a:extLst>
          </p:cNvPr>
          <p:cNvSpPr txBox="1"/>
          <p:nvPr/>
        </p:nvSpPr>
        <p:spPr>
          <a:xfrm>
            <a:off x="6934251" y="247705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SKD</a:t>
            </a:r>
          </a:p>
        </p:txBody>
      </p:sp>
      <p:sp>
        <p:nvSpPr>
          <p:cNvPr id="305" name="TextBox 100">
            <a:extLst>
              <a:ext uri="{FF2B5EF4-FFF2-40B4-BE49-F238E27FC236}">
                <a16:creationId xmlns:a16="http://schemas.microsoft.com/office/drawing/2014/main" id="{657CD4A5-BA30-44E1-BF6B-49CD085FB9A9}"/>
              </a:ext>
            </a:extLst>
          </p:cNvPr>
          <p:cNvSpPr txBox="1"/>
          <p:nvPr/>
        </p:nvSpPr>
        <p:spPr>
          <a:xfrm>
            <a:off x="8156480" y="24380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Section :</a:t>
            </a: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42946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5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5745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587149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640152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998095" y="2443844"/>
            <a:ext cx="2112880" cy="369332"/>
            <a:chOff x="7115673" y="1504039"/>
            <a:chExt cx="2112880" cy="369332"/>
          </a:xfrm>
        </p:grpSpPr>
        <p:grpSp>
          <p:nvGrpSpPr>
            <p:cNvPr id="325" name="Group 190">
              <a:extLst>
                <a:ext uri="{FF2B5EF4-FFF2-40B4-BE49-F238E27FC236}">
                  <a16:creationId xmlns:a16="http://schemas.microsoft.com/office/drawing/2014/main" id="{02A4A6CF-528E-4632-9B1F-FBA6FF52E9C5}"/>
                </a:ext>
              </a:extLst>
            </p:cNvPr>
            <p:cNvGrpSpPr/>
            <p:nvPr/>
          </p:nvGrpSpPr>
          <p:grpSpPr>
            <a:xfrm>
              <a:off x="7115673" y="1504039"/>
              <a:ext cx="2112880" cy="369332"/>
              <a:chOff x="967547" y="2874273"/>
              <a:chExt cx="2080297" cy="387719"/>
            </a:xfrm>
          </p:grpSpPr>
          <p:sp>
            <p:nvSpPr>
              <p:cNvPr id="327" name="Rectangle 191">
                <a:extLst>
                  <a:ext uri="{FF2B5EF4-FFF2-40B4-BE49-F238E27FC236}">
                    <a16:creationId xmlns:a16="http://schemas.microsoft.com/office/drawing/2014/main" id="{CC41FC00-9732-4D2B-8D3C-8BD452311954}"/>
                  </a:ext>
                </a:extLst>
              </p:cNvPr>
              <p:cNvSpPr/>
              <p:nvPr/>
            </p:nvSpPr>
            <p:spPr>
              <a:xfrm>
                <a:off x="967547" y="2874273"/>
                <a:ext cx="2080297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sp>
            <p:nvSpPr>
              <p:cNvPr id="328" name="TextBox 192">
                <a:extLst>
                  <a:ext uri="{FF2B5EF4-FFF2-40B4-BE49-F238E27FC236}">
                    <a16:creationId xmlns:a16="http://schemas.microsoft.com/office/drawing/2014/main" id="{093EA6FA-DDBF-4BD9-A77D-9B14DC6DF528}"/>
                  </a:ext>
                </a:extLst>
              </p:cNvPr>
              <p:cNvSpPr txBox="1"/>
              <p:nvPr/>
            </p:nvSpPr>
            <p:spPr>
              <a:xfrm>
                <a:off x="1580346" y="2874273"/>
                <a:ext cx="750000" cy="387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DPE-MC</a:t>
                </a:r>
              </a:p>
            </p:txBody>
          </p:sp>
        </p:grpSp>
        <p:sp>
          <p:nvSpPr>
            <p:cNvPr id="326" name="Isosceles Triangle 212">
              <a:extLst>
                <a:ext uri="{FF2B5EF4-FFF2-40B4-BE49-F238E27FC236}">
                  <a16:creationId xmlns:a16="http://schemas.microsoft.com/office/drawing/2014/main" id="{074DD8B3-8F67-4A88-94FD-171A58C7B72A}"/>
                </a:ext>
              </a:extLst>
            </p:cNvPr>
            <p:cNvSpPr/>
            <p:nvPr/>
          </p:nvSpPr>
          <p:spPr>
            <a:xfrm rot="10800000">
              <a:off x="9014851" y="1617693"/>
              <a:ext cx="102127" cy="101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329" name="Oval 186">
            <a:extLst>
              <a:ext uri="{FF2B5EF4-FFF2-40B4-BE49-F238E27FC236}">
                <a16:creationId xmlns:a16="http://schemas.microsoft.com/office/drawing/2014/main" id="{23933752-FF94-43E0-A58A-47DCEB1A51D5}"/>
              </a:ext>
            </a:extLst>
          </p:cNvPr>
          <p:cNvSpPr/>
          <p:nvPr/>
        </p:nvSpPr>
        <p:spPr>
          <a:xfrm>
            <a:off x="5578336" y="251880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0" name="Oval 189">
            <a:extLst>
              <a:ext uri="{FF2B5EF4-FFF2-40B4-BE49-F238E27FC236}">
                <a16:creationId xmlns:a16="http://schemas.microsoft.com/office/drawing/2014/main" id="{5C1E7F19-2DC3-4D63-BC9E-11E343D98AC5}"/>
              </a:ext>
            </a:extLst>
          </p:cNvPr>
          <p:cNvSpPr/>
          <p:nvPr/>
        </p:nvSpPr>
        <p:spPr>
          <a:xfrm>
            <a:off x="6584512" y="251880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7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07060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8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298471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39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07060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0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29787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1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25671" y="2558777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11084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4890928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480503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4890928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47990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4931159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486595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47800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486595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47740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4906181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354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17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297175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9770" y="354832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9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863539" y="57244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20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863538" y="628646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45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223061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5959021" y="52129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Toyota</a:t>
            </a:r>
          </a:p>
        </p:txBody>
      </p:sp>
      <p:sp>
        <p:nvSpPr>
          <p:cNvPr id="116" name="Rectangle 59">
            <a:hlinkClick r:id="rId13" action="ppaction://hlinksldjump"/>
            <a:extLst>
              <a:ext uri="{FF2B5EF4-FFF2-40B4-BE49-F238E27FC236}">
                <a16:creationId xmlns:a16="http://schemas.microsoft.com/office/drawing/2014/main" id="{5D53E250-085C-467F-A2C0-ADDF762018E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44">
            <a:extLst>
              <a:ext uri="{FF2B5EF4-FFF2-40B4-BE49-F238E27FC236}">
                <a16:creationId xmlns:a16="http://schemas.microsoft.com/office/drawing/2014/main" id="{72BD902B-1A7E-4F54-B0C6-0EA86D78A72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23" name="Picture 45">
            <a:extLst>
              <a:ext uri="{FF2B5EF4-FFF2-40B4-BE49-F238E27FC236}">
                <a16:creationId xmlns:a16="http://schemas.microsoft.com/office/drawing/2014/main" id="{BA579B29-DAEF-4D1C-A698-E6ED64FDBD8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8" name="Rectangle 52">
            <a:hlinkClick r:id="rId13" action="ppaction://hlinksldjump"/>
            <a:extLst>
              <a:ext uri="{FF2B5EF4-FFF2-40B4-BE49-F238E27FC236}">
                <a16:creationId xmlns:a16="http://schemas.microsoft.com/office/drawing/2014/main" id="{AA463DDE-CDF4-47C5-9DA0-EBA61D411A26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53">
            <a:hlinkClick r:id="rId15" action="ppaction://hlinksldjump"/>
            <a:extLst>
              <a:ext uri="{FF2B5EF4-FFF2-40B4-BE49-F238E27FC236}">
                <a16:creationId xmlns:a16="http://schemas.microsoft.com/office/drawing/2014/main" id="{B619CDB4-F63D-4B89-8486-F29B3CBAC8BD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2" name="Picture 124">
            <a:hlinkClick r:id="rId13" action="ppaction://hlinksldjump"/>
            <a:extLst>
              <a:ext uri="{FF2B5EF4-FFF2-40B4-BE49-F238E27FC236}">
                <a16:creationId xmlns:a16="http://schemas.microsoft.com/office/drawing/2014/main" id="{DF1D29F0-4E06-49C3-B42F-7F05098403F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43" name="Picture 125">
            <a:extLst>
              <a:ext uri="{FF2B5EF4-FFF2-40B4-BE49-F238E27FC236}">
                <a16:creationId xmlns:a16="http://schemas.microsoft.com/office/drawing/2014/main" id="{BDE69268-C33A-46FC-BE0D-F326786B388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47" name="Rectangle 126">
            <a:hlinkClick r:id="rId17" action="ppaction://hlinksldjump"/>
            <a:extLst>
              <a:ext uri="{FF2B5EF4-FFF2-40B4-BE49-F238E27FC236}">
                <a16:creationId xmlns:a16="http://schemas.microsoft.com/office/drawing/2014/main" id="{40E164FA-36FB-43EC-B623-5B7AD9368974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8EA89512-255C-48B1-9051-8A72B818DD90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56">
            <a:hlinkClick r:id="rId19" action="ppaction://hlinksldjump"/>
            <a:extLst>
              <a:ext uri="{FF2B5EF4-FFF2-40B4-BE49-F238E27FC236}">
                <a16:creationId xmlns:a16="http://schemas.microsoft.com/office/drawing/2014/main" id="{A44317BF-3981-4016-AF0E-20E166F2C09C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462A9DE1-1303-4024-8C39-3D1B88466349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BCCD72DC-AE49-4B6D-A14F-76395A6D394D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2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64575687-89AC-4EC4-97A5-777B93D375F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3" name="Picture 30">
            <a:hlinkClick r:id="rId19" action="ppaction://hlinksldjump"/>
            <a:extLst>
              <a:ext uri="{FF2B5EF4-FFF2-40B4-BE49-F238E27FC236}">
                <a16:creationId xmlns:a16="http://schemas.microsoft.com/office/drawing/2014/main" id="{D1D56FC6-4C02-4299-A7DB-DA36AB41DA2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4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F4410BC4-16BA-4FC4-8EAA-6CC98E826E2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55" name="Picture 147">
            <a:hlinkClick r:id="rId3" action="ppaction://hlinksldjump"/>
            <a:extLst>
              <a:ext uri="{FF2B5EF4-FFF2-40B4-BE49-F238E27FC236}">
                <a16:creationId xmlns:a16="http://schemas.microsoft.com/office/drawing/2014/main" id="{5CCC6321-C2E9-4909-85D3-D67096B09E8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12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9622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9575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9470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9423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5043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4996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5057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5010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50417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50466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40609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6036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50653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50606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4185293" y="55827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5443119" y="5578045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959021" y="44963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Tool / Oil</a:t>
            </a:r>
          </a:p>
        </p:txBody>
      </p:sp>
      <p:sp>
        <p:nvSpPr>
          <p:cNvPr id="104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39187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105" name="TextBox 109">
            <a:extLst>
              <a:ext uri="{FF2B5EF4-FFF2-40B4-BE49-F238E27FC236}">
                <a16:creationId xmlns:a16="http://schemas.microsoft.com/office/drawing/2014/main" id="{808C49A9-057B-4E2B-8D28-E4D9E71EC297}"/>
              </a:ext>
            </a:extLst>
          </p:cNvPr>
          <p:cNvSpPr txBox="1"/>
          <p:nvPr/>
        </p:nvSpPr>
        <p:spPr>
          <a:xfrm>
            <a:off x="6186197" y="24963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New</a:t>
            </a:r>
          </a:p>
        </p:txBody>
      </p:sp>
      <p:sp>
        <p:nvSpPr>
          <p:cNvPr id="10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717489" y="39183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07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85738" y="44776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08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35365" y="505350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 GR</a:t>
            </a:r>
          </a:p>
        </p:txBody>
      </p:sp>
      <p:sp>
        <p:nvSpPr>
          <p:cNvPr id="114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6230871" y="50672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All</a:t>
            </a:r>
          </a:p>
        </p:txBody>
      </p:sp>
      <p:sp>
        <p:nvSpPr>
          <p:cNvPr id="115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816112" y="55450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Seat &amp; ID5.5 grinding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789770" y="186627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8" name="TextBox 113">
            <a:extLst>
              <a:ext uri="{FF2B5EF4-FFF2-40B4-BE49-F238E27FC236}">
                <a16:creationId xmlns:a16="http://schemas.microsoft.com/office/drawing/2014/main" id="{08081791-DD39-407D-A0C1-39A7A8529693}"/>
              </a:ext>
            </a:extLst>
          </p:cNvPr>
          <p:cNvSpPr txBox="1"/>
          <p:nvPr/>
        </p:nvSpPr>
        <p:spPr>
          <a:xfrm>
            <a:off x="9809706" y="24983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C2</a:t>
            </a:r>
          </a:p>
        </p:txBody>
      </p:sp>
      <p:sp>
        <p:nvSpPr>
          <p:cNvPr id="134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8" y="3474401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5959021" y="34603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Toyota</a:t>
            </a:r>
          </a:p>
        </p:txBody>
      </p:sp>
      <p:sp>
        <p:nvSpPr>
          <p:cNvPr id="124" name="Rectangle 59">
            <a:hlinkClick r:id="rId14" action="ppaction://hlinksldjump"/>
            <a:extLst>
              <a:ext uri="{FF2B5EF4-FFF2-40B4-BE49-F238E27FC236}">
                <a16:creationId xmlns:a16="http://schemas.microsoft.com/office/drawing/2014/main" id="{A6809EC5-30C3-4623-9AAA-7770D4F118CF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44">
            <a:extLst>
              <a:ext uri="{FF2B5EF4-FFF2-40B4-BE49-F238E27FC236}">
                <a16:creationId xmlns:a16="http://schemas.microsoft.com/office/drawing/2014/main" id="{9DE3B714-BBE0-4D13-BC89-47BC9738B70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31" name="Picture 45">
            <a:extLst>
              <a:ext uri="{FF2B5EF4-FFF2-40B4-BE49-F238E27FC236}">
                <a16:creationId xmlns:a16="http://schemas.microsoft.com/office/drawing/2014/main" id="{24812274-A788-474E-B32E-31516788C36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2" name="Rectangle 52">
            <a:hlinkClick r:id="rId14" action="ppaction://hlinksldjump"/>
            <a:extLst>
              <a:ext uri="{FF2B5EF4-FFF2-40B4-BE49-F238E27FC236}">
                <a16:creationId xmlns:a16="http://schemas.microsoft.com/office/drawing/2014/main" id="{91FD34A2-7F15-4D77-835A-9487F7A19615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8" name="Rectangle 53">
            <a:hlinkClick r:id="rId16" action="ppaction://hlinksldjump"/>
            <a:extLst>
              <a:ext uri="{FF2B5EF4-FFF2-40B4-BE49-F238E27FC236}">
                <a16:creationId xmlns:a16="http://schemas.microsoft.com/office/drawing/2014/main" id="{828A73F4-F2E5-4460-94C9-886F3233BF8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9" name="Picture 124">
            <a:hlinkClick r:id="rId14" action="ppaction://hlinksldjump"/>
            <a:extLst>
              <a:ext uri="{FF2B5EF4-FFF2-40B4-BE49-F238E27FC236}">
                <a16:creationId xmlns:a16="http://schemas.microsoft.com/office/drawing/2014/main" id="{4BFCB423-E4BA-47DA-B8DB-97D9662DF6A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40" name="Picture 125">
            <a:extLst>
              <a:ext uri="{FF2B5EF4-FFF2-40B4-BE49-F238E27FC236}">
                <a16:creationId xmlns:a16="http://schemas.microsoft.com/office/drawing/2014/main" id="{F13DD41A-7D47-4CBA-8B82-C8B493893EE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41" name="Rectangle 126">
            <a:hlinkClick r:id="rId18" action="ppaction://hlinksldjump"/>
            <a:extLst>
              <a:ext uri="{FF2B5EF4-FFF2-40B4-BE49-F238E27FC236}">
                <a16:creationId xmlns:a16="http://schemas.microsoft.com/office/drawing/2014/main" id="{5DCD7A80-D130-42D5-8E71-FFF913D94404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2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A9708E43-601D-462C-84DB-E46D81C7A07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65F3F38-9AC0-4A45-88C3-46C9C618791E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4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D975689-CCB3-4346-89D1-F10026B27EFC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5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6" name="Picture 29">
            <a:hlinkClick r:id="rId19" action="ppaction://hlinksldjump"/>
            <a:extLst>
              <a:ext uri="{FF2B5EF4-FFF2-40B4-BE49-F238E27FC236}">
                <a16:creationId xmlns:a16="http://schemas.microsoft.com/office/drawing/2014/main" id="{6A7F4F3D-D0DE-49BF-BF83-7EF6807F5CF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47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040837C-6565-4384-8F61-0E3B77031C3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8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9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459D10B8-A175-49B5-B44C-E498D5A6889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2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398229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012195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597408"/>
            <a:ext cx="216485" cy="21648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199596"/>
            <a:ext cx="219099" cy="2190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425349"/>
            <a:ext cx="113798" cy="11379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3670" y="5321618"/>
            <a:ext cx="17379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approve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733989"/>
            <a:ext cx="113798" cy="11379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80817" y="56302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6955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6908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6803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6756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2630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2583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2644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2597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48004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48053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37942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3623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48240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48193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0" name="TextBox 208">
            <a:extLst>
              <a:ext uri="{FF2B5EF4-FFF2-40B4-BE49-F238E27FC236}">
                <a16:creationId xmlns:a16="http://schemas.microsoft.com/office/drawing/2014/main" id="{D094D661-23BE-4400-9BAF-5BFF3042C045}"/>
              </a:ext>
            </a:extLst>
          </p:cNvPr>
          <p:cNvSpPr txBox="1"/>
          <p:nvPr/>
        </p:nvSpPr>
        <p:spPr>
          <a:xfrm>
            <a:off x="4694485" y="53701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Model :</a:t>
            </a:r>
          </a:p>
        </p:txBody>
      </p:sp>
      <p:sp>
        <p:nvSpPr>
          <p:cNvPr id="321" name="Rectangle 209">
            <a:extLst>
              <a:ext uri="{FF2B5EF4-FFF2-40B4-BE49-F238E27FC236}">
                <a16:creationId xmlns:a16="http://schemas.microsoft.com/office/drawing/2014/main" id="{2735F311-ECF8-40DF-B081-E997C7EAE6F2}"/>
              </a:ext>
            </a:extLst>
          </p:cNvPr>
          <p:cNvSpPr/>
          <p:nvPr/>
        </p:nvSpPr>
        <p:spPr>
          <a:xfrm>
            <a:off x="5439638" y="5384796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7775165" y="54049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9032991" y="5400245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959021" y="42550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Tool / Oil</a:t>
            </a:r>
          </a:p>
        </p:txBody>
      </p:sp>
      <p:sp>
        <p:nvSpPr>
          <p:cNvPr id="104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36520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105" name="TextBox 109">
            <a:extLst>
              <a:ext uri="{FF2B5EF4-FFF2-40B4-BE49-F238E27FC236}">
                <a16:creationId xmlns:a16="http://schemas.microsoft.com/office/drawing/2014/main" id="{808C49A9-057B-4E2B-8D28-E4D9E71EC297}"/>
              </a:ext>
            </a:extLst>
          </p:cNvPr>
          <p:cNvSpPr txBox="1"/>
          <p:nvPr/>
        </p:nvSpPr>
        <p:spPr>
          <a:xfrm>
            <a:off x="6186197" y="24963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New</a:t>
            </a:r>
          </a:p>
        </p:txBody>
      </p:sp>
      <p:sp>
        <p:nvSpPr>
          <p:cNvPr id="10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717489" y="36516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07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85738" y="42363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08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35365" y="481220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 GR</a:t>
            </a:r>
          </a:p>
        </p:txBody>
      </p:sp>
      <p:sp>
        <p:nvSpPr>
          <p:cNvPr id="114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6230871" y="48259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All</a:t>
            </a:r>
          </a:p>
        </p:txBody>
      </p:sp>
      <p:sp>
        <p:nvSpPr>
          <p:cNvPr id="115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9405984" y="53672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Seat &amp; ID5.5 grinding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2788" y="5379956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G3S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789770" y="186627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8" name="TextBox 113">
            <a:extLst>
              <a:ext uri="{FF2B5EF4-FFF2-40B4-BE49-F238E27FC236}">
                <a16:creationId xmlns:a16="http://schemas.microsoft.com/office/drawing/2014/main" id="{08081791-DD39-407D-A0C1-39A7A8529693}"/>
              </a:ext>
            </a:extLst>
          </p:cNvPr>
          <p:cNvSpPr txBox="1"/>
          <p:nvPr/>
        </p:nvSpPr>
        <p:spPr>
          <a:xfrm>
            <a:off x="9809706" y="24983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C2</a:t>
            </a:r>
          </a:p>
        </p:txBody>
      </p:sp>
      <p:sp>
        <p:nvSpPr>
          <p:cNvPr id="109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11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20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28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26888" y="1794617"/>
            <a:ext cx="8478015" cy="5111226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85">
            <a:extLst>
              <a:ext uri="{FF2B5EF4-FFF2-40B4-BE49-F238E27FC236}">
                <a16:creationId xmlns:a16="http://schemas.microsoft.com/office/drawing/2014/main" id="{1E3C4983-6166-4FC0-B2B3-947E22D2A2CD}"/>
              </a:ext>
            </a:extLst>
          </p:cNvPr>
          <p:cNvSpPr txBox="1"/>
          <p:nvPr/>
        </p:nvSpPr>
        <p:spPr>
          <a:xfrm>
            <a:off x="3998541" y="299959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75" name="Rectangle 86">
            <a:extLst>
              <a:ext uri="{FF2B5EF4-FFF2-40B4-BE49-F238E27FC236}">
                <a16:creationId xmlns:a16="http://schemas.microsoft.com/office/drawing/2014/main" id="{E90ACEF7-9BE8-4240-A839-C538AD6917A1}"/>
              </a:ext>
            </a:extLst>
          </p:cNvPr>
          <p:cNvSpPr/>
          <p:nvPr/>
        </p:nvSpPr>
        <p:spPr>
          <a:xfrm>
            <a:off x="9006172" y="2986932"/>
            <a:ext cx="2104803" cy="31202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6" name="TextBox 87">
            <a:extLst>
              <a:ext uri="{FF2B5EF4-FFF2-40B4-BE49-F238E27FC236}">
                <a16:creationId xmlns:a16="http://schemas.microsoft.com/office/drawing/2014/main" id="{CEB1C883-7535-4AF6-8988-AAD27BE5DE2D}"/>
              </a:ext>
            </a:extLst>
          </p:cNvPr>
          <p:cNvSpPr txBox="1"/>
          <p:nvPr/>
        </p:nvSpPr>
        <p:spPr>
          <a:xfrm>
            <a:off x="7630291" y="30030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555091" y="3545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3541034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074961" y="417179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416710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91882" y="418509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4180396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535021" y="4822910"/>
            <a:ext cx="16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18709" y="4822910"/>
            <a:ext cx="12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372343" y="53937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389007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53785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537383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051109" y="5961241"/>
            <a:ext cx="12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5956531"/>
            <a:ext cx="2043421" cy="3120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5962610"/>
            <a:ext cx="7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5957912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775162" y="6508173"/>
            <a:ext cx="16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6503475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426151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2" name="TextBox 100">
            <a:extLst>
              <a:ext uri="{FF2B5EF4-FFF2-40B4-BE49-F238E27FC236}">
                <a16:creationId xmlns:a16="http://schemas.microsoft.com/office/drawing/2014/main" id="{34D49827-BA3C-4DEF-AFA9-F1489422BB77}"/>
              </a:ext>
            </a:extLst>
          </p:cNvPr>
          <p:cNvSpPr txBox="1"/>
          <p:nvPr/>
        </p:nvSpPr>
        <p:spPr>
          <a:xfrm>
            <a:off x="4294039" y="24313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Company:</a:t>
            </a:r>
          </a:p>
        </p:txBody>
      </p:sp>
      <p:sp>
        <p:nvSpPr>
          <p:cNvPr id="303" name="TextBox 158">
            <a:extLst>
              <a:ext uri="{FF2B5EF4-FFF2-40B4-BE49-F238E27FC236}">
                <a16:creationId xmlns:a16="http://schemas.microsoft.com/office/drawing/2014/main" id="{53AC7666-2135-428E-AC9F-DEEA985314FD}"/>
              </a:ext>
            </a:extLst>
          </p:cNvPr>
          <p:cNvSpPr txBox="1"/>
          <p:nvPr/>
        </p:nvSpPr>
        <p:spPr>
          <a:xfrm>
            <a:off x="5790134" y="24537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</a:t>
            </a:r>
          </a:p>
        </p:txBody>
      </p:sp>
      <p:sp>
        <p:nvSpPr>
          <p:cNvPr id="304" name="TextBox 160">
            <a:extLst>
              <a:ext uri="{FF2B5EF4-FFF2-40B4-BE49-F238E27FC236}">
                <a16:creationId xmlns:a16="http://schemas.microsoft.com/office/drawing/2014/main" id="{585C418D-C7D2-47D5-85C0-32D2383729B3}"/>
              </a:ext>
            </a:extLst>
          </p:cNvPr>
          <p:cNvSpPr txBox="1"/>
          <p:nvPr/>
        </p:nvSpPr>
        <p:spPr>
          <a:xfrm>
            <a:off x="6934251" y="247705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SKD</a:t>
            </a:r>
          </a:p>
        </p:txBody>
      </p:sp>
      <p:sp>
        <p:nvSpPr>
          <p:cNvPr id="305" name="TextBox 100">
            <a:extLst>
              <a:ext uri="{FF2B5EF4-FFF2-40B4-BE49-F238E27FC236}">
                <a16:creationId xmlns:a16="http://schemas.microsoft.com/office/drawing/2014/main" id="{657CD4A5-BA30-44E1-BF6B-49CD085FB9A9}"/>
              </a:ext>
            </a:extLst>
          </p:cNvPr>
          <p:cNvSpPr txBox="1"/>
          <p:nvPr/>
        </p:nvSpPr>
        <p:spPr>
          <a:xfrm>
            <a:off x="8156480" y="24380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Section :</a:t>
            </a: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42946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549049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605862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6522259"/>
            <a:ext cx="73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65175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998095" y="2443842"/>
            <a:ext cx="2112880" cy="312021"/>
            <a:chOff x="7115673" y="1504037"/>
            <a:chExt cx="2112880" cy="312021"/>
          </a:xfrm>
        </p:grpSpPr>
        <p:sp>
          <p:nvSpPr>
            <p:cNvPr id="327" name="Rectangle 191">
              <a:extLst>
                <a:ext uri="{FF2B5EF4-FFF2-40B4-BE49-F238E27FC236}">
                  <a16:creationId xmlns:a16="http://schemas.microsoft.com/office/drawing/2014/main" id="{CC41FC00-9732-4D2B-8D3C-8BD452311954}"/>
                </a:ext>
              </a:extLst>
            </p:cNvPr>
            <p:cNvSpPr/>
            <p:nvPr/>
          </p:nvSpPr>
          <p:spPr>
            <a:xfrm>
              <a:off x="7115673" y="1504037"/>
              <a:ext cx="2112880" cy="3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326" name="Isosceles Triangle 212">
              <a:extLst>
                <a:ext uri="{FF2B5EF4-FFF2-40B4-BE49-F238E27FC236}">
                  <a16:creationId xmlns:a16="http://schemas.microsoft.com/office/drawing/2014/main" id="{074DD8B3-8F67-4A88-94FD-171A58C7B72A}"/>
                </a:ext>
              </a:extLst>
            </p:cNvPr>
            <p:cNvSpPr/>
            <p:nvPr/>
          </p:nvSpPr>
          <p:spPr>
            <a:xfrm rot="10800000">
              <a:off x="9014851" y="1617693"/>
              <a:ext cx="102127" cy="101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329" name="Oval 186">
            <a:extLst>
              <a:ext uri="{FF2B5EF4-FFF2-40B4-BE49-F238E27FC236}">
                <a16:creationId xmlns:a16="http://schemas.microsoft.com/office/drawing/2014/main" id="{23933752-FF94-43E0-A58A-47DCEB1A51D5}"/>
              </a:ext>
            </a:extLst>
          </p:cNvPr>
          <p:cNvSpPr/>
          <p:nvPr/>
        </p:nvSpPr>
        <p:spPr>
          <a:xfrm>
            <a:off x="5578336" y="251880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0" name="Oval 189">
            <a:extLst>
              <a:ext uri="{FF2B5EF4-FFF2-40B4-BE49-F238E27FC236}">
                <a16:creationId xmlns:a16="http://schemas.microsoft.com/office/drawing/2014/main" id="{5C1E7F19-2DC3-4D63-BC9E-11E343D98AC5}"/>
              </a:ext>
            </a:extLst>
          </p:cNvPr>
          <p:cNvSpPr/>
          <p:nvPr/>
        </p:nvSpPr>
        <p:spPr>
          <a:xfrm>
            <a:off x="6584512" y="251880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7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07060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8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298471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39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07060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0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29787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1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25671" y="2558777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11084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4890928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480503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4890928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47990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4931159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486595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47800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486595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47740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4906181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354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17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297175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2" name="Rectangle 59">
            <a:hlinkClick r:id="rId13" action="ppaction://hlinksldjump"/>
            <a:extLst>
              <a:ext uri="{FF2B5EF4-FFF2-40B4-BE49-F238E27FC236}">
                <a16:creationId xmlns:a16="http://schemas.microsoft.com/office/drawing/2014/main" id="{9D12AA2C-51F3-4012-AA7F-4875B3BCDBA7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3" name="Picture 44">
            <a:extLst>
              <a:ext uri="{FF2B5EF4-FFF2-40B4-BE49-F238E27FC236}">
                <a16:creationId xmlns:a16="http://schemas.microsoft.com/office/drawing/2014/main" id="{E026D920-73DE-4D2F-8D26-90F6234DCC8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44" name="Picture 45">
            <a:extLst>
              <a:ext uri="{FF2B5EF4-FFF2-40B4-BE49-F238E27FC236}">
                <a16:creationId xmlns:a16="http://schemas.microsoft.com/office/drawing/2014/main" id="{B484517B-BF48-44A2-81A0-AC22DC6E3C0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45" name="Rectangle 52">
            <a:hlinkClick r:id="rId13" action="ppaction://hlinksldjump"/>
            <a:extLst>
              <a:ext uri="{FF2B5EF4-FFF2-40B4-BE49-F238E27FC236}">
                <a16:creationId xmlns:a16="http://schemas.microsoft.com/office/drawing/2014/main" id="{E74DDD84-9AA5-4FF0-B182-339EDEF364DB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3">
            <a:hlinkClick r:id="rId15" action="ppaction://hlinksldjump"/>
            <a:extLst>
              <a:ext uri="{FF2B5EF4-FFF2-40B4-BE49-F238E27FC236}">
                <a16:creationId xmlns:a16="http://schemas.microsoft.com/office/drawing/2014/main" id="{E31A9E59-E278-4C1F-ADD4-70943F83D37C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7" name="Picture 124">
            <a:hlinkClick r:id="rId13" action="ppaction://hlinksldjump"/>
            <a:extLst>
              <a:ext uri="{FF2B5EF4-FFF2-40B4-BE49-F238E27FC236}">
                <a16:creationId xmlns:a16="http://schemas.microsoft.com/office/drawing/2014/main" id="{1ECCC4DB-27D0-41D2-8EAD-1AE3E762BB0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48" name="Picture 125">
            <a:extLst>
              <a:ext uri="{FF2B5EF4-FFF2-40B4-BE49-F238E27FC236}">
                <a16:creationId xmlns:a16="http://schemas.microsoft.com/office/drawing/2014/main" id="{50257754-E73F-482B-9AC4-8A144C81A85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49" name="Rectangle 126">
            <a:hlinkClick r:id="rId17" action="ppaction://hlinksldjump"/>
            <a:extLst>
              <a:ext uri="{FF2B5EF4-FFF2-40B4-BE49-F238E27FC236}">
                <a16:creationId xmlns:a16="http://schemas.microsoft.com/office/drawing/2014/main" id="{B5E3D43F-060F-453F-993A-75E963CF4D35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0AB66EA0-FF70-40C3-8BDA-1D6925F9F681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56">
            <a:hlinkClick r:id="rId19" action="ppaction://hlinksldjump"/>
            <a:extLst>
              <a:ext uri="{FF2B5EF4-FFF2-40B4-BE49-F238E27FC236}">
                <a16:creationId xmlns:a16="http://schemas.microsoft.com/office/drawing/2014/main" id="{883EC719-2E84-4D19-8729-4F04DB9D64C2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B7205B4F-87DA-4DC4-8723-1C3E6298D57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3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AACF9D8E-5B40-49A8-B4A7-C70676C6B482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4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F12EBB2A-DB6B-410B-A460-108869EBECB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5" name="Picture 30">
            <a:hlinkClick r:id="rId19" action="ppaction://hlinksldjump"/>
            <a:extLst>
              <a:ext uri="{FF2B5EF4-FFF2-40B4-BE49-F238E27FC236}">
                <a16:creationId xmlns:a16="http://schemas.microsoft.com/office/drawing/2014/main" id="{91B70867-D234-4FCC-81D4-683ECF568EC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6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5ACBF8EC-5ADD-42EF-ADBB-6BBBBCBB59E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57" name="Picture 147">
            <a:hlinkClick r:id="rId3" action="ppaction://hlinksldjump"/>
            <a:extLst>
              <a:ext uri="{FF2B5EF4-FFF2-40B4-BE49-F238E27FC236}">
                <a16:creationId xmlns:a16="http://schemas.microsoft.com/office/drawing/2014/main" id="{2DA38C9E-1A12-488A-83C0-18D2D763793D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72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6955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6908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6803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6756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2630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2583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2644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2597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48004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48053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37942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3623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48240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48193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4204649" y="54049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5462475" y="5400245"/>
            <a:ext cx="5648499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59">
            <a:hlinkClick r:id="rId13" action="ppaction://hlinksldjump"/>
            <a:extLst>
              <a:ext uri="{FF2B5EF4-FFF2-40B4-BE49-F238E27FC236}">
                <a16:creationId xmlns:a16="http://schemas.microsoft.com/office/drawing/2014/main" id="{33EA625C-5CC9-43AB-AF70-6A1758DC11FD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4" name="Picture 44">
            <a:extLst>
              <a:ext uri="{FF2B5EF4-FFF2-40B4-BE49-F238E27FC236}">
                <a16:creationId xmlns:a16="http://schemas.microsoft.com/office/drawing/2014/main" id="{81207E68-E748-4FE0-B370-148B5BEF639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25" name="Picture 45">
            <a:extLst>
              <a:ext uri="{FF2B5EF4-FFF2-40B4-BE49-F238E27FC236}">
                <a16:creationId xmlns:a16="http://schemas.microsoft.com/office/drawing/2014/main" id="{19E79C31-084E-4F00-B0C7-04250265DFF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6" name="Rectangle 52">
            <a:hlinkClick r:id="rId13" action="ppaction://hlinksldjump"/>
            <a:extLst>
              <a:ext uri="{FF2B5EF4-FFF2-40B4-BE49-F238E27FC236}">
                <a16:creationId xmlns:a16="http://schemas.microsoft.com/office/drawing/2014/main" id="{32A6BA97-59DF-40C9-A830-A8014B5B7FFF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53">
            <a:hlinkClick r:id="rId15" action="ppaction://hlinksldjump"/>
            <a:extLst>
              <a:ext uri="{FF2B5EF4-FFF2-40B4-BE49-F238E27FC236}">
                <a16:creationId xmlns:a16="http://schemas.microsoft.com/office/drawing/2014/main" id="{F7A1E1A8-70E0-4532-92D3-477BF6979A2A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1" name="Picture 124">
            <a:hlinkClick r:id="rId13" action="ppaction://hlinksldjump"/>
            <a:extLst>
              <a:ext uri="{FF2B5EF4-FFF2-40B4-BE49-F238E27FC236}">
                <a16:creationId xmlns:a16="http://schemas.microsoft.com/office/drawing/2014/main" id="{0BC40761-2645-44BB-85B3-4205007EBAF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32" name="Picture 125">
            <a:extLst>
              <a:ext uri="{FF2B5EF4-FFF2-40B4-BE49-F238E27FC236}">
                <a16:creationId xmlns:a16="http://schemas.microsoft.com/office/drawing/2014/main" id="{092AD189-7E17-4A9A-83AC-46A86CD9EE2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33" name="Rectangle 126">
            <a:hlinkClick r:id="rId17" action="ppaction://hlinksldjump"/>
            <a:extLst>
              <a:ext uri="{FF2B5EF4-FFF2-40B4-BE49-F238E27FC236}">
                <a16:creationId xmlns:a16="http://schemas.microsoft.com/office/drawing/2014/main" id="{C5CE71B6-F4AC-463A-933C-467A71DC9D3A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CE1EFA0D-1B41-4CE8-999A-EC3BE0D4207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6">
            <a:hlinkClick r:id="rId19" action="ppaction://hlinksldjump"/>
            <a:extLst>
              <a:ext uri="{FF2B5EF4-FFF2-40B4-BE49-F238E27FC236}">
                <a16:creationId xmlns:a16="http://schemas.microsoft.com/office/drawing/2014/main" id="{FF4036DF-9F06-4FF7-9EA0-E3BC6CFEAE18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898FAF85-B540-4650-8968-0E8183FE0B60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7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56EF24DA-9612-41B4-8DD1-4B2491BEA5D0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8A6620A7-B25A-4F50-AA3C-FA06521C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9" name="Picture 30">
            <a:hlinkClick r:id="rId19" action="ppaction://hlinksldjump"/>
            <a:extLst>
              <a:ext uri="{FF2B5EF4-FFF2-40B4-BE49-F238E27FC236}">
                <a16:creationId xmlns:a16="http://schemas.microsoft.com/office/drawing/2014/main" id="{4E3BF1EE-B86E-4B1A-8BE5-2A7F0CED39D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0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916335F0-6991-455E-BF31-FB84ED32753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1" name="Picture 147">
            <a:hlinkClick r:id="rId3" action="ppaction://hlinksldjump"/>
            <a:extLst>
              <a:ext uri="{FF2B5EF4-FFF2-40B4-BE49-F238E27FC236}">
                <a16:creationId xmlns:a16="http://schemas.microsoft.com/office/drawing/2014/main" id="{B381B6FF-13DA-4FCF-A967-80D0C885C2A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894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6955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6908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6803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6756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2630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2583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2644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2597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48004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48053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37942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3623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48240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48193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4204649" y="54049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5462475" y="5400245"/>
            <a:ext cx="5648499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425349"/>
            <a:ext cx="113798" cy="113798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5928" y="5321618"/>
            <a:ext cx="16674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94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0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14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19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115" name="Rounded Rectangle 114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8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13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>
            <a:hlinkClick r:id="rId5" action="ppaction://hlinksldjump"/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>
            <a:hlinkClick r:id="rId14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3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60373" y="3302863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130081" y="3321952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Product name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61061" y="3301052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1017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342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1754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798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10674743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10666372" cy="1214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52128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93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528390" y="453637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</a:p>
        </p:txBody>
      </p:sp>
      <p:sp>
        <p:nvSpPr>
          <p:cNvPr id="94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268590" y="379893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53380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705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6111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907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8480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0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264506" y="452855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52972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4664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6070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866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5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528390" y="520835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106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264506" y="5200536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7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52972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4664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6070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866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8671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472349" y="5546906"/>
            <a:ext cx="10666372" cy="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8409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20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903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08110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8849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107599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1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 rotWithShape="1">
            <a:blip r:embed="rId21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86" name="Rounded Rectangle 185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22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24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50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4356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4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5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5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4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17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17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19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2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257" name="Rounded Rectangle 256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6771225" y="1302899"/>
              <a:ext cx="15199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Select Company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4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16" name="Rounded Rectangle 115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8" name="Cross 117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59">
            <a:hlinkClick r:id="rId23" action="ppaction://hlinksldjump"/>
            <a:extLst>
              <a:ext uri="{FF2B5EF4-FFF2-40B4-BE49-F238E27FC236}">
                <a16:creationId xmlns:a16="http://schemas.microsoft.com/office/drawing/2014/main" id="{95BB36BD-6D92-41A4-A747-AA9481A78C40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0" name="Picture 44">
            <a:extLst>
              <a:ext uri="{FF2B5EF4-FFF2-40B4-BE49-F238E27FC236}">
                <a16:creationId xmlns:a16="http://schemas.microsoft.com/office/drawing/2014/main" id="{CED847D6-7C05-4E2B-B882-207476579E3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21" name="Picture 45">
            <a:extLst>
              <a:ext uri="{FF2B5EF4-FFF2-40B4-BE49-F238E27FC236}">
                <a16:creationId xmlns:a16="http://schemas.microsoft.com/office/drawing/2014/main" id="{DCF8280C-A82B-4A94-97D8-5BBA4A75FB1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2" name="Rectangle 52">
            <a:hlinkClick r:id="rId23" action="ppaction://hlinksldjump"/>
            <a:extLst>
              <a:ext uri="{FF2B5EF4-FFF2-40B4-BE49-F238E27FC236}">
                <a16:creationId xmlns:a16="http://schemas.microsoft.com/office/drawing/2014/main" id="{E19D8FE4-3578-43C1-8290-602AE42D7F39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53">
            <a:hlinkClick r:id="rId25" action="ppaction://hlinksldjump"/>
            <a:extLst>
              <a:ext uri="{FF2B5EF4-FFF2-40B4-BE49-F238E27FC236}">
                <a16:creationId xmlns:a16="http://schemas.microsoft.com/office/drawing/2014/main" id="{3EDD36B1-FF52-452A-8CB4-30D16DD5B6E9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4" name="Picture 124">
            <a:hlinkClick r:id="rId23" action="ppaction://hlinksldjump"/>
            <a:extLst>
              <a:ext uri="{FF2B5EF4-FFF2-40B4-BE49-F238E27FC236}">
                <a16:creationId xmlns:a16="http://schemas.microsoft.com/office/drawing/2014/main" id="{E2B1F31A-0209-46E4-8175-40BE851C914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25" name="Picture 125">
            <a:extLst>
              <a:ext uri="{FF2B5EF4-FFF2-40B4-BE49-F238E27FC236}">
                <a16:creationId xmlns:a16="http://schemas.microsoft.com/office/drawing/2014/main" id="{915823BF-03A5-44DB-9E07-F6F47530B9D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26" name="Rectangle 126">
            <a:hlinkClick r:id="rId27" action="ppaction://hlinksldjump"/>
            <a:extLst>
              <a:ext uri="{FF2B5EF4-FFF2-40B4-BE49-F238E27FC236}">
                <a16:creationId xmlns:a16="http://schemas.microsoft.com/office/drawing/2014/main" id="{50B3A17B-F0A2-4710-B7AA-9E549158A6D8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5">
            <a:hlinkClick r:id="rId28" action="ppaction://hlinksldjump"/>
            <a:extLst>
              <a:ext uri="{FF2B5EF4-FFF2-40B4-BE49-F238E27FC236}">
                <a16:creationId xmlns:a16="http://schemas.microsoft.com/office/drawing/2014/main" id="{AE1F1704-1D2D-4955-BF81-3A27FCAF43D6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26FF1A6C-FF14-48A1-A069-3B92301E642D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D04AA3B-ABB0-4DF1-A843-850943D70148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1A41826A-955C-4FEA-B451-A551AE658B86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1" name="Picture 29">
            <a:hlinkClick r:id="rId28" action="ppaction://hlinksldjump"/>
            <a:extLst>
              <a:ext uri="{FF2B5EF4-FFF2-40B4-BE49-F238E27FC236}">
                <a16:creationId xmlns:a16="http://schemas.microsoft.com/office/drawing/2014/main" id="{711D5A7B-B227-47C0-A61D-9580F2B70F1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D9A59411-D315-4AC2-8350-8BA2F32C8D8A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3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B183FA56-B5EB-4379-AF44-FDD11CDB74D2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34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0AD65B92-7B84-47EA-AA07-359A41A4472C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285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4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5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5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15818" y="3798935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39789" y="5200536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4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17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17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19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2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84610" y="3811219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771225" y="1302899"/>
              <a:ext cx="15199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Select Company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59">
            <a:hlinkClick r:id="rId23" action="ppaction://hlinksldjump"/>
            <a:extLst>
              <a:ext uri="{FF2B5EF4-FFF2-40B4-BE49-F238E27FC236}">
                <a16:creationId xmlns:a16="http://schemas.microsoft.com/office/drawing/2014/main" id="{5A9632F3-D829-47C5-8630-3EB81091A4E1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8" name="Picture 44">
            <a:extLst>
              <a:ext uri="{FF2B5EF4-FFF2-40B4-BE49-F238E27FC236}">
                <a16:creationId xmlns:a16="http://schemas.microsoft.com/office/drawing/2014/main" id="{4BCFC31B-A47C-45BD-AD6F-5FB496B5985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19" name="Picture 45">
            <a:extLst>
              <a:ext uri="{FF2B5EF4-FFF2-40B4-BE49-F238E27FC236}">
                <a16:creationId xmlns:a16="http://schemas.microsoft.com/office/drawing/2014/main" id="{7E0FEC12-1093-4F42-943D-2A98FCBE62A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0" name="Rectangle 52">
            <a:hlinkClick r:id="rId23" action="ppaction://hlinksldjump"/>
            <a:extLst>
              <a:ext uri="{FF2B5EF4-FFF2-40B4-BE49-F238E27FC236}">
                <a16:creationId xmlns:a16="http://schemas.microsoft.com/office/drawing/2014/main" id="{8F2D9462-620A-4408-B3FF-E51DF683C789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53">
            <a:hlinkClick r:id="rId25" action="ppaction://hlinksldjump"/>
            <a:extLst>
              <a:ext uri="{FF2B5EF4-FFF2-40B4-BE49-F238E27FC236}">
                <a16:creationId xmlns:a16="http://schemas.microsoft.com/office/drawing/2014/main" id="{1C0147DA-8493-42E3-ADFF-18BF9CD41E9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124">
            <a:hlinkClick r:id="rId23" action="ppaction://hlinksldjump"/>
            <a:extLst>
              <a:ext uri="{FF2B5EF4-FFF2-40B4-BE49-F238E27FC236}">
                <a16:creationId xmlns:a16="http://schemas.microsoft.com/office/drawing/2014/main" id="{1E7B6C04-B0E3-4382-B5F0-BAD7EF51B07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23" name="Picture 125">
            <a:extLst>
              <a:ext uri="{FF2B5EF4-FFF2-40B4-BE49-F238E27FC236}">
                <a16:creationId xmlns:a16="http://schemas.microsoft.com/office/drawing/2014/main" id="{4BCB03C6-0652-43EE-9CE2-71A94DB1392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24" name="Rectangle 126">
            <a:hlinkClick r:id="rId27" action="ppaction://hlinksldjump"/>
            <a:extLst>
              <a:ext uri="{FF2B5EF4-FFF2-40B4-BE49-F238E27FC236}">
                <a16:creationId xmlns:a16="http://schemas.microsoft.com/office/drawing/2014/main" id="{682256BC-4611-4C70-993A-D4D2A13B6399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Rectangle 55">
            <a:hlinkClick r:id="rId28" action="ppaction://hlinksldjump"/>
            <a:extLst>
              <a:ext uri="{FF2B5EF4-FFF2-40B4-BE49-F238E27FC236}">
                <a16:creationId xmlns:a16="http://schemas.microsoft.com/office/drawing/2014/main" id="{4F8CCB6F-903A-4665-9D2E-6F3113C9EBF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D7C8285-221B-4A1D-B227-5E258FFC479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765F3F34-5F25-4568-8EBB-E3B37D2CC73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F17E3C1A-91CC-4721-A204-5E3A7ACFFCC1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9" name="Picture 29">
            <a:hlinkClick r:id="rId28" action="ppaction://hlinksldjump"/>
            <a:extLst>
              <a:ext uri="{FF2B5EF4-FFF2-40B4-BE49-F238E27FC236}">
                <a16:creationId xmlns:a16="http://schemas.microsoft.com/office/drawing/2014/main" id="{41980A25-CB25-4EA0-B9A0-9A2A99C6246E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0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D75D682F-8E5C-4B61-B868-7715D20E65C6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1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80CFF7FF-7342-4235-8CE0-DDAC75BADE6F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32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3CC8E453-DDE0-40D5-BE65-C13914D2F637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0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20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21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21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2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2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20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25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8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771225" y="1302899"/>
              <a:ext cx="15199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Select Company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314307" y="2073490"/>
            <a:ext cx="6395777" cy="3478931"/>
            <a:chOff x="4022222" y="1523622"/>
            <a:chExt cx="6395777" cy="3478931"/>
          </a:xfrm>
        </p:grpSpPr>
        <p:grpSp>
          <p:nvGrpSpPr>
            <p:cNvPr id="119" name="Group 118"/>
            <p:cNvGrpSpPr/>
            <p:nvPr/>
          </p:nvGrpSpPr>
          <p:grpSpPr>
            <a:xfrm>
              <a:off x="4022222" y="1523622"/>
              <a:ext cx="6395777" cy="3478931"/>
              <a:chOff x="3422292" y="1194535"/>
              <a:chExt cx="6203883" cy="3478931"/>
            </a:xfrm>
          </p:grpSpPr>
          <p:sp>
            <p:nvSpPr>
              <p:cNvPr id="130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3422292" y="1194535"/>
                <a:ext cx="6203883" cy="3478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3817828" y="3966050"/>
                <a:ext cx="1486343" cy="529246"/>
              </a:xfrm>
              <a:prstGeom prst="roundRect">
                <a:avLst>
                  <a:gd name="adj" fmla="val 6612"/>
                </a:avLst>
              </a:prstGeom>
              <a:solidFill>
                <a:srgbClr val="B66DFF"/>
              </a:solidFill>
              <a:ln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713088" y="3991766"/>
                <a:ext cx="161253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0"/>
                    <a:solidFill>
                      <a:schemeClr val="bg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Submit</a:t>
                </a:r>
                <a:endParaRPr lang="en-US" sz="2400" b="1" cap="none" spc="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542663" y="3964234"/>
                <a:ext cx="1486343" cy="529246"/>
              </a:xfrm>
              <a:prstGeom prst="roundRect">
                <a:avLst>
                  <a:gd name="adj" fmla="val 6612"/>
                </a:avLst>
              </a:prstGeom>
              <a:solidFill>
                <a:srgbClr val="F8F9FA"/>
              </a:solidFill>
              <a:ln>
                <a:solidFill>
                  <a:srgbClr val="F8F9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488075" y="3999840"/>
                <a:ext cx="161253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rPr>
                  <a:t>Cancel</a:t>
                </a:r>
                <a:endParaRPr lang="en-US" sz="2400" b="1" cap="none" spc="0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p:grpSp>
        <p:sp>
          <p:nvSpPr>
            <p:cNvPr id="120" name="Rectangle 53">
              <a:extLst>
                <a:ext uri="{FF2B5EF4-FFF2-40B4-BE49-F238E27FC236}">
                  <a16:creationId xmlns:a16="http://schemas.microsoft.com/office/drawing/2014/main" id="{605AB71C-32F7-4580-8D1B-3252E72AE9DF}"/>
                </a:ext>
              </a:extLst>
            </p:cNvPr>
            <p:cNvSpPr/>
            <p:nvPr/>
          </p:nvSpPr>
          <p:spPr>
            <a:xfrm>
              <a:off x="6382566" y="1578660"/>
              <a:ext cx="16674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ngsanaUPC" panose="02020603050405020304" pitchFamily="18" charset="-34"/>
                  <a:cs typeface="AngsanaUPC" panose="02020603050405020304" pitchFamily="18" charset="-34"/>
                </a:rPr>
                <a:t>Add Approver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285937" y="2406509"/>
              <a:ext cx="2709752" cy="533241"/>
              <a:chOff x="4990787" y="2033129"/>
              <a:chExt cx="2709752" cy="533241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5927051" y="2033129"/>
                <a:ext cx="75213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Name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990787" y="2085874"/>
                <a:ext cx="2709752" cy="480496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387409" y="2404175"/>
              <a:ext cx="2709752" cy="533241"/>
              <a:chOff x="4990787" y="2033129"/>
              <a:chExt cx="2709752" cy="53324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5822056" y="2033129"/>
                <a:ext cx="96212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Position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990787" y="2085874"/>
                <a:ext cx="2709752" cy="480496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4294250" y="3309047"/>
              <a:ext cx="5802911" cy="533241"/>
              <a:chOff x="4990787" y="2033129"/>
              <a:chExt cx="5802911" cy="53324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5986362" y="2033129"/>
                <a:ext cx="63350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Role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990787" y="2085874"/>
                <a:ext cx="5802911" cy="480496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5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9014144" y="4085198"/>
            <a:ext cx="187769" cy="17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5096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20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21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21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2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2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20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25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8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771225" y="1302899"/>
              <a:ext cx="15199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Select Company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3314307" y="2073490"/>
            <a:ext cx="6395777" cy="3478931"/>
            <a:chOff x="3314307" y="2073490"/>
            <a:chExt cx="6395777" cy="3478931"/>
          </a:xfrm>
        </p:grpSpPr>
        <p:grpSp>
          <p:nvGrpSpPr>
            <p:cNvPr id="141" name="Group 140"/>
            <p:cNvGrpSpPr/>
            <p:nvPr/>
          </p:nvGrpSpPr>
          <p:grpSpPr>
            <a:xfrm>
              <a:off x="3314307" y="2073490"/>
              <a:ext cx="6395777" cy="3478931"/>
              <a:chOff x="4022222" y="1523622"/>
              <a:chExt cx="6395777" cy="3478931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4022222" y="1523622"/>
                <a:ext cx="6395777" cy="3478931"/>
                <a:chOff x="3422292" y="1194535"/>
                <a:chExt cx="6203883" cy="3478931"/>
              </a:xfrm>
            </p:grpSpPr>
            <p:sp>
              <p:nvSpPr>
                <p:cNvPr id="159" name="Rectangle 91">
                  <a:extLst>
                    <a:ext uri="{FF2B5EF4-FFF2-40B4-BE49-F238E27FC236}">
                      <a16:creationId xmlns:a16="http://schemas.microsoft.com/office/drawing/2014/main" id="{7A83D1B1-BDD5-411A-AAC6-F142D6F7E0F4}"/>
                    </a:ext>
                  </a:extLst>
                </p:cNvPr>
                <p:cNvSpPr/>
                <p:nvPr/>
              </p:nvSpPr>
              <p:spPr>
                <a:xfrm>
                  <a:off x="3422292" y="1194535"/>
                  <a:ext cx="6203883" cy="3478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ounded Rectangle 159"/>
                <p:cNvSpPr/>
                <p:nvPr/>
              </p:nvSpPr>
              <p:spPr>
                <a:xfrm>
                  <a:off x="3817828" y="3966050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B66DFF"/>
                </a:solidFill>
                <a:ln>
                  <a:solidFill>
                    <a:srgbClr val="B66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713088" y="3991766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Submit</a:t>
                  </a:r>
                  <a:endParaRPr lang="en-US" sz="2400" b="1" cap="none" spc="0" dirty="0">
                    <a:ln w="0"/>
                    <a:solidFill>
                      <a:schemeClr val="bg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542663" y="3964234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F8F9FA"/>
                </a:solidFill>
                <a:ln>
                  <a:solidFill>
                    <a:srgbClr val="F8F9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488075" y="3999840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Cancel</a:t>
                  </a:r>
                  <a:endParaRPr lang="en-US" sz="2400" b="1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</p:grpSp>
          <p:sp>
            <p:nvSpPr>
              <p:cNvPr id="146" name="Rectangle 53">
                <a:extLst>
                  <a:ext uri="{FF2B5EF4-FFF2-40B4-BE49-F238E27FC236}">
                    <a16:creationId xmlns:a16="http://schemas.microsoft.com/office/drawing/2014/main" id="{605AB71C-32F7-4580-8D1B-3252E72AE9DF}"/>
                  </a:ext>
                </a:extLst>
              </p:cNvPr>
              <p:cNvSpPr/>
              <p:nvPr/>
            </p:nvSpPr>
            <p:spPr>
              <a:xfrm>
                <a:off x="6382567" y="1578660"/>
                <a:ext cx="16674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ngsanaUPC" panose="02020603050405020304" pitchFamily="18" charset="-34"/>
                    <a:cs typeface="AngsanaUPC" panose="02020603050405020304" pitchFamily="18" charset="-34"/>
                  </a:rPr>
                  <a:t>Edit Approver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4285937" y="2406509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5927051" y="2033129"/>
                  <a:ext cx="75213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Name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7387409" y="2404175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5822056" y="2033129"/>
                  <a:ext cx="96212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Position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4294250" y="3309047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5986362" y="2033129"/>
                  <a:ext cx="63350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Role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7395722" y="3306713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5732290" y="2033129"/>
                  <a:ext cx="114165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New Role</a:t>
                  </a: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2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5966144" y="40851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43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9123090" y="407904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742" y="4039138"/>
              <a:ext cx="295187" cy="295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5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20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21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21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84" name="Rounded Rectangle 183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919044" y="1247686"/>
            <a:ext cx="960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6" name="Cross 185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2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2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20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25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6" action="ppaction://hlinksldjump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8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112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4307" y="2073490"/>
            <a:ext cx="6395777" cy="3478931"/>
            <a:chOff x="3314307" y="2073490"/>
            <a:chExt cx="6395777" cy="3478931"/>
          </a:xfrm>
        </p:grpSpPr>
        <p:grpSp>
          <p:nvGrpSpPr>
            <p:cNvPr id="6" name="Group 5"/>
            <p:cNvGrpSpPr/>
            <p:nvPr/>
          </p:nvGrpSpPr>
          <p:grpSpPr>
            <a:xfrm>
              <a:off x="3314307" y="2073490"/>
              <a:ext cx="6395777" cy="3478931"/>
              <a:chOff x="4022222" y="1523622"/>
              <a:chExt cx="6395777" cy="3478931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22222" y="1523622"/>
                <a:ext cx="6395777" cy="3478931"/>
                <a:chOff x="3422292" y="1194535"/>
                <a:chExt cx="6203883" cy="3478931"/>
              </a:xfrm>
            </p:grpSpPr>
            <p:sp>
              <p:nvSpPr>
                <p:cNvPr id="119" name="Rectangle 91">
                  <a:extLst>
                    <a:ext uri="{FF2B5EF4-FFF2-40B4-BE49-F238E27FC236}">
                      <a16:creationId xmlns:a16="http://schemas.microsoft.com/office/drawing/2014/main" id="{7A83D1B1-BDD5-411A-AAC6-F142D6F7E0F4}"/>
                    </a:ext>
                  </a:extLst>
                </p:cNvPr>
                <p:cNvSpPr/>
                <p:nvPr/>
              </p:nvSpPr>
              <p:spPr>
                <a:xfrm>
                  <a:off x="3422292" y="1194535"/>
                  <a:ext cx="6203883" cy="3478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3817828" y="3966050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B66DFF"/>
                </a:solidFill>
                <a:ln>
                  <a:solidFill>
                    <a:srgbClr val="B66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713088" y="3991766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Submit</a:t>
                  </a:r>
                  <a:endParaRPr lang="en-US" sz="2400" b="1" cap="none" spc="0" dirty="0">
                    <a:ln w="0"/>
                    <a:solidFill>
                      <a:schemeClr val="bg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5542663" y="3964234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F8F9FA"/>
                </a:solidFill>
                <a:ln>
                  <a:solidFill>
                    <a:srgbClr val="F8F9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488075" y="3999840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Cancel</a:t>
                  </a:r>
                  <a:endParaRPr lang="en-US" sz="2400" b="1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</p:grpSp>
          <p:sp>
            <p:nvSpPr>
              <p:cNvPr id="121" name="Rectangle 53">
                <a:extLst>
                  <a:ext uri="{FF2B5EF4-FFF2-40B4-BE49-F238E27FC236}">
                    <a16:creationId xmlns:a16="http://schemas.microsoft.com/office/drawing/2014/main" id="{605AB71C-32F7-4580-8D1B-3252E72AE9DF}"/>
                  </a:ext>
                </a:extLst>
              </p:cNvPr>
              <p:cNvSpPr/>
              <p:nvPr/>
            </p:nvSpPr>
            <p:spPr>
              <a:xfrm>
                <a:off x="6382567" y="1578660"/>
                <a:ext cx="16674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ngsanaUPC" panose="02020603050405020304" pitchFamily="18" charset="-34"/>
                    <a:cs typeface="AngsanaUPC" panose="02020603050405020304" pitchFamily="18" charset="-34"/>
                  </a:rPr>
                  <a:t>Edit Approver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4285937" y="2406509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5927051" y="2033129"/>
                  <a:ext cx="75213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Name</a:t>
                  </a: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7387409" y="2404175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5822056" y="2033129"/>
                  <a:ext cx="96212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Position</a:t>
                  </a: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294250" y="3309047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5986362" y="2033129"/>
                  <a:ext cx="63350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Role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7395722" y="3306713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5732290" y="2033129"/>
                  <a:ext cx="114165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New Role</a:t>
                  </a: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3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5966144" y="40851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54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9123090" y="407904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742" y="4039138"/>
              <a:ext cx="295187" cy="295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80143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53" name="Rectangle 59">
            <a:hlinkClick r:id="rId14" action="ppaction://hlinksldjump"/>
            <a:extLst>
              <a:ext uri="{FF2B5EF4-FFF2-40B4-BE49-F238E27FC236}">
                <a16:creationId xmlns:a16="http://schemas.microsoft.com/office/drawing/2014/main" id="{360CE369-9039-4284-9B6C-C026672E3B5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4" name="Picture 44">
            <a:extLst>
              <a:ext uri="{FF2B5EF4-FFF2-40B4-BE49-F238E27FC236}">
                <a16:creationId xmlns:a16="http://schemas.microsoft.com/office/drawing/2014/main" id="{0CDD9985-BABE-41CC-BC21-1747AB54F29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55" name="Picture 45">
            <a:extLst>
              <a:ext uri="{FF2B5EF4-FFF2-40B4-BE49-F238E27FC236}">
                <a16:creationId xmlns:a16="http://schemas.microsoft.com/office/drawing/2014/main" id="{BF368146-481C-4269-92F9-182C192352E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6" name="Rectangle 52">
            <a:hlinkClick r:id="rId14" action="ppaction://hlinksldjump"/>
            <a:extLst>
              <a:ext uri="{FF2B5EF4-FFF2-40B4-BE49-F238E27FC236}">
                <a16:creationId xmlns:a16="http://schemas.microsoft.com/office/drawing/2014/main" id="{988F575D-A9E6-48B8-9B21-5B49BB3A76B3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3">
            <a:hlinkClick r:id="rId16" action="ppaction://hlinksldjump"/>
            <a:extLst>
              <a:ext uri="{FF2B5EF4-FFF2-40B4-BE49-F238E27FC236}">
                <a16:creationId xmlns:a16="http://schemas.microsoft.com/office/drawing/2014/main" id="{716720D9-05A5-40E2-865C-22B0D12E43BB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8" name="Picture 124">
            <a:hlinkClick r:id="rId14" action="ppaction://hlinksldjump"/>
            <a:extLst>
              <a:ext uri="{FF2B5EF4-FFF2-40B4-BE49-F238E27FC236}">
                <a16:creationId xmlns:a16="http://schemas.microsoft.com/office/drawing/2014/main" id="{75943D4A-067E-4FE3-9F65-22179C786EB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59" name="Picture 125">
            <a:extLst>
              <a:ext uri="{FF2B5EF4-FFF2-40B4-BE49-F238E27FC236}">
                <a16:creationId xmlns:a16="http://schemas.microsoft.com/office/drawing/2014/main" id="{42D76531-F589-4294-9C33-AE13758118E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60" name="Rectangle 126">
            <a:hlinkClick r:id="rId18" action="ppaction://hlinksldjump"/>
            <a:extLst>
              <a:ext uri="{FF2B5EF4-FFF2-40B4-BE49-F238E27FC236}">
                <a16:creationId xmlns:a16="http://schemas.microsoft.com/office/drawing/2014/main" id="{D0D00F1D-5969-479C-8C35-8D36B79B853B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E7E03E35-F0C3-47F5-BC14-2038AAFBFF2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CBC5D9D-8DA8-4024-9361-0D688E59260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4078083A-FD50-4525-A95A-5151B7E81CE8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F16D47B0-1D51-4627-ADBD-50BAAB91EDC4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5" name="Picture 29">
            <a:hlinkClick r:id="rId19" action="ppaction://hlinksldjump"/>
            <a:extLst>
              <a:ext uri="{FF2B5EF4-FFF2-40B4-BE49-F238E27FC236}">
                <a16:creationId xmlns:a16="http://schemas.microsoft.com/office/drawing/2014/main" id="{DBF91433-6E6D-4118-ACD5-1B6B869B76D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01CB352-DD88-42CF-9CF3-430D10B91CA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7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23CFB1FA-97C8-40E2-B83D-7C32E8FC90C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8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629E1074-057B-4054-8A5C-68ED4C60A0A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69" name="Rectangle 2">
            <a:extLst>
              <a:ext uri="{FF2B5EF4-FFF2-40B4-BE49-F238E27FC236}">
                <a16:creationId xmlns:a16="http://schemas.microsoft.com/office/drawing/2014/main" id="{7FAB23A8-5D99-4464-9E7C-F6B3DDA7C957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46FAE018-E7F7-495B-BC2C-C8624C36AC68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user </a:t>
            </a:r>
          </a:p>
        </p:txBody>
      </p:sp>
      <p:pic>
        <p:nvPicPr>
          <p:cNvPr id="71" name="Picture 179">
            <a:extLst>
              <a:ext uri="{FF2B5EF4-FFF2-40B4-BE49-F238E27FC236}">
                <a16:creationId xmlns:a16="http://schemas.microsoft.com/office/drawing/2014/main" id="{C921570A-AE1E-46C5-9148-F8D3433C3D9F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72" name="Group 180">
            <a:extLst>
              <a:ext uri="{FF2B5EF4-FFF2-40B4-BE49-F238E27FC236}">
                <a16:creationId xmlns:a16="http://schemas.microsoft.com/office/drawing/2014/main" id="{C291CCAA-5B57-4A2E-ABCB-1F1670073CD3}"/>
              </a:ext>
            </a:extLst>
          </p:cNvPr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73" name="Picture 181">
              <a:extLst>
                <a:ext uri="{FF2B5EF4-FFF2-40B4-BE49-F238E27FC236}">
                  <a16:creationId xmlns:a16="http://schemas.microsoft.com/office/drawing/2014/main" id="{58624614-1824-419A-B6E7-F8B533F7C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74" name="Picture 182">
              <a:extLst>
                <a:ext uri="{FF2B5EF4-FFF2-40B4-BE49-F238E27FC236}">
                  <a16:creationId xmlns:a16="http://schemas.microsoft.com/office/drawing/2014/main" id="{4284D829-2785-4549-92C7-31D3949CD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75" name="Picture 186">
            <a:extLst>
              <a:ext uri="{FF2B5EF4-FFF2-40B4-BE49-F238E27FC236}">
                <a16:creationId xmlns:a16="http://schemas.microsoft.com/office/drawing/2014/main" id="{3080C55C-791C-4A9D-A9C0-A77A613E12F6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76" name="Rectangle 187">
            <a:extLst>
              <a:ext uri="{FF2B5EF4-FFF2-40B4-BE49-F238E27FC236}">
                <a16:creationId xmlns:a16="http://schemas.microsoft.com/office/drawing/2014/main" id="{7E91BB20-6E18-4F47-A0F6-D1B2723A1D1C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B36B9EC5-64D5-4AFA-9713-83EB424C66BE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8" name="Group 9">
            <a:extLst>
              <a:ext uri="{FF2B5EF4-FFF2-40B4-BE49-F238E27FC236}">
                <a16:creationId xmlns:a16="http://schemas.microsoft.com/office/drawing/2014/main" id="{B01BE1BC-5AEB-4DD5-A5DA-53B95AD221AE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79" name="Rounded Rectangle 38">
              <a:extLst>
                <a:ext uri="{FF2B5EF4-FFF2-40B4-BE49-F238E27FC236}">
                  <a16:creationId xmlns:a16="http://schemas.microsoft.com/office/drawing/2014/main" id="{16B01056-1B87-4A19-BD1C-6E57EF202FF8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0" name="Isosceles Triangle 6">
              <a:extLst>
                <a:ext uri="{FF2B5EF4-FFF2-40B4-BE49-F238E27FC236}">
                  <a16:creationId xmlns:a16="http://schemas.microsoft.com/office/drawing/2014/main" id="{179C452B-C7DA-4274-B498-76335BA17099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AADB434C-BCD7-438D-90A4-A000ABFE54BB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3">
            <a:extLst>
              <a:ext uri="{FF2B5EF4-FFF2-40B4-BE49-F238E27FC236}">
                <a16:creationId xmlns:a16="http://schemas.microsoft.com/office/drawing/2014/main" id="{C57493B2-BA8A-42D4-8260-677B44B85788}"/>
              </a:ext>
            </a:extLst>
          </p:cNvPr>
          <p:cNvSpPr/>
          <p:nvPr/>
        </p:nvSpPr>
        <p:spPr>
          <a:xfrm>
            <a:off x="49002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95674E6D-2837-43F0-A93B-9FDA4C13DC9E}"/>
              </a:ext>
            </a:extLst>
          </p:cNvPr>
          <p:cNvSpPr/>
          <p:nvPr/>
        </p:nvSpPr>
        <p:spPr>
          <a:xfrm>
            <a:off x="62926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00" name="Rectangle 57">
            <a:extLst>
              <a:ext uri="{FF2B5EF4-FFF2-40B4-BE49-F238E27FC236}">
                <a16:creationId xmlns:a16="http://schemas.microsoft.com/office/drawing/2014/main" id="{BF6F5CC2-8CDC-4916-A1B3-8EB801C34A8B}"/>
              </a:ext>
            </a:extLst>
          </p:cNvPr>
          <p:cNvSpPr/>
          <p:nvPr/>
        </p:nvSpPr>
        <p:spPr>
          <a:xfrm>
            <a:off x="76980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01" name="Straight Connector 11">
            <a:extLst>
              <a:ext uri="{FF2B5EF4-FFF2-40B4-BE49-F238E27FC236}">
                <a16:creationId xmlns:a16="http://schemas.microsoft.com/office/drawing/2014/main" id="{29D385A3-9932-4E19-BA28-9709D6836C06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71">
            <a:extLst>
              <a:ext uri="{FF2B5EF4-FFF2-40B4-BE49-F238E27FC236}">
                <a16:creationId xmlns:a16="http://schemas.microsoft.com/office/drawing/2014/main" id="{6C46BCCC-A4D4-43C4-8523-30276DAF45BC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78">
            <a:extLst>
              <a:ext uri="{FF2B5EF4-FFF2-40B4-BE49-F238E27FC236}">
                <a16:creationId xmlns:a16="http://schemas.microsoft.com/office/drawing/2014/main" id="{45212EA4-F236-49BE-A3A4-C0755F041295}"/>
              </a:ext>
            </a:extLst>
          </p:cNvPr>
          <p:cNvSpPr/>
          <p:nvPr/>
        </p:nvSpPr>
        <p:spPr>
          <a:xfrm>
            <a:off x="52168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4" name="Rectangle 79">
            <a:extLst>
              <a:ext uri="{FF2B5EF4-FFF2-40B4-BE49-F238E27FC236}">
                <a16:creationId xmlns:a16="http://schemas.microsoft.com/office/drawing/2014/main" id="{03E498E1-CF8F-4102-94BD-8CDBE2DE51E0}"/>
              </a:ext>
            </a:extLst>
          </p:cNvPr>
          <p:cNvSpPr/>
          <p:nvPr/>
        </p:nvSpPr>
        <p:spPr>
          <a:xfrm>
            <a:off x="63475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5" name="Rectangle 81">
            <a:extLst>
              <a:ext uri="{FF2B5EF4-FFF2-40B4-BE49-F238E27FC236}">
                <a16:creationId xmlns:a16="http://schemas.microsoft.com/office/drawing/2014/main" id="{4CFE9636-8F66-4953-ADEB-7166B6EA07E5}"/>
              </a:ext>
            </a:extLst>
          </p:cNvPr>
          <p:cNvSpPr/>
          <p:nvPr/>
        </p:nvSpPr>
        <p:spPr>
          <a:xfrm>
            <a:off x="78390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106" name="Rectangle 84">
            <a:extLst>
              <a:ext uri="{FF2B5EF4-FFF2-40B4-BE49-F238E27FC236}">
                <a16:creationId xmlns:a16="http://schemas.microsoft.com/office/drawing/2014/main" id="{8B920845-87A4-42A8-AE9B-E3FC8A7A7C37}"/>
              </a:ext>
            </a:extLst>
          </p:cNvPr>
          <p:cNvSpPr/>
          <p:nvPr/>
        </p:nvSpPr>
        <p:spPr>
          <a:xfrm>
            <a:off x="52127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7" name="Rectangle 85">
            <a:extLst>
              <a:ext uri="{FF2B5EF4-FFF2-40B4-BE49-F238E27FC236}">
                <a16:creationId xmlns:a16="http://schemas.microsoft.com/office/drawing/2014/main" id="{FCFCB509-1A7D-4B30-AB0A-91623388889D}"/>
              </a:ext>
            </a:extLst>
          </p:cNvPr>
          <p:cNvSpPr/>
          <p:nvPr/>
        </p:nvSpPr>
        <p:spPr>
          <a:xfrm>
            <a:off x="63434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D461A1B4-94D0-4FE5-A7A9-DCE5FD065F32}"/>
              </a:ext>
            </a:extLst>
          </p:cNvPr>
          <p:cNvSpPr/>
          <p:nvPr/>
        </p:nvSpPr>
        <p:spPr>
          <a:xfrm>
            <a:off x="52127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4995EB74-1EDC-4D70-8DCB-E5A319A10355}"/>
              </a:ext>
            </a:extLst>
          </p:cNvPr>
          <p:cNvSpPr/>
          <p:nvPr/>
        </p:nvSpPr>
        <p:spPr>
          <a:xfrm>
            <a:off x="63434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3">
            <a:extLst>
              <a:ext uri="{FF2B5EF4-FFF2-40B4-BE49-F238E27FC236}">
                <a16:creationId xmlns:a16="http://schemas.microsoft.com/office/drawing/2014/main" id="{BE79D438-5F6A-4F82-967E-F7C6BE0EAE39}"/>
              </a:ext>
            </a:extLst>
          </p:cNvPr>
          <p:cNvSpPr/>
          <p:nvPr/>
        </p:nvSpPr>
        <p:spPr>
          <a:xfrm>
            <a:off x="78069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111" name="Straight Connector 115">
            <a:extLst>
              <a:ext uri="{FF2B5EF4-FFF2-40B4-BE49-F238E27FC236}">
                <a16:creationId xmlns:a16="http://schemas.microsoft.com/office/drawing/2014/main" id="{72A7C740-F33E-4CD6-A143-285DACC8F111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6">
            <a:extLst>
              <a:ext uri="{FF2B5EF4-FFF2-40B4-BE49-F238E27FC236}">
                <a16:creationId xmlns:a16="http://schemas.microsoft.com/office/drawing/2014/main" id="{1D9229A3-42B5-40A7-AC75-46ECCC1D7976}"/>
              </a:ext>
            </a:extLst>
          </p:cNvPr>
          <p:cNvSpPr/>
          <p:nvPr/>
        </p:nvSpPr>
        <p:spPr>
          <a:xfrm>
            <a:off x="77077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113" name="Rectangle 117">
            <a:extLst>
              <a:ext uri="{FF2B5EF4-FFF2-40B4-BE49-F238E27FC236}">
                <a16:creationId xmlns:a16="http://schemas.microsoft.com/office/drawing/2014/main" id="{F8A84F18-DE1D-4BBA-803D-B6EBDB5B74E2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55">
            <a:extLst>
              <a:ext uri="{FF2B5EF4-FFF2-40B4-BE49-F238E27FC236}">
                <a16:creationId xmlns:a16="http://schemas.microsoft.com/office/drawing/2014/main" id="{D2A8661B-87B8-4A6A-90BB-FE19B97E71AD}"/>
              </a:ext>
            </a:extLst>
          </p:cNvPr>
          <p:cNvSpPr/>
          <p:nvPr/>
        </p:nvSpPr>
        <p:spPr>
          <a:xfrm>
            <a:off x="111071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116" name="Picture 211">
            <a:extLst>
              <a:ext uri="{FF2B5EF4-FFF2-40B4-BE49-F238E27FC236}">
                <a16:creationId xmlns:a16="http://schemas.microsoft.com/office/drawing/2014/main" id="{01925986-0FB7-4268-BDEA-D5281F38C9EC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17" name="Picture 212">
            <a:extLst>
              <a:ext uri="{FF2B5EF4-FFF2-40B4-BE49-F238E27FC236}">
                <a16:creationId xmlns:a16="http://schemas.microsoft.com/office/drawing/2014/main" id="{2A7AD73B-8B73-44DD-A41C-A25331116741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136" name="Picture 236">
            <a:extLst>
              <a:ext uri="{FF2B5EF4-FFF2-40B4-BE49-F238E27FC236}">
                <a16:creationId xmlns:a16="http://schemas.microsoft.com/office/drawing/2014/main" id="{A0433F95-C703-4E86-83BC-0F264A255E82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37" name="Rectangle 51">
            <a:extLst>
              <a:ext uri="{FF2B5EF4-FFF2-40B4-BE49-F238E27FC236}">
                <a16:creationId xmlns:a16="http://schemas.microsoft.com/office/drawing/2014/main" id="{6843C2CA-9E6C-47BF-BA95-6A2B7A85978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38" name="Rectangle 77">
            <a:extLst>
              <a:ext uri="{FF2B5EF4-FFF2-40B4-BE49-F238E27FC236}">
                <a16:creationId xmlns:a16="http://schemas.microsoft.com/office/drawing/2014/main" id="{FBA9C665-6555-40C1-B260-76621A28DD3E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39" name="Rectangle 83">
            <a:extLst>
              <a:ext uri="{FF2B5EF4-FFF2-40B4-BE49-F238E27FC236}">
                <a16:creationId xmlns:a16="http://schemas.microsoft.com/office/drawing/2014/main" id="{25213737-3836-4B38-81DA-201F681589F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0" name="Rectangle 109">
            <a:extLst>
              <a:ext uri="{FF2B5EF4-FFF2-40B4-BE49-F238E27FC236}">
                <a16:creationId xmlns:a16="http://schemas.microsoft.com/office/drawing/2014/main" id="{F91880BF-2535-47CD-93A5-78E67FF58833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1" name="Rectangle 57">
            <a:extLst>
              <a:ext uri="{FF2B5EF4-FFF2-40B4-BE49-F238E27FC236}">
                <a16:creationId xmlns:a16="http://schemas.microsoft.com/office/drawing/2014/main" id="{A4A10AE0-0B27-40BE-98ED-CB22B141F57F}"/>
              </a:ext>
            </a:extLst>
          </p:cNvPr>
          <p:cNvSpPr/>
          <p:nvPr/>
        </p:nvSpPr>
        <p:spPr>
          <a:xfrm>
            <a:off x="8749786" y="3300272"/>
            <a:ext cx="9829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Department</a:t>
            </a:r>
          </a:p>
        </p:txBody>
      </p:sp>
      <p:sp>
        <p:nvSpPr>
          <p:cNvPr id="142" name="Rectangle 81">
            <a:extLst>
              <a:ext uri="{FF2B5EF4-FFF2-40B4-BE49-F238E27FC236}">
                <a16:creationId xmlns:a16="http://schemas.microsoft.com/office/drawing/2014/main" id="{9F148EE4-1E7F-4D04-926C-65424AA77B04}"/>
              </a:ext>
            </a:extLst>
          </p:cNvPr>
          <p:cNvSpPr/>
          <p:nvPr/>
        </p:nvSpPr>
        <p:spPr>
          <a:xfrm>
            <a:off x="9027099" y="3811219"/>
            <a:ext cx="4283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</a:t>
            </a:r>
          </a:p>
        </p:txBody>
      </p:sp>
      <p:sp>
        <p:nvSpPr>
          <p:cNvPr id="143" name="Rectangle 113">
            <a:extLst>
              <a:ext uri="{FF2B5EF4-FFF2-40B4-BE49-F238E27FC236}">
                <a16:creationId xmlns:a16="http://schemas.microsoft.com/office/drawing/2014/main" id="{51F783EA-2273-4B82-AA5D-8E44FBFB0418}"/>
              </a:ext>
            </a:extLst>
          </p:cNvPr>
          <p:cNvSpPr/>
          <p:nvPr/>
        </p:nvSpPr>
        <p:spPr>
          <a:xfrm>
            <a:off x="9036643" y="5212820"/>
            <a:ext cx="401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PD</a:t>
            </a:r>
          </a:p>
        </p:txBody>
      </p:sp>
      <p:sp>
        <p:nvSpPr>
          <p:cNvPr id="144" name="Rectangle 116">
            <a:extLst>
              <a:ext uri="{FF2B5EF4-FFF2-40B4-BE49-F238E27FC236}">
                <a16:creationId xmlns:a16="http://schemas.microsoft.com/office/drawing/2014/main" id="{39DEAD67-C96C-47AD-95FB-AA6AA5E7C668}"/>
              </a:ext>
            </a:extLst>
          </p:cNvPr>
          <p:cNvSpPr/>
          <p:nvPr/>
        </p:nvSpPr>
        <p:spPr>
          <a:xfrm>
            <a:off x="9043224" y="4544912"/>
            <a:ext cx="381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</a:p>
        </p:txBody>
      </p:sp>
      <p:pic>
        <p:nvPicPr>
          <p:cNvPr id="145" name="Picture 91">
            <a:hlinkClick r:id="rId28" action="ppaction://hlinksldjump"/>
            <a:extLst>
              <a:ext uri="{FF2B5EF4-FFF2-40B4-BE49-F238E27FC236}">
                <a16:creationId xmlns:a16="http://schemas.microsoft.com/office/drawing/2014/main" id="{A9289878-3381-4CF4-B3A5-95D3DAC9459F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3815057"/>
            <a:ext cx="250248" cy="250248"/>
          </a:xfrm>
          <a:prstGeom prst="rect">
            <a:avLst/>
          </a:prstGeom>
        </p:spPr>
      </p:pic>
      <p:pic>
        <p:nvPicPr>
          <p:cNvPr id="146" name="Picture 92">
            <a:hlinkClick r:id="rId30" action="ppaction://hlinksldjump"/>
            <a:extLst>
              <a:ext uri="{FF2B5EF4-FFF2-40B4-BE49-F238E27FC236}">
                <a16:creationId xmlns:a16="http://schemas.microsoft.com/office/drawing/2014/main" id="{0ED9625E-2955-437A-B378-F3EA0C28DE2E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3817548"/>
            <a:ext cx="244617" cy="244617"/>
          </a:xfrm>
          <a:prstGeom prst="rect">
            <a:avLst/>
          </a:prstGeom>
        </p:spPr>
      </p:pic>
      <p:pic>
        <p:nvPicPr>
          <p:cNvPr id="147" name="Picture 91">
            <a:hlinkClick r:id="rId28" action="ppaction://hlinksldjump"/>
            <a:extLst>
              <a:ext uri="{FF2B5EF4-FFF2-40B4-BE49-F238E27FC236}">
                <a16:creationId xmlns:a16="http://schemas.microsoft.com/office/drawing/2014/main" id="{68D06590-8007-41DD-82D1-2B2D6DB3BCC6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4569285"/>
            <a:ext cx="250248" cy="250248"/>
          </a:xfrm>
          <a:prstGeom prst="rect">
            <a:avLst/>
          </a:prstGeom>
        </p:spPr>
      </p:pic>
      <p:pic>
        <p:nvPicPr>
          <p:cNvPr id="148" name="Picture 92">
            <a:hlinkClick r:id="rId30" action="ppaction://hlinksldjump"/>
            <a:extLst>
              <a:ext uri="{FF2B5EF4-FFF2-40B4-BE49-F238E27FC236}">
                <a16:creationId xmlns:a16="http://schemas.microsoft.com/office/drawing/2014/main" id="{7E909988-59A8-49D0-A4C7-F08AB2B20EF9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4571776"/>
            <a:ext cx="244617" cy="244617"/>
          </a:xfrm>
          <a:prstGeom prst="rect">
            <a:avLst/>
          </a:prstGeom>
        </p:spPr>
      </p:pic>
      <p:pic>
        <p:nvPicPr>
          <p:cNvPr id="149" name="Picture 91">
            <a:hlinkClick r:id="rId28" action="ppaction://hlinksldjump"/>
            <a:extLst>
              <a:ext uri="{FF2B5EF4-FFF2-40B4-BE49-F238E27FC236}">
                <a16:creationId xmlns:a16="http://schemas.microsoft.com/office/drawing/2014/main" id="{44BC5321-B42A-4343-83B7-D2D59A318EB2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11" y="5232863"/>
            <a:ext cx="250248" cy="250248"/>
          </a:xfrm>
          <a:prstGeom prst="rect">
            <a:avLst/>
          </a:prstGeom>
        </p:spPr>
      </p:pic>
      <p:pic>
        <p:nvPicPr>
          <p:cNvPr id="150" name="Picture 92">
            <a:hlinkClick r:id="rId30" action="ppaction://hlinksldjump"/>
            <a:extLst>
              <a:ext uri="{FF2B5EF4-FFF2-40B4-BE49-F238E27FC236}">
                <a16:creationId xmlns:a16="http://schemas.microsoft.com/office/drawing/2014/main" id="{3A0E34E4-303A-4299-95EC-07307909179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11" y="5235354"/>
            <a:ext cx="244617" cy="244617"/>
          </a:xfrm>
          <a:prstGeom prst="rect">
            <a:avLst/>
          </a:prstGeom>
        </p:spPr>
      </p:pic>
      <p:sp>
        <p:nvSpPr>
          <p:cNvPr id="167" name="Rectangle 55">
            <a:extLst>
              <a:ext uri="{FF2B5EF4-FFF2-40B4-BE49-F238E27FC236}">
                <a16:creationId xmlns:a16="http://schemas.microsoft.com/office/drawing/2014/main" id="{331D32CA-AFA9-4B8F-9F72-BD9F4C95DBC0}"/>
              </a:ext>
            </a:extLst>
          </p:cNvPr>
          <p:cNvSpPr/>
          <p:nvPr/>
        </p:nvSpPr>
        <p:spPr>
          <a:xfrm>
            <a:off x="10255860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68" name="Rectangle 81">
            <a:extLst>
              <a:ext uri="{FF2B5EF4-FFF2-40B4-BE49-F238E27FC236}">
                <a16:creationId xmlns:a16="http://schemas.microsoft.com/office/drawing/2014/main" id="{1824B9AA-46CB-4F22-B585-74E2AB88E953}"/>
              </a:ext>
            </a:extLst>
          </p:cNvPr>
          <p:cNvSpPr/>
          <p:nvPr/>
        </p:nvSpPr>
        <p:spPr>
          <a:xfrm>
            <a:off x="10145048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69" name="Rectangle 81">
            <a:extLst>
              <a:ext uri="{FF2B5EF4-FFF2-40B4-BE49-F238E27FC236}">
                <a16:creationId xmlns:a16="http://schemas.microsoft.com/office/drawing/2014/main" id="{787E5F8C-AF28-4A57-BBFF-5332B169948D}"/>
              </a:ext>
            </a:extLst>
          </p:cNvPr>
          <p:cNvSpPr/>
          <p:nvPr/>
        </p:nvSpPr>
        <p:spPr>
          <a:xfrm>
            <a:off x="10157041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70" name="Rectangle 81">
            <a:extLst>
              <a:ext uri="{FF2B5EF4-FFF2-40B4-BE49-F238E27FC236}">
                <a16:creationId xmlns:a16="http://schemas.microsoft.com/office/drawing/2014/main" id="{457665A4-0CF1-470F-B1ED-39F318609FFF}"/>
              </a:ext>
            </a:extLst>
          </p:cNvPr>
          <p:cNvSpPr/>
          <p:nvPr/>
        </p:nvSpPr>
        <p:spPr>
          <a:xfrm>
            <a:off x="10157039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71" name="Rectangle 118">
            <a:extLst>
              <a:ext uri="{FF2B5EF4-FFF2-40B4-BE49-F238E27FC236}">
                <a16:creationId xmlns:a16="http://schemas.microsoft.com/office/drawing/2014/main" id="{70756E88-4B09-4E35-829A-EF0A20E324FB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</p:spTree>
    <p:extLst>
      <p:ext uri="{BB962C8B-B14F-4D97-AF65-F5344CB8AC3E}">
        <p14:creationId xmlns:p14="http://schemas.microsoft.com/office/powerpoint/2010/main" val="366963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53" name="Rectangle 59">
            <a:hlinkClick r:id="rId14" action="ppaction://hlinksldjump"/>
            <a:extLst>
              <a:ext uri="{FF2B5EF4-FFF2-40B4-BE49-F238E27FC236}">
                <a16:creationId xmlns:a16="http://schemas.microsoft.com/office/drawing/2014/main" id="{F1A23402-B4C2-4584-9892-18D4EDB69C3D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4" name="Picture 44">
            <a:extLst>
              <a:ext uri="{FF2B5EF4-FFF2-40B4-BE49-F238E27FC236}">
                <a16:creationId xmlns:a16="http://schemas.microsoft.com/office/drawing/2014/main" id="{9145FEBF-281F-48DF-BB6B-DEBCDF55F6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55" name="Picture 45">
            <a:extLst>
              <a:ext uri="{FF2B5EF4-FFF2-40B4-BE49-F238E27FC236}">
                <a16:creationId xmlns:a16="http://schemas.microsoft.com/office/drawing/2014/main" id="{BEEB2871-1E9A-43AB-91BD-30750397AB1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6" name="Rectangle 52">
            <a:hlinkClick r:id="rId14" action="ppaction://hlinksldjump"/>
            <a:extLst>
              <a:ext uri="{FF2B5EF4-FFF2-40B4-BE49-F238E27FC236}">
                <a16:creationId xmlns:a16="http://schemas.microsoft.com/office/drawing/2014/main" id="{E4A997CA-776B-4F72-97F4-B2E3E695BC30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3">
            <a:hlinkClick r:id="rId16" action="ppaction://hlinksldjump"/>
            <a:extLst>
              <a:ext uri="{FF2B5EF4-FFF2-40B4-BE49-F238E27FC236}">
                <a16:creationId xmlns:a16="http://schemas.microsoft.com/office/drawing/2014/main" id="{82D75320-F4CE-4753-801B-C3EF1027323F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8" name="Picture 124">
            <a:hlinkClick r:id="rId14" action="ppaction://hlinksldjump"/>
            <a:extLst>
              <a:ext uri="{FF2B5EF4-FFF2-40B4-BE49-F238E27FC236}">
                <a16:creationId xmlns:a16="http://schemas.microsoft.com/office/drawing/2014/main" id="{EE3CC4EE-B7E7-47CD-9617-FD8C52620E0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59" name="Picture 125">
            <a:extLst>
              <a:ext uri="{FF2B5EF4-FFF2-40B4-BE49-F238E27FC236}">
                <a16:creationId xmlns:a16="http://schemas.microsoft.com/office/drawing/2014/main" id="{9B4BE211-0B97-4869-BE1B-40894AD5DA1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60" name="Rectangle 126">
            <a:hlinkClick r:id="rId18" action="ppaction://hlinksldjump"/>
            <a:extLst>
              <a:ext uri="{FF2B5EF4-FFF2-40B4-BE49-F238E27FC236}">
                <a16:creationId xmlns:a16="http://schemas.microsoft.com/office/drawing/2014/main" id="{4A0B672F-E107-490A-B1A0-4C591C465E3E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B57AB6EC-EA0D-450A-85E6-E9498CB16BB9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2ECFB17-C91A-4ED1-91A3-A6EBE3F3194A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9274C56A-B04C-45C0-8967-7CC48A6110C7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2A535C11-B0D5-4EA4-89E7-7C62EFF7DF1C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5" name="Picture 29">
            <a:hlinkClick r:id="rId19" action="ppaction://hlinksldjump"/>
            <a:extLst>
              <a:ext uri="{FF2B5EF4-FFF2-40B4-BE49-F238E27FC236}">
                <a16:creationId xmlns:a16="http://schemas.microsoft.com/office/drawing/2014/main" id="{DCB8356D-EC9A-4DC3-8465-C43A833826D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94DCA5F-025B-4E33-8C5F-ECE79C5EAD8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7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938271F3-F8BC-4983-9763-1C354DA9F94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8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4928FBBD-F329-4046-859F-4D1976A59FF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490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425349"/>
            <a:ext cx="113798" cy="113798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93670" y="5321618"/>
            <a:ext cx="17379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approve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733989"/>
            <a:ext cx="113798" cy="113798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680817" y="56302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0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986340"/>
            <a:ext cx="8875463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66252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38577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46989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39940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1346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67142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39899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1305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67101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39899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1305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67101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grpSp>
        <p:nvGrpSpPr>
          <p:cNvPr id="11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18310" y="3843758"/>
            <a:ext cx="325696" cy="243933"/>
            <a:chOff x="11511708" y="3431250"/>
            <a:chExt cx="397389" cy="280988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รูปภาพ 15" descr="รูปภาพประกอบด้วย รูปวาด&#10;&#10;คำอธิบายที่สร้างโดยอัตโนมัติ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0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27369" y="4581886"/>
            <a:ext cx="325696" cy="243933"/>
            <a:chOff x="11511707" y="3431250"/>
            <a:chExt cx="397389" cy="280988"/>
          </a:xfrm>
        </p:grpSpPr>
        <p:sp>
          <p:nvSpPr>
            <p:cNvPr id="12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2" name="รูปภาพ 15" descr="รูปภาพประกอบด้วย รูปวาด&#10;&#10;คำอธิบายที่สร้างโดยอัตโนมัติ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3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40040" y="5254645"/>
            <a:ext cx="325695" cy="243933"/>
            <a:chOff x="11511705" y="3431250"/>
            <a:chExt cx="397389" cy="280988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6" name="รูปภาพ 15" descr="รูปภาพประกอบด้วย รูปวาด&#10;&#10;คำอธิบายที่สร้างโดยอัตโนมัติ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3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3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345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4084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0972186" y="3841110"/>
            <a:ext cx="325696" cy="243933"/>
            <a:chOff x="12804434" y="4240000"/>
            <a:chExt cx="325696" cy="243933"/>
          </a:xfrm>
        </p:grpSpPr>
        <p:sp>
          <p:nvSpPr>
            <p:cNvPr id="15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7" name="Picture 156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0" name="Group 159"/>
          <p:cNvGrpSpPr/>
          <p:nvPr/>
        </p:nvGrpSpPr>
        <p:grpSpPr>
          <a:xfrm>
            <a:off x="10972186" y="4577242"/>
            <a:ext cx="325696" cy="243933"/>
            <a:chOff x="12804434" y="4240000"/>
            <a:chExt cx="325696" cy="243933"/>
          </a:xfrm>
        </p:grpSpPr>
        <p:sp>
          <p:nvSpPr>
            <p:cNvPr id="16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2" name="Picture 161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0972186" y="5244002"/>
            <a:ext cx="325696" cy="243933"/>
            <a:chOff x="12804434" y="4240000"/>
            <a:chExt cx="325696" cy="243933"/>
          </a:xfrm>
        </p:grpSpPr>
        <p:sp>
          <p:nvSpPr>
            <p:cNvPr id="16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5" name="Picture 164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2834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167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90591" y="3844092"/>
            <a:ext cx="325696" cy="243933"/>
            <a:chOff x="11113233" y="4173813"/>
            <a:chExt cx="325696" cy="243933"/>
          </a:xfrm>
        </p:grpSpPr>
        <p:sp>
          <p:nvSpPr>
            <p:cNvPr id="168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9" name="รูปภาพ 8" descr="รูปภาพประกอบด้วย รูปวาด, สัญลักษณ์&#10;&#10;คำอธิบายที่สร้างโดยอัตโนมัติ">
              <a:hlinkClick r:id="rId20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0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93186" y="4579106"/>
            <a:ext cx="325696" cy="243933"/>
            <a:chOff x="11113233" y="4173813"/>
            <a:chExt cx="325696" cy="243933"/>
          </a:xfrm>
        </p:grpSpPr>
        <p:sp>
          <p:nvSpPr>
            <p:cNvPr id="171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2" name="รูปภาพ 131" descr="รูปภาพประกอบด้วย รูปวาด, สัญลักษณ์&#10;&#10;คำอธิบายที่สร้างโดยอัตโนมัติ">
              <a:hlinkClick r:id="rId20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3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601963" y="5252874"/>
            <a:ext cx="325696" cy="243933"/>
            <a:chOff x="11113233" y="4173813"/>
            <a:chExt cx="325696" cy="243933"/>
          </a:xfrm>
        </p:grpSpPr>
        <p:sp>
          <p:nvSpPr>
            <p:cNvPr id="174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5" name="รูปภาพ 134" descr="รูปภาพประกอบด้วย รูปวาด, สัญลักษณ์&#10;&#10;คำอธิบายที่สร้างโดยอัตโนมัติ">
              <a:hlinkClick r:id="rId22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11341270" y="3841161"/>
            <a:ext cx="325696" cy="243933"/>
            <a:chOff x="10867728" y="4537539"/>
            <a:chExt cx="325696" cy="243933"/>
          </a:xfrm>
        </p:grpSpPr>
        <p:sp>
          <p:nvSpPr>
            <p:cNvPr id="17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8" name="Picture 177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11357034" y="4569682"/>
            <a:ext cx="325696" cy="243933"/>
            <a:chOff x="10867728" y="4537539"/>
            <a:chExt cx="325696" cy="243933"/>
          </a:xfrm>
        </p:grpSpPr>
        <p:sp>
          <p:nvSpPr>
            <p:cNvPr id="18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1" name="Picture 180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82" name="Group 181"/>
          <p:cNvGrpSpPr/>
          <p:nvPr/>
        </p:nvGrpSpPr>
        <p:grpSpPr>
          <a:xfrm>
            <a:off x="11360645" y="5244002"/>
            <a:ext cx="325696" cy="243933"/>
            <a:chOff x="10867728" y="4537539"/>
            <a:chExt cx="325696" cy="243933"/>
          </a:xfrm>
        </p:grpSpPr>
        <p:sp>
          <p:nvSpPr>
            <p:cNvPr id="1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4" name="Picture 183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sp>
        <p:nvSpPr>
          <p:cNvPr id="186" name="Rounded Rectangle 185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5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24" name="Rectangle 55">
            <a:hlinkClick r:id="rId26" action="ppaction://hlinksldjump"/>
            <a:extLst>
              <a:ext uri="{FF2B5EF4-FFF2-40B4-BE49-F238E27FC236}">
                <a16:creationId xmlns:a16="http://schemas.microsoft.com/office/drawing/2014/main" id="{6BEA1657-3274-4E1A-969B-0DF2DCF5EA4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AE2B67D-88F8-4CC2-9190-F55EABB8434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0C9DE9D2-DD8D-4C40-85CD-A9B1A6EA12D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46EE0A0A-F68A-41F8-9FD7-1178AA0682B6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7" name="Rectangle 59">
            <a:hlinkClick r:id="rId27" action="ppaction://hlinksldjump"/>
            <a:extLst>
              <a:ext uri="{FF2B5EF4-FFF2-40B4-BE49-F238E27FC236}">
                <a16:creationId xmlns:a16="http://schemas.microsoft.com/office/drawing/2014/main" id="{B78D1505-D7CE-42E3-9F0A-6C3FB5DDAFD0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5A38880F-A0E3-429D-822E-B3A2C526791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A9B411EF-9F4D-4291-A358-2F200A09E89C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0" name="Picture 32">
            <a:extLst>
              <a:ext uri="{FF2B5EF4-FFF2-40B4-BE49-F238E27FC236}">
                <a16:creationId xmlns:a16="http://schemas.microsoft.com/office/drawing/2014/main" id="{1164030A-F4EA-4D8D-BFE5-EED82705E5F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1" name="Picture 35">
            <a:hlinkClick r:id="rId27" action="ppaction://hlinksldjump"/>
            <a:extLst>
              <a:ext uri="{FF2B5EF4-FFF2-40B4-BE49-F238E27FC236}">
                <a16:creationId xmlns:a16="http://schemas.microsoft.com/office/drawing/2014/main" id="{D4E0ED15-33DC-4A73-9468-42F747E704A4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45" name="Picture 143">
            <a:hlinkClick r:id="rId26" action="ppaction://hlinksldjump"/>
            <a:extLst>
              <a:ext uri="{FF2B5EF4-FFF2-40B4-BE49-F238E27FC236}">
                <a16:creationId xmlns:a16="http://schemas.microsoft.com/office/drawing/2014/main" id="{16DCEB0C-71CA-408B-B664-76408B22978B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986340"/>
            <a:ext cx="8875463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35361" y="2734051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8822" y="2734051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6625243" y="3301052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3833717" y="3301052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4573964" y="3301052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260916" y="3287988"/>
            <a:ext cx="92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Leadtime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3990010" y="3798935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118605" y="3798935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6710206" y="3798476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35455" y="379893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3985926" y="4528555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114521" y="4528555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6706122" y="4528096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3985926" y="5200536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114521" y="5200536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6706122" y="5200076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57822" y="5200536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28336" y="453262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6097" y="2724604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75777" y="2728619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26728" y="3300272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grpSp>
        <p:nvGrpSpPr>
          <p:cNvPr id="11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18310" y="3843758"/>
            <a:ext cx="325696" cy="243933"/>
            <a:chOff x="11511708" y="3431250"/>
            <a:chExt cx="397389" cy="280988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รูปภาพ 15" descr="รูปภาพประกอบด้วย รูปวาด&#10;&#10;คำอธิบายที่สร้างโดยอัตโนมัติ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0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27369" y="4581886"/>
            <a:ext cx="325696" cy="243933"/>
            <a:chOff x="11511707" y="3431250"/>
            <a:chExt cx="397389" cy="280988"/>
          </a:xfrm>
        </p:grpSpPr>
        <p:sp>
          <p:nvSpPr>
            <p:cNvPr id="12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รูปภาพ 15" descr="รูปภาพประกอบด้วย รูปวาด&#10;&#10;คำอธิบายที่สร้างโดยอัตโนมัติ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3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40040" y="5254645"/>
            <a:ext cx="325695" cy="243933"/>
            <a:chOff x="11511705" y="3431250"/>
            <a:chExt cx="397389" cy="280988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รูปภาพ 15" descr="รูปภาพประกอบด้วย รูปวาด&#10;&#10;คำอธิบายที่สร้างโดยอัตโนมัติ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3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35138" y="3321952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3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97875" y="3798476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3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26700" y="4522372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24294" y="5183608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363336" y="3287988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32192" y="3771676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386831" y="4480216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6541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Reject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0972186" y="3841110"/>
            <a:ext cx="325696" cy="243933"/>
            <a:chOff x="12804434" y="4240000"/>
            <a:chExt cx="325696" cy="243933"/>
          </a:xfrm>
        </p:grpSpPr>
        <p:sp>
          <p:nvSpPr>
            <p:cNvPr id="15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156">
              <a:hlinkClick r:id="rId22" action="ppaction://hlinksldjump"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0" name="Group 159"/>
          <p:cNvGrpSpPr/>
          <p:nvPr/>
        </p:nvGrpSpPr>
        <p:grpSpPr>
          <a:xfrm>
            <a:off x="10972186" y="4577242"/>
            <a:ext cx="325696" cy="243933"/>
            <a:chOff x="12804434" y="4240000"/>
            <a:chExt cx="325696" cy="243933"/>
          </a:xfrm>
        </p:grpSpPr>
        <p:sp>
          <p:nvSpPr>
            <p:cNvPr id="16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>
              <a:hlinkClick r:id="rId22" action="ppaction://hlinksldjump"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0972186" y="5244002"/>
            <a:ext cx="325696" cy="243933"/>
            <a:chOff x="12804434" y="4240000"/>
            <a:chExt cx="325696" cy="243933"/>
          </a:xfrm>
        </p:grpSpPr>
        <p:sp>
          <p:nvSpPr>
            <p:cNvPr id="16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>
              <a:hlinkClick r:id="rId22" action="ppaction://hlinksldjump"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254605" y="5209385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7A44F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Complete</a:t>
            </a:r>
          </a:p>
        </p:txBody>
      </p:sp>
      <p:grpSp>
        <p:nvGrpSpPr>
          <p:cNvPr id="167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90591" y="3844092"/>
            <a:ext cx="325696" cy="243933"/>
            <a:chOff x="11113233" y="4173813"/>
            <a:chExt cx="325696" cy="243933"/>
          </a:xfrm>
        </p:grpSpPr>
        <p:sp>
          <p:nvSpPr>
            <p:cNvPr id="168" name="สี่เหลี่ยมผืนผ้า: มุมมน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รูปภาพ 8" descr="รูปภาพประกอบด้วย รูปวาด, สัญลักษณ์&#10;&#10;คำอธิบายที่สร้างโดยอัตโนมัติ">
              <a:hlinkClick r:id="rId24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0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93186" y="4579106"/>
            <a:ext cx="325696" cy="243933"/>
            <a:chOff x="11113233" y="4173813"/>
            <a:chExt cx="325696" cy="243933"/>
          </a:xfrm>
        </p:grpSpPr>
        <p:sp>
          <p:nvSpPr>
            <p:cNvPr id="171" name="สี่เหลี่ยมผืนผ้า: มุมมน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รูปภาพ 131" descr="รูปภาพประกอบด้วย รูปวาด, สัญลักษณ์&#10;&#10;คำอธิบายที่สร้างโดยอัตโนมัติ">
              <a:hlinkClick r:id="rId24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3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601963" y="5252874"/>
            <a:ext cx="325696" cy="243933"/>
            <a:chOff x="11113233" y="4173813"/>
            <a:chExt cx="325696" cy="243933"/>
          </a:xfrm>
        </p:grpSpPr>
        <p:sp>
          <p:nvSpPr>
            <p:cNvPr id="174" name="สี่เหลี่ยมผืนผ้า: มุมมน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รูปภาพ 134" descr="รูปภาพประกอบด้วย รูปวาด, สัญลักษณ์&#10;&#10;คำอธิบายที่สร้างโดยอัตโนมัติ">
              <a:hlinkClick r:id="rId26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11341270" y="3841161"/>
            <a:ext cx="325696" cy="243933"/>
            <a:chOff x="10867728" y="4537539"/>
            <a:chExt cx="325696" cy="243933"/>
          </a:xfrm>
        </p:grpSpPr>
        <p:sp>
          <p:nvSpPr>
            <p:cNvPr id="17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Picture 177">
              <a:hlinkClick r:id="rId27" action="ppaction://hlinksldjump"/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11357034" y="4569682"/>
            <a:ext cx="325696" cy="243933"/>
            <a:chOff x="10867728" y="4537539"/>
            <a:chExt cx="325696" cy="243933"/>
          </a:xfrm>
        </p:grpSpPr>
        <p:sp>
          <p:nvSpPr>
            <p:cNvPr id="18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1" name="Picture 180">
              <a:hlinkClick r:id="rId27" action="ppaction://hlinksldjump"/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82" name="Group 181"/>
          <p:cNvGrpSpPr/>
          <p:nvPr/>
        </p:nvGrpSpPr>
        <p:grpSpPr>
          <a:xfrm>
            <a:off x="11360645" y="5244002"/>
            <a:ext cx="325696" cy="243933"/>
            <a:chOff x="10867728" y="4537539"/>
            <a:chExt cx="325696" cy="243933"/>
          </a:xfrm>
        </p:grpSpPr>
        <p:sp>
          <p:nvSpPr>
            <p:cNvPr id="1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" name="Picture 183">
              <a:hlinkClick r:id="rId27" action="ppaction://hlinksldjump"/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sp>
        <p:nvSpPr>
          <p:cNvPr id="186" name="Rounded Rectangle 185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31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24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34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35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TextBox 11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cancel ?</a:t>
                </a:r>
              </a:p>
            </p:txBody>
          </p:sp>
        </p:grpSp>
        <p:sp>
          <p:nvSpPr>
            <p:cNvPr id="139" name="Rounded Rectangle 138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58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8515</TotalTime>
  <Words>5945</Words>
  <Application>Microsoft Office PowerPoint</Application>
  <PresentationFormat>แบบจอกว้าง</PresentationFormat>
  <Paragraphs>3073</Paragraphs>
  <Slides>78</Slides>
  <Notes>72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78</vt:i4>
      </vt:variant>
    </vt:vector>
  </HeadingPairs>
  <TitlesOfParts>
    <vt:vector size="87" baseType="lpstr">
      <vt:lpstr>AngsanaUPC</vt:lpstr>
      <vt:lpstr>Arial</vt:lpstr>
      <vt:lpstr>Bahnschrift Condensed</vt:lpstr>
      <vt:lpstr>Bahnschrift Light Condensed</vt:lpstr>
      <vt:lpstr>Bahnschrift Light SemiCondensed</vt:lpstr>
      <vt:lpstr>Berlin Sans FB</vt:lpstr>
      <vt:lpstr>Calibri</vt:lpstr>
      <vt:lpstr>Calibri Light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Kanyarat Rodtong</cp:lastModifiedBy>
  <cp:revision>795</cp:revision>
  <dcterms:created xsi:type="dcterms:W3CDTF">2020-07-19T03:42:17Z</dcterms:created>
  <dcterms:modified xsi:type="dcterms:W3CDTF">2020-09-06T15:53:40Z</dcterms:modified>
</cp:coreProperties>
</file>