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A77"/>
    <a:srgbClr val="201F2F"/>
    <a:srgbClr val="4A4245"/>
    <a:srgbClr val="745247"/>
    <a:srgbClr val="207CA2"/>
    <a:srgbClr val="FACB7A"/>
    <a:srgbClr val="1A405E"/>
    <a:srgbClr val="337AAD"/>
    <a:srgbClr val="F52900"/>
    <a:srgbClr val="FF8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10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0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5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9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EDEC-8595-4343-8837-6FB512F83172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DA520-EA43-4209-80B1-6FE17361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7964" y="137391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  <p:sp>
        <p:nvSpPr>
          <p:cNvPr id="41" name="TextBox 40"/>
          <p:cNvSpPr txBox="1"/>
          <p:nvPr/>
        </p:nvSpPr>
        <p:spPr>
          <a:xfrm rot="21075003">
            <a:off x="446826" y="2338558"/>
            <a:ext cx="272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3" name="Rounded Rectangle 42"/>
          <p:cNvSpPr/>
          <p:nvPr/>
        </p:nvSpPr>
        <p:spPr>
          <a:xfrm rot="21240540">
            <a:off x="383919" y="2744415"/>
            <a:ext cx="3893348" cy="3834505"/>
          </a:xfrm>
          <a:prstGeom prst="roundRect">
            <a:avLst/>
          </a:prstGeom>
          <a:noFill/>
          <a:ln w="28575">
            <a:solidFill>
              <a:srgbClr val="FFB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273129">
            <a:off x="5645648" y="1280467"/>
            <a:ext cx="270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2000" dirty="0">
                <a:latin typeface="Cooper Black" panose="0208090404030B020404" pitchFamily="18" charset="0"/>
              </a:rPr>
              <a:t> </a:t>
            </a:r>
            <a:r>
              <a:rPr lang="en-US" sz="20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6" name="Rounded Rectangle 45"/>
          <p:cNvSpPr/>
          <p:nvPr/>
        </p:nvSpPr>
        <p:spPr>
          <a:xfrm rot="225184">
            <a:off x="4873916" y="1640562"/>
            <a:ext cx="3893348" cy="3834505"/>
          </a:xfrm>
          <a:prstGeom prst="roundRect">
            <a:avLst/>
          </a:prstGeom>
          <a:noFill/>
          <a:ln w="28575">
            <a:solidFill>
              <a:srgbClr val="529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5183165" y="1579966"/>
            <a:ext cx="300108" cy="3463634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138421" y="2037226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48412" y="2567529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38421" y="3075171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5148412" y="3649668"/>
            <a:ext cx="3364337" cy="18686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5034260" y="4205155"/>
            <a:ext cx="3478489" cy="182668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5034260" y="4731257"/>
            <a:ext cx="3439012" cy="168409"/>
          </a:xfrm>
          <a:prstGeom prst="line">
            <a:avLst/>
          </a:prstGeom>
          <a:ln>
            <a:solidFill>
              <a:srgbClr val="B9C3C8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485496" y="3124737"/>
            <a:ext cx="662199" cy="3477316"/>
          </a:xfrm>
          <a:prstGeom prst="line">
            <a:avLst/>
          </a:prstGeom>
          <a:ln>
            <a:solidFill>
              <a:srgbClr val="337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 flipV="1">
            <a:off x="400860" y="3010927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054483" y="51910"/>
            <a:ext cx="29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20</a:t>
            </a:r>
            <a:r>
              <a:rPr lang="en-US" sz="1200" baseline="300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th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 Jul, 2020 </a:t>
            </a:r>
          </a:p>
          <a:p>
            <a:pPr lvl="0">
              <a:defRPr/>
            </a:pPr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Cooper Black" panose="0208090404030B020404" pitchFamily="18" charset="0"/>
                <a:ea typeface="Arial Unicode MS"/>
                <a:cs typeface="#ZF Terminal" pitchFamily="2" charset="0"/>
              </a:rPr>
              <a:t>Location : Meeting room 1</a:t>
            </a:r>
            <a:endParaRPr lang="th-TH" sz="1200" dirty="0">
              <a:solidFill>
                <a:schemeClr val="accent3">
                  <a:lumMod val="50000"/>
                </a:schemeClr>
              </a:solidFill>
              <a:latin typeface="Cooper Black" panose="0208090404030B020404" pitchFamily="18" charset="0"/>
              <a:ea typeface="Arial Unicode MS"/>
              <a:cs typeface="#ZF Terminal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143311" y="513575"/>
            <a:ext cx="2886469" cy="0"/>
          </a:xfrm>
          <a:prstGeom prst="line">
            <a:avLst/>
          </a:prstGeom>
          <a:ln w="12700">
            <a:solidFill>
              <a:srgbClr val="FAC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263978" y="5643323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5263978" y="5986006"/>
            <a:ext cx="317731" cy="259344"/>
          </a:xfrm>
          <a:prstGeom prst="ellipse">
            <a:avLst/>
          </a:prstGeom>
          <a:noFill/>
          <a:ln w="38100">
            <a:solidFill>
              <a:srgbClr val="FACC4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263977" y="6342709"/>
            <a:ext cx="317731" cy="259344"/>
          </a:xfrm>
          <a:prstGeom prst="ellipse">
            <a:avLst/>
          </a:prstGeom>
          <a:noFill/>
          <a:ln w="38100">
            <a:solidFill>
              <a:srgbClr val="C4001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650898" y="5588329"/>
            <a:ext cx="1142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7A44F"/>
                </a:solidFill>
                <a:latin typeface="Cooper Black" panose="0208090404030B020404" pitchFamily="18" charset="0"/>
              </a:rPr>
              <a:t>Achieved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650898" y="5926883"/>
            <a:ext cx="1312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ACC4A"/>
                </a:solidFill>
                <a:latin typeface="Cooper Black" panose="0208090404030B020404" pitchFamily="18" charset="0"/>
              </a:rPr>
              <a:t>On process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50898" y="6288309"/>
            <a:ext cx="1575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4001A"/>
                </a:solidFill>
                <a:latin typeface="Cooper Black" panose="0208090404030B020404" pitchFamily="18" charset="0"/>
              </a:rPr>
              <a:t>Not Achieved</a:t>
            </a:r>
          </a:p>
        </p:txBody>
      </p:sp>
      <p:cxnSp>
        <p:nvCxnSpPr>
          <p:cNvPr id="44" name="Straight Connector 69">
            <a:extLst>
              <a:ext uri="{FF2B5EF4-FFF2-40B4-BE49-F238E27FC236}">
                <a16:creationId xmlns:a16="http://schemas.microsoft.com/office/drawing/2014/main" id="{5BD0061D-8270-4DA8-874D-AB4E1A402D5F}"/>
              </a:ext>
            </a:extLst>
          </p:cNvPr>
          <p:cNvCxnSpPr>
            <a:cxnSpLocks/>
          </p:cNvCxnSpPr>
          <p:nvPr/>
        </p:nvCxnSpPr>
        <p:spPr>
          <a:xfrm flipV="1">
            <a:off x="432258" y="3557814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69">
            <a:extLst>
              <a:ext uri="{FF2B5EF4-FFF2-40B4-BE49-F238E27FC236}">
                <a16:creationId xmlns:a16="http://schemas.microsoft.com/office/drawing/2014/main" id="{654AD50B-B134-4E11-8B1A-F57C3D060F39}"/>
              </a:ext>
            </a:extLst>
          </p:cNvPr>
          <p:cNvCxnSpPr>
            <a:cxnSpLocks/>
          </p:cNvCxnSpPr>
          <p:nvPr/>
        </p:nvCxnSpPr>
        <p:spPr>
          <a:xfrm flipV="1">
            <a:off x="524582" y="4103421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69">
            <a:extLst>
              <a:ext uri="{FF2B5EF4-FFF2-40B4-BE49-F238E27FC236}">
                <a16:creationId xmlns:a16="http://schemas.microsoft.com/office/drawing/2014/main" id="{1A53BE03-E604-432E-97AA-077B6CDC7606}"/>
              </a:ext>
            </a:extLst>
          </p:cNvPr>
          <p:cNvCxnSpPr>
            <a:cxnSpLocks/>
          </p:cNvCxnSpPr>
          <p:nvPr/>
        </p:nvCxnSpPr>
        <p:spPr>
          <a:xfrm flipV="1">
            <a:off x="612800" y="4661667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69">
            <a:extLst>
              <a:ext uri="{FF2B5EF4-FFF2-40B4-BE49-F238E27FC236}">
                <a16:creationId xmlns:a16="http://schemas.microsoft.com/office/drawing/2014/main" id="{A4ABC7FC-933B-4DC0-A1E3-2B344F84910A}"/>
              </a:ext>
            </a:extLst>
          </p:cNvPr>
          <p:cNvCxnSpPr>
            <a:cxnSpLocks/>
          </p:cNvCxnSpPr>
          <p:nvPr/>
        </p:nvCxnSpPr>
        <p:spPr>
          <a:xfrm flipV="1">
            <a:off x="776158" y="5219913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69">
            <a:extLst>
              <a:ext uri="{FF2B5EF4-FFF2-40B4-BE49-F238E27FC236}">
                <a16:creationId xmlns:a16="http://schemas.microsoft.com/office/drawing/2014/main" id="{E61168BB-A5F6-412E-AAD0-39D368740C0E}"/>
              </a:ext>
            </a:extLst>
          </p:cNvPr>
          <p:cNvCxnSpPr>
            <a:cxnSpLocks/>
          </p:cNvCxnSpPr>
          <p:nvPr/>
        </p:nvCxnSpPr>
        <p:spPr>
          <a:xfrm flipV="1">
            <a:off x="871324" y="5804803"/>
            <a:ext cx="3445606" cy="381933"/>
          </a:xfrm>
          <a:prstGeom prst="line">
            <a:avLst/>
          </a:prstGeom>
          <a:ln>
            <a:solidFill>
              <a:srgbClr val="337AAD">
                <a:alpha val="5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0">
            <a:extLst>
              <a:ext uri="{FF2B5EF4-FFF2-40B4-BE49-F238E27FC236}">
                <a16:creationId xmlns:a16="http://schemas.microsoft.com/office/drawing/2014/main" id="{A7B052C1-606C-4220-984B-E021C0757BF1}"/>
              </a:ext>
            </a:extLst>
          </p:cNvPr>
          <p:cNvSpPr txBox="1"/>
          <p:nvPr/>
        </p:nvSpPr>
        <p:spPr>
          <a:xfrm rot="21215162">
            <a:off x="657528" y="3301650"/>
            <a:ext cx="2794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latin typeface="Cooper Black" panose="0208090404030B020404" pitchFamily="18" charset="0"/>
                <a:cs typeface="+mj-cs"/>
              </a:rPr>
              <a:t>นำเสนอ</a:t>
            </a:r>
            <a:r>
              <a:rPr lang="th-TH" sz="2000" b="1" dirty="0">
                <a:latin typeface="Cooper Black" panose="0208090404030B020404" pitchFamily="18" charset="0"/>
              </a:rPr>
              <a:t> </a:t>
            </a:r>
            <a:r>
              <a:rPr lang="en-US" sz="2000" b="1" dirty="0">
                <a:latin typeface="Cooper Black" panose="0208090404030B020404" pitchFamily="18" charset="0"/>
              </a:rPr>
              <a:t>Standard Code</a:t>
            </a:r>
          </a:p>
        </p:txBody>
      </p:sp>
      <p:sp>
        <p:nvSpPr>
          <p:cNvPr id="56" name="TextBox 40">
            <a:extLst>
              <a:ext uri="{FF2B5EF4-FFF2-40B4-BE49-F238E27FC236}">
                <a16:creationId xmlns:a16="http://schemas.microsoft.com/office/drawing/2014/main" id="{AE6E1CFD-B0EF-4C2B-A2DA-8AF945455EF2}"/>
              </a:ext>
            </a:extLst>
          </p:cNvPr>
          <p:cNvSpPr txBox="1"/>
          <p:nvPr/>
        </p:nvSpPr>
        <p:spPr>
          <a:xfrm rot="21215162">
            <a:off x="662788" y="3900383"/>
            <a:ext cx="333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ปรับปรุง การออกแบบ </a:t>
            </a:r>
            <a:r>
              <a:rPr lang="en-US" b="1" dirty="0">
                <a:latin typeface="Cooper Black" panose="0208090404030B020404" pitchFamily="18" charset="0"/>
              </a:rPr>
              <a:t>mock up</a:t>
            </a:r>
            <a:r>
              <a:rPr lang="th-TH" b="1" dirty="0">
                <a:latin typeface="Cooper Black" panose="0208090404030B020404" pitchFamily="18" charset="0"/>
              </a:rPr>
              <a:t> </a:t>
            </a:r>
            <a:r>
              <a:rPr lang="th-TH" b="1" dirty="0">
                <a:latin typeface="Cooper Black" panose="0208090404030B020404" pitchFamily="18" charset="0"/>
                <a:cs typeface="+mj-cs"/>
              </a:rPr>
              <a:t>ของระบบ</a:t>
            </a:r>
            <a:endParaRPr lang="en-US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57" name="TextBox 40">
            <a:extLst>
              <a:ext uri="{FF2B5EF4-FFF2-40B4-BE49-F238E27FC236}">
                <a16:creationId xmlns:a16="http://schemas.microsoft.com/office/drawing/2014/main" id="{75BDB3BF-162C-4EE3-9DB7-4258E17BC6B8}"/>
              </a:ext>
            </a:extLst>
          </p:cNvPr>
          <p:cNvSpPr txBox="1"/>
          <p:nvPr/>
        </p:nvSpPr>
        <p:spPr>
          <a:xfrm rot="21215162">
            <a:off x="868348" y="4505933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1" dirty="0">
                <a:latin typeface="Cooper Black" panose="0208090404030B020404" pitchFamily="18" charset="0"/>
                <a:cs typeface="+mj-cs"/>
              </a:rPr>
              <a:t>จัดทำรายงานการประชุมครั้งที่ 1</a:t>
            </a:r>
            <a:endParaRPr lang="en-US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58" name="Oval 90">
            <a:extLst>
              <a:ext uri="{FF2B5EF4-FFF2-40B4-BE49-F238E27FC236}">
                <a16:creationId xmlns:a16="http://schemas.microsoft.com/office/drawing/2014/main" id="{DE35813E-98D7-4675-B561-4B696CB5C726}"/>
              </a:ext>
            </a:extLst>
          </p:cNvPr>
          <p:cNvSpPr/>
          <p:nvPr/>
        </p:nvSpPr>
        <p:spPr>
          <a:xfrm>
            <a:off x="3387827" y="3241266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90">
            <a:extLst>
              <a:ext uri="{FF2B5EF4-FFF2-40B4-BE49-F238E27FC236}">
                <a16:creationId xmlns:a16="http://schemas.microsoft.com/office/drawing/2014/main" id="{24E9F56C-EA29-40CE-B04C-B2F758BA65B1}"/>
              </a:ext>
            </a:extLst>
          </p:cNvPr>
          <p:cNvSpPr/>
          <p:nvPr/>
        </p:nvSpPr>
        <p:spPr>
          <a:xfrm>
            <a:off x="3819561" y="3737607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90">
            <a:extLst>
              <a:ext uri="{FF2B5EF4-FFF2-40B4-BE49-F238E27FC236}">
                <a16:creationId xmlns:a16="http://schemas.microsoft.com/office/drawing/2014/main" id="{905CC5D4-E0E3-41AB-B194-36A47171E8B6}"/>
              </a:ext>
            </a:extLst>
          </p:cNvPr>
          <p:cNvSpPr/>
          <p:nvPr/>
        </p:nvSpPr>
        <p:spPr>
          <a:xfrm>
            <a:off x="3306941" y="4413396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40">
            <a:extLst>
              <a:ext uri="{FF2B5EF4-FFF2-40B4-BE49-F238E27FC236}">
                <a16:creationId xmlns:a16="http://schemas.microsoft.com/office/drawing/2014/main" id="{E942C582-E597-4306-B816-23F8DC858908}"/>
              </a:ext>
            </a:extLst>
          </p:cNvPr>
          <p:cNvSpPr txBox="1"/>
          <p:nvPr/>
        </p:nvSpPr>
        <p:spPr>
          <a:xfrm rot="201909">
            <a:off x="5421176" y="1819498"/>
            <a:ext cx="2565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นำเสนอ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mock up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 หน้าจอของระบบ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68" name="TextBox 40">
            <a:extLst>
              <a:ext uri="{FF2B5EF4-FFF2-40B4-BE49-F238E27FC236}">
                <a16:creationId xmlns:a16="http://schemas.microsoft.com/office/drawing/2014/main" id="{037478A4-E069-4C47-A8CE-AA529D46B3C9}"/>
              </a:ext>
            </a:extLst>
          </p:cNvPr>
          <p:cNvSpPr txBox="1"/>
          <p:nvPr/>
        </p:nvSpPr>
        <p:spPr>
          <a:xfrm rot="201909">
            <a:off x="5412175" y="2342719"/>
            <a:ext cx="296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เก็บ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Requirement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กับ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user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ครั้งที่ 2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71" name="TextBox 40">
            <a:extLst>
              <a:ext uri="{FF2B5EF4-FFF2-40B4-BE49-F238E27FC236}">
                <a16:creationId xmlns:a16="http://schemas.microsoft.com/office/drawing/2014/main" id="{72EA74E0-96D1-4318-9BE6-6CE30529CCC7}"/>
              </a:ext>
            </a:extLst>
          </p:cNvPr>
          <p:cNvSpPr txBox="1"/>
          <p:nvPr/>
        </p:nvSpPr>
        <p:spPr>
          <a:xfrm rot="21210273">
            <a:off x="919685" y="5051218"/>
            <a:ext cx="2967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600" b="1" dirty="0">
                <a:latin typeface="Cooper Black" panose="0208090404030B020404" pitchFamily="18" charset="0"/>
                <a:cs typeface="+mj-cs"/>
              </a:rPr>
              <a:t>เก็บ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Requirement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กับ </a:t>
            </a:r>
            <a:r>
              <a:rPr lang="en-US" sz="1600" b="1" dirty="0">
                <a:latin typeface="Cooper Black" panose="0208090404030B020404" pitchFamily="18" charset="0"/>
                <a:cs typeface="+mj-cs"/>
              </a:rPr>
              <a:t>user </a:t>
            </a:r>
            <a:r>
              <a:rPr lang="th-TH" sz="1600" b="1" dirty="0">
                <a:latin typeface="Cooper Black" panose="0208090404030B020404" pitchFamily="18" charset="0"/>
                <a:cs typeface="+mj-cs"/>
              </a:rPr>
              <a:t>ครั้งที่ 1</a:t>
            </a:r>
            <a:endParaRPr lang="en-US" sz="1600" b="1" dirty="0">
              <a:latin typeface="Cooper Black" panose="0208090404030B020404" pitchFamily="18" charset="0"/>
              <a:cs typeface="+mj-cs"/>
            </a:endParaRPr>
          </a:p>
        </p:txBody>
      </p:sp>
      <p:sp>
        <p:nvSpPr>
          <p:cNvPr id="77" name="Oval 90">
            <a:extLst>
              <a:ext uri="{FF2B5EF4-FFF2-40B4-BE49-F238E27FC236}">
                <a16:creationId xmlns:a16="http://schemas.microsoft.com/office/drawing/2014/main" id="{506AB892-187B-41E8-AA02-B16076577021}"/>
              </a:ext>
            </a:extLst>
          </p:cNvPr>
          <p:cNvSpPr/>
          <p:nvPr/>
        </p:nvSpPr>
        <p:spPr>
          <a:xfrm>
            <a:off x="3826475" y="4881144"/>
            <a:ext cx="317731" cy="259344"/>
          </a:xfrm>
          <a:prstGeom prst="ellipse">
            <a:avLst/>
          </a:prstGeom>
          <a:noFill/>
          <a:ln w="38100">
            <a:solidFill>
              <a:srgbClr val="87A4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6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>
          <a:xfrm rot="21063898">
            <a:off x="684576" y="836022"/>
            <a:ext cx="2205226" cy="3168023"/>
          </a:xfrm>
          <a:prstGeom prst="roundRect">
            <a:avLst/>
          </a:prstGeom>
          <a:noFill/>
          <a:ln w="28575">
            <a:solidFill>
              <a:srgbClr val="FACB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CB7A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6196" y="2491087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14" name="Rounded Rectangle 13"/>
          <p:cNvSpPr/>
          <p:nvPr/>
        </p:nvSpPr>
        <p:spPr>
          <a:xfrm rot="202979">
            <a:off x="3466568" y="741110"/>
            <a:ext cx="2205226" cy="3168023"/>
          </a:xfrm>
          <a:prstGeom prst="roundRect">
            <a:avLst/>
          </a:prstGeom>
          <a:noFill/>
          <a:ln w="28575">
            <a:solidFill>
              <a:srgbClr val="F69A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1314779">
            <a:off x="6220614" y="782370"/>
            <a:ext cx="2205226" cy="3168023"/>
          </a:xfrm>
          <a:prstGeom prst="roundRect">
            <a:avLst/>
          </a:prstGeom>
          <a:noFill/>
          <a:ln w="28575">
            <a:solidFill>
              <a:srgbClr val="B9D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88392" y="3788476"/>
            <a:ext cx="2205226" cy="3168023"/>
          </a:xfrm>
          <a:prstGeom prst="roundRect">
            <a:avLst/>
          </a:prstGeom>
          <a:noFill/>
          <a:ln w="28575">
            <a:solidFill>
              <a:srgbClr val="FF8C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5400000">
            <a:off x="4516769" y="3788476"/>
            <a:ext cx="2205226" cy="3168023"/>
          </a:xfrm>
          <a:prstGeom prst="roundRect">
            <a:avLst/>
          </a:prstGeom>
          <a:noFill/>
          <a:ln w="28575">
            <a:solidFill>
              <a:srgbClr val="337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1060904">
            <a:off x="548184" y="98927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992F"/>
                </a:solidFill>
                <a:latin typeface="Cooper Black" panose="0208090404030B020404" pitchFamily="18" charset="0"/>
              </a:rPr>
              <a:t>MON</a:t>
            </a:r>
          </a:p>
        </p:txBody>
      </p:sp>
      <p:sp>
        <p:nvSpPr>
          <p:cNvPr id="19" name="TextBox 18"/>
          <p:cNvSpPr txBox="1"/>
          <p:nvPr/>
        </p:nvSpPr>
        <p:spPr>
          <a:xfrm rot="21060904">
            <a:off x="2377357" y="348510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2992F"/>
                </a:solidFill>
                <a:latin typeface="Cooper Black" panose="0208090404030B020404" pitchFamily="18" charset="0"/>
              </a:rPr>
              <a:t>MON</a:t>
            </a:r>
          </a:p>
        </p:txBody>
      </p:sp>
      <p:sp>
        <p:nvSpPr>
          <p:cNvPr id="21" name="TextBox 20"/>
          <p:cNvSpPr txBox="1"/>
          <p:nvPr/>
        </p:nvSpPr>
        <p:spPr>
          <a:xfrm rot="316954">
            <a:off x="3614713" y="765982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BEBD"/>
                </a:solidFill>
                <a:latin typeface="Cooper Black" panose="0208090404030B020404" pitchFamily="18" charset="0"/>
              </a:rPr>
              <a:t>TUE</a:t>
            </a:r>
          </a:p>
        </p:txBody>
      </p:sp>
      <p:sp>
        <p:nvSpPr>
          <p:cNvPr id="22" name="TextBox 21"/>
          <p:cNvSpPr txBox="1"/>
          <p:nvPr/>
        </p:nvSpPr>
        <p:spPr>
          <a:xfrm rot="316954">
            <a:off x="4912560" y="3599376"/>
            <a:ext cx="638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BEBD"/>
                </a:solidFill>
                <a:latin typeface="Cooper Black" panose="0208090404030B020404" pitchFamily="18" charset="0"/>
              </a:rPr>
              <a:t>TUE</a:t>
            </a:r>
          </a:p>
        </p:txBody>
      </p:sp>
      <p:sp>
        <p:nvSpPr>
          <p:cNvPr id="23" name="TextBox 22"/>
          <p:cNvSpPr txBox="1"/>
          <p:nvPr/>
        </p:nvSpPr>
        <p:spPr>
          <a:xfrm rot="1290475">
            <a:off x="6801961" y="689424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28177"/>
                </a:solidFill>
                <a:latin typeface="Cooper Black" panose="0208090404030B020404" pitchFamily="18" charset="0"/>
              </a:rPr>
              <a:t>WED</a:t>
            </a:r>
          </a:p>
        </p:txBody>
      </p:sp>
      <p:sp>
        <p:nvSpPr>
          <p:cNvPr id="25" name="TextBox 24"/>
          <p:cNvSpPr txBox="1"/>
          <p:nvPr/>
        </p:nvSpPr>
        <p:spPr>
          <a:xfrm rot="1290475">
            <a:off x="7099877" y="3706651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28177"/>
                </a:solidFill>
                <a:latin typeface="Cooper Black" panose="0208090404030B020404" pitchFamily="18" charset="0"/>
              </a:rPr>
              <a:t>WED</a:t>
            </a:r>
          </a:p>
        </p:txBody>
      </p:sp>
      <p:sp>
        <p:nvSpPr>
          <p:cNvPr id="24" name="TextBox 18">
            <a:extLst>
              <a:ext uri="{FF2B5EF4-FFF2-40B4-BE49-F238E27FC236}">
                <a16:creationId xmlns:a16="http://schemas.microsoft.com/office/drawing/2014/main" id="{1969626D-EF7A-4996-B07C-5097F04A506D}"/>
              </a:ext>
            </a:extLst>
          </p:cNvPr>
          <p:cNvSpPr txBox="1"/>
          <p:nvPr/>
        </p:nvSpPr>
        <p:spPr>
          <a:xfrm>
            <a:off x="298178" y="428523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oper Black" panose="0208090404030B020404" pitchFamily="18" charset="0"/>
              </a:rPr>
              <a:t>THU</a:t>
            </a:r>
          </a:p>
        </p:txBody>
      </p:sp>
      <p:sp>
        <p:nvSpPr>
          <p:cNvPr id="27" name="TextBox 18">
            <a:extLst>
              <a:ext uri="{FF2B5EF4-FFF2-40B4-BE49-F238E27FC236}">
                <a16:creationId xmlns:a16="http://schemas.microsoft.com/office/drawing/2014/main" id="{C3DF96AF-9CB2-4BBB-BB2F-6279EFA4832D}"/>
              </a:ext>
            </a:extLst>
          </p:cNvPr>
          <p:cNvSpPr txBox="1"/>
          <p:nvPr/>
        </p:nvSpPr>
        <p:spPr>
          <a:xfrm>
            <a:off x="2537904" y="6078617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52900"/>
                </a:solidFill>
                <a:latin typeface="Cooper Black" panose="0208090404030B020404" pitchFamily="18" charset="0"/>
              </a:rPr>
              <a:t>THU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58F67543-E7A9-496E-BC50-957330C58717}"/>
              </a:ext>
            </a:extLst>
          </p:cNvPr>
          <p:cNvSpPr txBox="1"/>
          <p:nvPr/>
        </p:nvSpPr>
        <p:spPr>
          <a:xfrm>
            <a:off x="4203399" y="4370629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05E"/>
                </a:solidFill>
                <a:latin typeface="Cooper Black" panose="0208090404030B020404" pitchFamily="18" charset="0"/>
              </a:rPr>
              <a:t>FRI</a:t>
            </a:r>
          </a:p>
        </p:txBody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id="{5A3183BE-BB3B-4A86-81AF-60517F652365}"/>
              </a:ext>
            </a:extLst>
          </p:cNvPr>
          <p:cNvSpPr txBox="1"/>
          <p:nvPr/>
        </p:nvSpPr>
        <p:spPr>
          <a:xfrm>
            <a:off x="6550415" y="6095258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A405E"/>
                </a:solidFill>
                <a:latin typeface="Cooper Black" panose="0208090404030B020404" pitchFamily="18" charset="0"/>
              </a:rPr>
              <a:t>FRI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8B21052D-FAC9-4E48-B7CA-6CB1D574C7AB}"/>
              </a:ext>
            </a:extLst>
          </p:cNvPr>
          <p:cNvSpPr txBox="1"/>
          <p:nvPr/>
        </p:nvSpPr>
        <p:spPr>
          <a:xfrm>
            <a:off x="848735" y="1241598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53735371-8F11-4897-8C1E-9F260657A7D9}"/>
              </a:ext>
            </a:extLst>
          </p:cNvPr>
          <p:cNvSpPr txBox="1"/>
          <p:nvPr/>
        </p:nvSpPr>
        <p:spPr>
          <a:xfrm>
            <a:off x="3719144" y="1155632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BB9A5424-64B1-449B-8FE1-8ADE219BF9C1}"/>
              </a:ext>
            </a:extLst>
          </p:cNvPr>
          <p:cNvSpPr txBox="1"/>
          <p:nvPr/>
        </p:nvSpPr>
        <p:spPr>
          <a:xfrm>
            <a:off x="3623787" y="232512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F6ABAA4C-79B2-4ACB-86E3-EFBD4975044B}"/>
              </a:ext>
            </a:extLst>
          </p:cNvPr>
          <p:cNvSpPr txBox="1"/>
          <p:nvPr/>
        </p:nvSpPr>
        <p:spPr>
          <a:xfrm>
            <a:off x="6787999" y="1155632"/>
            <a:ext cx="1710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5" name="TextBox 44">
            <a:extLst>
              <a:ext uri="{FF2B5EF4-FFF2-40B4-BE49-F238E27FC236}">
                <a16:creationId xmlns:a16="http://schemas.microsoft.com/office/drawing/2014/main" id="{F7BE9B81-C71E-4AA0-95D2-3AF59E957211}"/>
              </a:ext>
            </a:extLst>
          </p:cNvPr>
          <p:cNvSpPr txBox="1"/>
          <p:nvPr/>
        </p:nvSpPr>
        <p:spPr>
          <a:xfrm>
            <a:off x="6417726" y="233764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6" name="TextBox 40">
            <a:extLst>
              <a:ext uri="{FF2B5EF4-FFF2-40B4-BE49-F238E27FC236}">
                <a16:creationId xmlns:a16="http://schemas.microsoft.com/office/drawing/2014/main" id="{2295233E-5160-40B8-9718-51E735A6335D}"/>
              </a:ext>
            </a:extLst>
          </p:cNvPr>
          <p:cNvSpPr txBox="1"/>
          <p:nvPr/>
        </p:nvSpPr>
        <p:spPr>
          <a:xfrm>
            <a:off x="197682" y="4575181"/>
            <a:ext cx="177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7" name="TextBox 44">
            <a:extLst>
              <a:ext uri="{FF2B5EF4-FFF2-40B4-BE49-F238E27FC236}">
                <a16:creationId xmlns:a16="http://schemas.microsoft.com/office/drawing/2014/main" id="{6D35B341-EEEE-4C5F-92E8-3A5AD094F4FD}"/>
              </a:ext>
            </a:extLst>
          </p:cNvPr>
          <p:cNvSpPr txBox="1"/>
          <p:nvPr/>
        </p:nvSpPr>
        <p:spPr>
          <a:xfrm>
            <a:off x="1784083" y="4575181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16E4604E-B8C6-4216-ADF3-DA233C957CED}"/>
              </a:ext>
            </a:extLst>
          </p:cNvPr>
          <p:cNvSpPr txBox="1"/>
          <p:nvPr/>
        </p:nvSpPr>
        <p:spPr>
          <a:xfrm>
            <a:off x="4066146" y="4601699"/>
            <a:ext cx="177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46CAB"/>
                </a:solidFill>
                <a:latin typeface="Cooper Black" panose="0208090404030B020404" pitchFamily="18" charset="0"/>
              </a:rPr>
              <a:t>Result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745247"/>
                </a:solidFill>
                <a:latin typeface="Cooper Black" panose="0208090404030B020404" pitchFamily="18" charset="0"/>
              </a:rPr>
              <a:t>on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4A4245"/>
                </a:solidFill>
                <a:latin typeface="Cooper Black" panose="0208090404030B020404" pitchFamily="18" charset="0"/>
              </a:rPr>
              <a:t>last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F69A77"/>
                </a:solidFill>
                <a:latin typeface="Cooper Black" panose="0208090404030B020404" pitchFamily="18" charset="0"/>
              </a:rPr>
              <a:t>week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788A0F21-7EFB-428C-9610-D0330BA16EA4}"/>
              </a:ext>
            </a:extLst>
          </p:cNvPr>
          <p:cNvSpPr txBox="1"/>
          <p:nvPr/>
        </p:nvSpPr>
        <p:spPr>
          <a:xfrm>
            <a:off x="5619382" y="4593796"/>
            <a:ext cx="1691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07CA2"/>
                </a:solidFill>
                <a:latin typeface="Cooper Black" panose="0208090404030B020404" pitchFamily="18" charset="0"/>
              </a:rPr>
              <a:t>Target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201F2F"/>
                </a:solidFill>
                <a:latin typeface="Cooper Black" panose="0208090404030B020404" pitchFamily="18" charset="0"/>
              </a:rPr>
              <a:t>in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32374D"/>
                </a:solidFill>
                <a:latin typeface="Cooper Black" panose="0208090404030B020404" pitchFamily="18" charset="0"/>
              </a:rPr>
              <a:t>this</a:t>
            </a:r>
            <a:r>
              <a:rPr lang="en-US" sz="1200" dirty="0">
                <a:latin typeface="Cooper Black" panose="0208090404030B020404" pitchFamily="18" charset="0"/>
              </a:rPr>
              <a:t> </a:t>
            </a:r>
            <a:r>
              <a:rPr lang="en-US" sz="1200" dirty="0">
                <a:solidFill>
                  <a:srgbClr val="E2992F"/>
                </a:solidFill>
                <a:latin typeface="Cooper Black" panose="0208090404030B020404" pitchFamily="18" charset="0"/>
              </a:rPr>
              <a:t>week</a:t>
            </a:r>
          </a:p>
        </p:txBody>
      </p:sp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0BFD2F2F-1DE5-4843-B0B3-F3E9978C9B8B}"/>
              </a:ext>
            </a:extLst>
          </p:cNvPr>
          <p:cNvCxnSpPr>
            <a:cxnSpLocks/>
          </p:cNvCxnSpPr>
          <p:nvPr/>
        </p:nvCxnSpPr>
        <p:spPr>
          <a:xfrm>
            <a:off x="826923" y="1518597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ตัวเชื่อมต่อตรง 45">
            <a:extLst>
              <a:ext uri="{FF2B5EF4-FFF2-40B4-BE49-F238E27FC236}">
                <a16:creationId xmlns:a16="http://schemas.microsoft.com/office/drawing/2014/main" id="{1C41B4F4-9397-4F74-BDCB-90CD300AF033}"/>
              </a:ext>
            </a:extLst>
          </p:cNvPr>
          <p:cNvCxnSpPr>
            <a:cxnSpLocks/>
          </p:cNvCxnSpPr>
          <p:nvPr/>
        </p:nvCxnSpPr>
        <p:spPr>
          <a:xfrm>
            <a:off x="928592" y="2761415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ตัวเชื่อมต่อตรง 48">
            <a:extLst>
              <a:ext uri="{FF2B5EF4-FFF2-40B4-BE49-F238E27FC236}">
                <a16:creationId xmlns:a16="http://schemas.microsoft.com/office/drawing/2014/main" id="{9A897872-B52E-4A1D-B304-C059B4F85701}"/>
              </a:ext>
            </a:extLst>
          </p:cNvPr>
          <p:cNvCxnSpPr>
            <a:cxnSpLocks/>
          </p:cNvCxnSpPr>
          <p:nvPr/>
        </p:nvCxnSpPr>
        <p:spPr>
          <a:xfrm>
            <a:off x="3713690" y="1432631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ตัวเชื่อมต่อตรง 49">
            <a:extLst>
              <a:ext uri="{FF2B5EF4-FFF2-40B4-BE49-F238E27FC236}">
                <a16:creationId xmlns:a16="http://schemas.microsoft.com/office/drawing/2014/main" id="{0B3BB737-F625-4E16-A566-B0A300DF6EA5}"/>
              </a:ext>
            </a:extLst>
          </p:cNvPr>
          <p:cNvCxnSpPr>
            <a:cxnSpLocks/>
          </p:cNvCxnSpPr>
          <p:nvPr/>
        </p:nvCxnSpPr>
        <p:spPr>
          <a:xfrm>
            <a:off x="3623787" y="2598783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ตัวเชื่อมต่อตรง 50">
            <a:extLst>
              <a:ext uri="{FF2B5EF4-FFF2-40B4-BE49-F238E27FC236}">
                <a16:creationId xmlns:a16="http://schemas.microsoft.com/office/drawing/2014/main" id="{3EC3AA85-1641-4590-A771-A474B72598BB}"/>
              </a:ext>
            </a:extLst>
          </p:cNvPr>
          <p:cNvCxnSpPr>
            <a:cxnSpLocks/>
          </p:cNvCxnSpPr>
          <p:nvPr/>
        </p:nvCxnSpPr>
        <p:spPr>
          <a:xfrm>
            <a:off x="6805658" y="1389814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ตัวเชื่อมต่อตรง 51">
            <a:extLst>
              <a:ext uri="{FF2B5EF4-FFF2-40B4-BE49-F238E27FC236}">
                <a16:creationId xmlns:a16="http://schemas.microsoft.com/office/drawing/2014/main" id="{65D427CB-0AE7-41BB-97A3-5737C23A77BF}"/>
              </a:ext>
            </a:extLst>
          </p:cNvPr>
          <p:cNvCxnSpPr>
            <a:cxnSpLocks/>
          </p:cNvCxnSpPr>
          <p:nvPr/>
        </p:nvCxnSpPr>
        <p:spPr>
          <a:xfrm>
            <a:off x="6465254" y="2591597"/>
            <a:ext cx="171098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ตัวเชื่อมต่อตรง 52">
            <a:extLst>
              <a:ext uri="{FF2B5EF4-FFF2-40B4-BE49-F238E27FC236}">
                <a16:creationId xmlns:a16="http://schemas.microsoft.com/office/drawing/2014/main" id="{6FABFF62-6275-4FB4-A745-B7FDCA78DC68}"/>
              </a:ext>
            </a:extLst>
          </p:cNvPr>
          <p:cNvCxnSpPr>
            <a:cxnSpLocks/>
          </p:cNvCxnSpPr>
          <p:nvPr/>
        </p:nvCxnSpPr>
        <p:spPr>
          <a:xfrm>
            <a:off x="228151" y="4846192"/>
            <a:ext cx="155593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ตัวเชื่อมต่อตรง 53">
            <a:extLst>
              <a:ext uri="{FF2B5EF4-FFF2-40B4-BE49-F238E27FC236}">
                <a16:creationId xmlns:a16="http://schemas.microsoft.com/office/drawing/2014/main" id="{056F06DD-CE78-4935-A1E0-8D47313BCC20}"/>
              </a:ext>
            </a:extLst>
          </p:cNvPr>
          <p:cNvCxnSpPr>
            <a:cxnSpLocks/>
          </p:cNvCxnSpPr>
          <p:nvPr/>
        </p:nvCxnSpPr>
        <p:spPr>
          <a:xfrm>
            <a:off x="1954528" y="4845648"/>
            <a:ext cx="1404661" cy="18024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ตัวเชื่อมต่อตรง 54">
            <a:extLst>
              <a:ext uri="{FF2B5EF4-FFF2-40B4-BE49-F238E27FC236}">
                <a16:creationId xmlns:a16="http://schemas.microsoft.com/office/drawing/2014/main" id="{B765B8DA-03A4-4F50-9E92-AB36CAA478E9}"/>
              </a:ext>
            </a:extLst>
          </p:cNvPr>
          <p:cNvCxnSpPr>
            <a:cxnSpLocks/>
          </p:cNvCxnSpPr>
          <p:nvPr/>
        </p:nvCxnSpPr>
        <p:spPr>
          <a:xfrm flipV="1">
            <a:off x="4118537" y="4846192"/>
            <a:ext cx="1500845" cy="12302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ตัวเชื่อมต่อตรง 55">
            <a:extLst>
              <a:ext uri="{FF2B5EF4-FFF2-40B4-BE49-F238E27FC236}">
                <a16:creationId xmlns:a16="http://schemas.microsoft.com/office/drawing/2014/main" id="{E75D3FBF-492A-4812-9754-7928B1E748C1}"/>
              </a:ext>
            </a:extLst>
          </p:cNvPr>
          <p:cNvCxnSpPr>
            <a:cxnSpLocks/>
          </p:cNvCxnSpPr>
          <p:nvPr/>
        </p:nvCxnSpPr>
        <p:spPr>
          <a:xfrm>
            <a:off x="5702549" y="4846192"/>
            <a:ext cx="1451431" cy="0"/>
          </a:xfrm>
          <a:prstGeom prst="line">
            <a:avLst/>
          </a:prstGeom>
          <a:ln>
            <a:solidFill>
              <a:srgbClr val="201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38">
            <a:extLst>
              <a:ext uri="{FF2B5EF4-FFF2-40B4-BE49-F238E27FC236}">
                <a16:creationId xmlns:a16="http://schemas.microsoft.com/office/drawing/2014/main" id="{317819D6-1F1B-4C1C-A906-7AA05D278920}"/>
              </a:ext>
            </a:extLst>
          </p:cNvPr>
          <p:cNvSpPr txBox="1"/>
          <p:nvPr/>
        </p:nvSpPr>
        <p:spPr>
          <a:xfrm>
            <a:off x="0" y="44819"/>
            <a:ext cx="3877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742907"/>
                </a:solidFill>
                <a:latin typeface="Cooper Black" panose="0208090404030B020404" pitchFamily="18" charset="0"/>
              </a:rPr>
              <a:t>Week</a:t>
            </a:r>
            <a:r>
              <a:rPr lang="en-US" sz="3000" dirty="0">
                <a:solidFill>
                  <a:srgbClr val="FACB7A"/>
                </a:solidFill>
                <a:latin typeface="Cooper Black" panose="0208090404030B020404" pitchFamily="18" charset="0"/>
              </a:rPr>
              <a:t>ly</a:t>
            </a:r>
            <a:r>
              <a:rPr lang="en-US" sz="3000" dirty="0">
                <a:latin typeface="Cooper Black" panose="0208090404030B020404" pitchFamily="18" charset="0"/>
              </a:rPr>
              <a:t> </a:t>
            </a:r>
            <a:r>
              <a:rPr lang="en-US" sz="3000" dirty="0">
                <a:solidFill>
                  <a:srgbClr val="EB5D2F"/>
                </a:solidFill>
                <a:latin typeface="Cooper Black" panose="0208090404030B020404" pitchFamily="18" charset="0"/>
              </a:rPr>
              <a:t>Re</a:t>
            </a:r>
            <a:r>
              <a:rPr lang="en-US" sz="3000" dirty="0">
                <a:solidFill>
                  <a:srgbClr val="B9D9C2"/>
                </a:solidFill>
                <a:latin typeface="Cooper Black" panose="0208090404030B020404" pitchFamily="18" charset="0"/>
              </a:rPr>
              <a:t>port 	</a:t>
            </a:r>
          </a:p>
        </p:txBody>
      </p:sp>
    </p:spTree>
    <p:extLst>
      <p:ext uri="{BB962C8B-B14F-4D97-AF65-F5344CB8AC3E}">
        <p14:creationId xmlns:p14="http://schemas.microsoft.com/office/powerpoint/2010/main" val="254869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9">
            <a:extLst>
              <a:ext uri="{FF2B5EF4-FFF2-40B4-BE49-F238E27FC236}">
                <a16:creationId xmlns:a16="http://schemas.microsoft.com/office/drawing/2014/main" id="{37089174-5DC1-4037-9AFC-A1DFD536D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228" y="464496"/>
            <a:ext cx="842058" cy="2360053"/>
          </a:xfrm>
          <a:prstGeom prst="rect">
            <a:avLst/>
          </a:prstGeom>
        </p:spPr>
      </p:pic>
      <p:pic>
        <p:nvPicPr>
          <p:cNvPr id="5" name="Picture 41">
            <a:extLst>
              <a:ext uri="{FF2B5EF4-FFF2-40B4-BE49-F238E27FC236}">
                <a16:creationId xmlns:a16="http://schemas.microsoft.com/office/drawing/2014/main" id="{DDE71B25-D3F2-457B-9902-80F41DC3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064" y="451709"/>
            <a:ext cx="812496" cy="2385626"/>
          </a:xfrm>
          <a:prstGeom prst="rect">
            <a:avLst/>
          </a:prstGeom>
        </p:spPr>
      </p:pic>
      <p:pic>
        <p:nvPicPr>
          <p:cNvPr id="6" name="Picture 46">
            <a:extLst>
              <a:ext uri="{FF2B5EF4-FFF2-40B4-BE49-F238E27FC236}">
                <a16:creationId xmlns:a16="http://schemas.microsoft.com/office/drawing/2014/main" id="{2816B469-BADE-45BB-8B39-3CAEED3DF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235" y="451709"/>
            <a:ext cx="945548" cy="2521462"/>
          </a:xfrm>
          <a:prstGeom prst="rect">
            <a:avLst/>
          </a:prstGeom>
        </p:spPr>
      </p:pic>
      <p:pic>
        <p:nvPicPr>
          <p:cNvPr id="7" name="Picture 47">
            <a:extLst>
              <a:ext uri="{FF2B5EF4-FFF2-40B4-BE49-F238E27FC236}">
                <a16:creationId xmlns:a16="http://schemas.microsoft.com/office/drawing/2014/main" id="{70329DB1-6DFC-45E0-876C-DF515CE8B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611" y="629937"/>
            <a:ext cx="854054" cy="2379963"/>
          </a:xfrm>
          <a:prstGeom prst="rect">
            <a:avLst/>
          </a:prstGeom>
        </p:spPr>
      </p:pic>
      <p:pic>
        <p:nvPicPr>
          <p:cNvPr id="8" name="Picture 68">
            <a:extLst>
              <a:ext uri="{FF2B5EF4-FFF2-40B4-BE49-F238E27FC236}">
                <a16:creationId xmlns:a16="http://schemas.microsoft.com/office/drawing/2014/main" id="{4467B733-255D-468F-8CAC-A356E682E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9024" y="500433"/>
            <a:ext cx="887142" cy="2288178"/>
          </a:xfrm>
          <a:prstGeom prst="rect">
            <a:avLst/>
          </a:prstGeom>
        </p:spPr>
      </p:pic>
      <p:pic>
        <p:nvPicPr>
          <p:cNvPr id="9" name="Picture 93">
            <a:extLst>
              <a:ext uri="{FF2B5EF4-FFF2-40B4-BE49-F238E27FC236}">
                <a16:creationId xmlns:a16="http://schemas.microsoft.com/office/drawing/2014/main" id="{FD4C2957-01B8-4DDA-B4EC-45AD7DA76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2995" y="464496"/>
            <a:ext cx="835195" cy="2372839"/>
          </a:xfrm>
          <a:prstGeom prst="rect">
            <a:avLst/>
          </a:prstGeom>
        </p:spPr>
      </p:pic>
      <p:pic>
        <p:nvPicPr>
          <p:cNvPr id="10" name="Picture 98">
            <a:extLst>
              <a:ext uri="{FF2B5EF4-FFF2-40B4-BE49-F238E27FC236}">
                <a16:creationId xmlns:a16="http://schemas.microsoft.com/office/drawing/2014/main" id="{6550B221-DA00-4A0C-BE02-EF742C2DE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8597" y="777655"/>
            <a:ext cx="757667" cy="2097383"/>
          </a:xfrm>
          <a:prstGeom prst="rect">
            <a:avLst/>
          </a:prstGeom>
        </p:spPr>
      </p:pic>
      <p:pic>
        <p:nvPicPr>
          <p:cNvPr id="11" name="Picture 99">
            <a:extLst>
              <a:ext uri="{FF2B5EF4-FFF2-40B4-BE49-F238E27FC236}">
                <a16:creationId xmlns:a16="http://schemas.microsoft.com/office/drawing/2014/main" id="{1D3D6791-565E-45F8-BC6B-9F8686C8F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828" y="581241"/>
            <a:ext cx="858293" cy="2182818"/>
          </a:xfrm>
          <a:prstGeom prst="rect">
            <a:avLst/>
          </a:prstGeom>
        </p:spPr>
      </p:pic>
      <p:pic>
        <p:nvPicPr>
          <p:cNvPr id="12" name="Picture 39">
            <a:extLst>
              <a:ext uri="{FF2B5EF4-FFF2-40B4-BE49-F238E27FC236}">
                <a16:creationId xmlns:a16="http://schemas.microsoft.com/office/drawing/2014/main" id="{22D7CB7D-1D0A-4B01-A6AB-89FB954C4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39" y="3022687"/>
            <a:ext cx="842058" cy="2360053"/>
          </a:xfrm>
          <a:prstGeom prst="rect">
            <a:avLst/>
          </a:prstGeom>
        </p:spPr>
      </p:pic>
      <p:pic>
        <p:nvPicPr>
          <p:cNvPr id="13" name="Picture 41">
            <a:extLst>
              <a:ext uri="{FF2B5EF4-FFF2-40B4-BE49-F238E27FC236}">
                <a16:creationId xmlns:a16="http://schemas.microsoft.com/office/drawing/2014/main" id="{3E22D1B6-6365-4C30-AB5F-DE89872E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75" y="3009900"/>
            <a:ext cx="812496" cy="2385626"/>
          </a:xfrm>
          <a:prstGeom prst="rect">
            <a:avLst/>
          </a:prstGeom>
        </p:spPr>
      </p:pic>
      <p:pic>
        <p:nvPicPr>
          <p:cNvPr id="14" name="Picture 46">
            <a:extLst>
              <a:ext uri="{FF2B5EF4-FFF2-40B4-BE49-F238E27FC236}">
                <a16:creationId xmlns:a16="http://schemas.microsoft.com/office/drawing/2014/main" id="{81706AA6-74D2-4E3F-9D7E-B2E2D0702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546" y="3009900"/>
            <a:ext cx="945548" cy="2521462"/>
          </a:xfrm>
          <a:prstGeom prst="rect">
            <a:avLst/>
          </a:prstGeom>
        </p:spPr>
      </p:pic>
      <p:pic>
        <p:nvPicPr>
          <p:cNvPr id="15" name="Picture 47">
            <a:extLst>
              <a:ext uri="{FF2B5EF4-FFF2-40B4-BE49-F238E27FC236}">
                <a16:creationId xmlns:a16="http://schemas.microsoft.com/office/drawing/2014/main" id="{6DA5D143-2119-4292-A0D1-7A4435148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922" y="3188128"/>
            <a:ext cx="854054" cy="2379963"/>
          </a:xfrm>
          <a:prstGeom prst="rect">
            <a:avLst/>
          </a:prstGeom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3D683560-5AEE-43BD-A671-4DFEA5168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1335" y="3058624"/>
            <a:ext cx="887142" cy="228817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BD5ABAB-CCE5-446C-91A5-2B1733DF8C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06" y="3022687"/>
            <a:ext cx="835195" cy="2372839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FFCDF168-9F2D-4783-A3D8-3A7C2D922A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0745" y="3188128"/>
            <a:ext cx="836352" cy="2144756"/>
          </a:xfrm>
          <a:prstGeom prst="rect">
            <a:avLst/>
          </a:prstGeom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DD82DF62-0486-48E1-8541-E32568068B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58597" y="2999775"/>
            <a:ext cx="990574" cy="25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3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113</Words>
  <Application>Microsoft Office PowerPoint</Application>
  <PresentationFormat>นำเสนอทางหน้าจอ (4:3)</PresentationFormat>
  <Paragraphs>35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Cooper Black</vt:lpstr>
      <vt:lpstr>Office Theme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 Information (SDM)</dc:creator>
  <cp:lastModifiedBy>Kanyarat Rodtong</cp:lastModifiedBy>
  <cp:revision>16</cp:revision>
  <dcterms:created xsi:type="dcterms:W3CDTF">2020-07-16T06:49:20Z</dcterms:created>
  <dcterms:modified xsi:type="dcterms:W3CDTF">2020-07-19T13:02:32Z</dcterms:modified>
</cp:coreProperties>
</file>