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77"/>
    <a:srgbClr val="E94F09"/>
    <a:srgbClr val="D61800"/>
    <a:srgbClr val="80152F"/>
    <a:srgbClr val="9F5512"/>
    <a:srgbClr val="EB5D2F"/>
    <a:srgbClr val="FA6875"/>
    <a:srgbClr val="546CAB"/>
    <a:srgbClr val="F52549"/>
    <a:srgbClr val="063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DEC-8595-4343-8837-6FB512F831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3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rd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Aug,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E5369A87-0491-4CD5-8035-1E036A5E0EEB}"/>
              </a:ext>
            </a:extLst>
          </p:cNvPr>
          <p:cNvSpPr/>
          <p:nvPr/>
        </p:nvSpPr>
        <p:spPr>
          <a:xfrm rot="5400000">
            <a:off x="3406258" y="789538"/>
            <a:ext cx="2590556" cy="8250485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0F88617A-EB46-4FB5-AEEE-8278F8265869}"/>
              </a:ext>
            </a:extLst>
          </p:cNvPr>
          <p:cNvSpPr/>
          <p:nvPr/>
        </p:nvSpPr>
        <p:spPr>
          <a:xfrm rot="5400000">
            <a:off x="3613933" y="-2172212"/>
            <a:ext cx="2205226" cy="8250478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1859969C-F7A4-4851-A508-F66362EA5FBE}"/>
              </a:ext>
            </a:extLst>
          </p:cNvPr>
          <p:cNvSpPr txBox="1"/>
          <p:nvPr/>
        </p:nvSpPr>
        <p:spPr>
          <a:xfrm>
            <a:off x="3416924" y="628117"/>
            <a:ext cx="210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Plan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for</a:t>
            </a:r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E-PCR</a:t>
            </a:r>
          </a:p>
        </p:txBody>
      </p:sp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4F50EE48-4CE4-491A-AE51-E75397A672AC}"/>
              </a:ext>
            </a:extLst>
          </p:cNvPr>
          <p:cNvCxnSpPr>
            <a:cxnSpLocks/>
          </p:cNvCxnSpPr>
          <p:nvPr/>
        </p:nvCxnSpPr>
        <p:spPr>
          <a:xfrm>
            <a:off x="2562225" y="1220129"/>
            <a:ext cx="0" cy="1820990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0">
            <a:extLst>
              <a:ext uri="{FF2B5EF4-FFF2-40B4-BE49-F238E27FC236}">
                <a16:creationId xmlns:a16="http://schemas.microsoft.com/office/drawing/2014/main" id="{D5BD7F14-06D7-4570-A793-19B75FFCFE13}"/>
              </a:ext>
            </a:extLst>
          </p:cNvPr>
          <p:cNvSpPr txBox="1"/>
          <p:nvPr/>
        </p:nvSpPr>
        <p:spPr>
          <a:xfrm>
            <a:off x="921507" y="913686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Title</a:t>
            </a:r>
          </a:p>
        </p:txBody>
      </p:sp>
      <p:sp>
        <p:nvSpPr>
          <p:cNvPr id="73" name="TextBox 40">
            <a:extLst>
              <a:ext uri="{FF2B5EF4-FFF2-40B4-BE49-F238E27FC236}">
                <a16:creationId xmlns:a16="http://schemas.microsoft.com/office/drawing/2014/main" id="{CED81399-A041-414D-9E30-37C34300C8EC}"/>
              </a:ext>
            </a:extLst>
          </p:cNvPr>
          <p:cNvSpPr txBox="1"/>
          <p:nvPr/>
        </p:nvSpPr>
        <p:spPr>
          <a:xfrm>
            <a:off x="3067807" y="917560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July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1AE1ADC7-9C7A-4630-91E5-829985E56062}"/>
              </a:ext>
            </a:extLst>
          </p:cNvPr>
          <p:cNvSpPr txBox="1"/>
          <p:nvPr/>
        </p:nvSpPr>
        <p:spPr>
          <a:xfrm>
            <a:off x="4470918" y="932736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August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B55BCE12-D8E1-426B-B445-1F9FB4DF1DFF}"/>
              </a:ext>
            </a:extLst>
          </p:cNvPr>
          <p:cNvSpPr txBox="1"/>
          <p:nvPr/>
        </p:nvSpPr>
        <p:spPr>
          <a:xfrm>
            <a:off x="5916513" y="932738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October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77B46E9F-E954-4AEE-A535-6D3F6C55797E}"/>
              </a:ext>
            </a:extLst>
          </p:cNvPr>
          <p:cNvSpPr txBox="1"/>
          <p:nvPr/>
        </p:nvSpPr>
        <p:spPr>
          <a:xfrm>
            <a:off x="7372031" y="951790"/>
            <a:ext cx="102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November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616189" y="1289745"/>
            <a:ext cx="196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Project identification</a:t>
            </a:r>
          </a:p>
        </p:txBody>
      </p:sp>
      <p:sp>
        <p:nvSpPr>
          <p:cNvPr id="80" name="TextBox 40">
            <a:extLst>
              <a:ext uri="{FF2B5EF4-FFF2-40B4-BE49-F238E27FC236}">
                <a16:creationId xmlns:a16="http://schemas.microsoft.com/office/drawing/2014/main" id="{1AE2CB00-6A88-4ED2-8313-D7ECB8B38621}"/>
              </a:ext>
            </a:extLst>
          </p:cNvPr>
          <p:cNvSpPr txBox="1"/>
          <p:nvPr/>
        </p:nvSpPr>
        <p:spPr>
          <a:xfrm>
            <a:off x="608569" y="1487865"/>
            <a:ext cx="190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Get requirement</a:t>
            </a: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03EBCF5-7A6A-4B41-BB7B-09C0C22FB480}"/>
              </a:ext>
            </a:extLst>
          </p:cNvPr>
          <p:cNvSpPr txBox="1"/>
          <p:nvPr/>
        </p:nvSpPr>
        <p:spPr>
          <a:xfrm>
            <a:off x="623810" y="1678365"/>
            <a:ext cx="153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analysis</a:t>
            </a: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00F9CF8F-FE65-478B-ABD7-6748D53288C7}"/>
              </a:ext>
            </a:extLst>
          </p:cNvPr>
          <p:cNvSpPr txBox="1"/>
          <p:nvPr/>
        </p:nvSpPr>
        <p:spPr>
          <a:xfrm>
            <a:off x="631429" y="189172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design</a:t>
            </a:r>
          </a:p>
        </p:txBody>
      </p:sp>
      <p:sp>
        <p:nvSpPr>
          <p:cNvPr id="83" name="TextBox 40">
            <a:extLst>
              <a:ext uri="{FF2B5EF4-FFF2-40B4-BE49-F238E27FC236}">
                <a16:creationId xmlns:a16="http://schemas.microsoft.com/office/drawing/2014/main" id="{BEF38BE1-E970-4D92-BDAE-9F641EDCC823}"/>
              </a:ext>
            </a:extLst>
          </p:cNvPr>
          <p:cNvSpPr txBox="1"/>
          <p:nvPr/>
        </p:nvSpPr>
        <p:spPr>
          <a:xfrm>
            <a:off x="623809" y="208984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Code programming</a:t>
            </a:r>
          </a:p>
        </p:txBody>
      </p:sp>
      <p:sp>
        <p:nvSpPr>
          <p:cNvPr id="84" name="TextBox 40">
            <a:extLst>
              <a:ext uri="{FF2B5EF4-FFF2-40B4-BE49-F238E27FC236}">
                <a16:creationId xmlns:a16="http://schemas.microsoft.com/office/drawing/2014/main" id="{A6742011-ECD9-4759-9620-043644A0DF3E}"/>
              </a:ext>
            </a:extLst>
          </p:cNvPr>
          <p:cNvSpPr txBox="1"/>
          <p:nvPr/>
        </p:nvSpPr>
        <p:spPr>
          <a:xfrm>
            <a:off x="623809" y="228034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UAT &amp; Unit test</a:t>
            </a:r>
          </a:p>
        </p:txBody>
      </p:sp>
      <p:sp>
        <p:nvSpPr>
          <p:cNvPr id="85" name="TextBox 40">
            <a:extLst>
              <a:ext uri="{FF2B5EF4-FFF2-40B4-BE49-F238E27FC236}">
                <a16:creationId xmlns:a16="http://schemas.microsoft.com/office/drawing/2014/main" id="{AB386E87-D66A-44AE-8438-82B86237AE22}"/>
              </a:ext>
            </a:extLst>
          </p:cNvPr>
          <p:cNvSpPr txBox="1"/>
          <p:nvPr/>
        </p:nvSpPr>
        <p:spPr>
          <a:xfrm>
            <a:off x="631429" y="247846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Training &amp;  Trial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0D1EFAC6-162E-47FC-8243-B222FE65DF5F}"/>
              </a:ext>
            </a:extLst>
          </p:cNvPr>
          <p:cNvSpPr txBox="1"/>
          <p:nvPr/>
        </p:nvSpPr>
        <p:spPr>
          <a:xfrm>
            <a:off x="631429" y="268420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Document</a:t>
            </a: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B6436B9-493D-47D9-BA7A-B8CBE53EBAC7}"/>
              </a:ext>
            </a:extLst>
          </p:cNvPr>
          <p:cNvGrpSpPr/>
          <p:nvPr/>
        </p:nvGrpSpPr>
        <p:grpSpPr>
          <a:xfrm>
            <a:off x="2595987" y="1243669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C2C5217-3B82-4B17-8904-7E82303D3C5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สี่เหลี่ยมผืนผ้า 91">
              <a:extLst>
                <a:ext uri="{FF2B5EF4-FFF2-40B4-BE49-F238E27FC236}">
                  <a16:creationId xmlns:a16="http://schemas.microsoft.com/office/drawing/2014/main" id="{6C619CFF-100F-48E2-A051-6B649DE0E87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สี่เหลี่ยมผืนผ้า 92">
              <a:extLst>
                <a:ext uri="{FF2B5EF4-FFF2-40B4-BE49-F238E27FC236}">
                  <a16:creationId xmlns:a16="http://schemas.microsoft.com/office/drawing/2014/main" id="{131D42DE-0C42-4FD7-BC48-2C42FBA2B65D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สี่เหลี่ยมผืนผ้า 93">
              <a:extLst>
                <a:ext uri="{FF2B5EF4-FFF2-40B4-BE49-F238E27FC236}">
                  <a16:creationId xmlns:a16="http://schemas.microsoft.com/office/drawing/2014/main" id="{063FFB09-1432-4AD8-A6E6-E39B2A8FC62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2E19500D-D45A-49F3-B882-F1F77B053611}"/>
              </a:ext>
            </a:extLst>
          </p:cNvPr>
          <p:cNvGrpSpPr/>
          <p:nvPr/>
        </p:nvGrpSpPr>
        <p:grpSpPr>
          <a:xfrm>
            <a:off x="4138245" y="1235971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4" name="สี่เหลี่ยมผืนผ้า 133">
              <a:extLst>
                <a:ext uri="{FF2B5EF4-FFF2-40B4-BE49-F238E27FC236}">
                  <a16:creationId xmlns:a16="http://schemas.microsoft.com/office/drawing/2014/main" id="{D0F6E2AA-B422-4883-9884-426B7303F03F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สี่เหลี่ยมผืนผ้า 134">
              <a:extLst>
                <a:ext uri="{FF2B5EF4-FFF2-40B4-BE49-F238E27FC236}">
                  <a16:creationId xmlns:a16="http://schemas.microsoft.com/office/drawing/2014/main" id="{6BC32043-56D0-4B30-9B3B-104FE36C61D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สี่เหลี่ยมผืนผ้า 135">
              <a:extLst>
                <a:ext uri="{FF2B5EF4-FFF2-40B4-BE49-F238E27FC236}">
                  <a16:creationId xmlns:a16="http://schemas.microsoft.com/office/drawing/2014/main" id="{62A41955-122D-4148-9637-77974E5A1EC1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สี่เหลี่ยมผืนผ้า 136">
              <a:extLst>
                <a:ext uri="{FF2B5EF4-FFF2-40B4-BE49-F238E27FC236}">
                  <a16:creationId xmlns:a16="http://schemas.microsoft.com/office/drawing/2014/main" id="{01E0DE8B-3855-4F03-8DC3-414BB7201691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กลุ่ม 137">
            <a:extLst>
              <a:ext uri="{FF2B5EF4-FFF2-40B4-BE49-F238E27FC236}">
                <a16:creationId xmlns:a16="http://schemas.microsoft.com/office/drawing/2014/main" id="{33891CD7-9EA2-4943-A0B7-0FFBDCD70B76}"/>
              </a:ext>
            </a:extLst>
          </p:cNvPr>
          <p:cNvGrpSpPr/>
          <p:nvPr/>
        </p:nvGrpSpPr>
        <p:grpSpPr>
          <a:xfrm>
            <a:off x="5674509" y="1226018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9" name="สี่เหลี่ยมผืนผ้า 138">
              <a:extLst>
                <a:ext uri="{FF2B5EF4-FFF2-40B4-BE49-F238E27FC236}">
                  <a16:creationId xmlns:a16="http://schemas.microsoft.com/office/drawing/2014/main" id="{01942026-9CA9-45EB-A9D6-2F986F292FC5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สี่เหลี่ยมผืนผ้า 139">
              <a:extLst>
                <a:ext uri="{FF2B5EF4-FFF2-40B4-BE49-F238E27FC236}">
                  <a16:creationId xmlns:a16="http://schemas.microsoft.com/office/drawing/2014/main" id="{2510FB7C-DE23-49BE-9808-AB5EEBFA1AE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สี่เหลี่ยมผืนผ้า 140">
              <a:extLst>
                <a:ext uri="{FF2B5EF4-FFF2-40B4-BE49-F238E27FC236}">
                  <a16:creationId xmlns:a16="http://schemas.microsoft.com/office/drawing/2014/main" id="{73614DBA-80C5-4813-A460-D1548191BF7E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สี่เหลี่ยมผืนผ้า 141">
              <a:extLst>
                <a:ext uri="{FF2B5EF4-FFF2-40B4-BE49-F238E27FC236}">
                  <a16:creationId xmlns:a16="http://schemas.microsoft.com/office/drawing/2014/main" id="{D06A7B23-4373-48E7-B9F8-F428E1449396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กลุ่ม 142">
            <a:extLst>
              <a:ext uri="{FF2B5EF4-FFF2-40B4-BE49-F238E27FC236}">
                <a16:creationId xmlns:a16="http://schemas.microsoft.com/office/drawing/2014/main" id="{D0CBA2BB-43A6-489D-9A98-5F9113A83CAA}"/>
              </a:ext>
            </a:extLst>
          </p:cNvPr>
          <p:cNvGrpSpPr/>
          <p:nvPr/>
        </p:nvGrpSpPr>
        <p:grpSpPr>
          <a:xfrm>
            <a:off x="7206372" y="1216836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44" name="สี่เหลี่ยมผืนผ้า 143">
              <a:extLst>
                <a:ext uri="{FF2B5EF4-FFF2-40B4-BE49-F238E27FC236}">
                  <a16:creationId xmlns:a16="http://schemas.microsoft.com/office/drawing/2014/main" id="{BF47D329-0878-4E64-96A5-55F50E5047C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สี่เหลี่ยมผืนผ้า 144">
              <a:extLst>
                <a:ext uri="{FF2B5EF4-FFF2-40B4-BE49-F238E27FC236}">
                  <a16:creationId xmlns:a16="http://schemas.microsoft.com/office/drawing/2014/main" id="{1D25DF9E-1158-4BB4-B197-A7B3F51B165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สี่เหลี่ยมผืนผ้า 145">
              <a:extLst>
                <a:ext uri="{FF2B5EF4-FFF2-40B4-BE49-F238E27FC236}">
                  <a16:creationId xmlns:a16="http://schemas.microsoft.com/office/drawing/2014/main" id="{C405F87D-0A66-4E61-B27F-2B57A13DEFB7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สี่เหลี่ยมผืนผ้า 146">
              <a:extLst>
                <a:ext uri="{FF2B5EF4-FFF2-40B4-BE49-F238E27FC236}">
                  <a16:creationId xmlns:a16="http://schemas.microsoft.com/office/drawing/2014/main" id="{CDC42E6B-1741-4C48-9614-DBE7B1C56CC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รูปภาพ 12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84D173-EBF8-42AE-B74D-E6D3F396F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610326" y="1710019"/>
            <a:ext cx="224048" cy="213689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8E8D6C0-1980-4E6F-B8E2-CCE4D7FFEF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8054596" y="2493623"/>
            <a:ext cx="222260" cy="223741"/>
          </a:xfrm>
          <a:prstGeom prst="rect">
            <a:avLst/>
          </a:prstGeom>
        </p:spPr>
      </p:pic>
      <p:pic>
        <p:nvPicPr>
          <p:cNvPr id="148" name="รูปภาพ 14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34B51E-51E8-464A-A136-7661639A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3390362" y="1324026"/>
            <a:ext cx="183881" cy="183929"/>
          </a:xfrm>
          <a:prstGeom prst="rect">
            <a:avLst/>
          </a:prstGeom>
        </p:spPr>
      </p:pic>
      <p:pic>
        <p:nvPicPr>
          <p:cNvPr id="149" name="รูปภาพ 14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C16756-B827-475B-9A8F-D2B2CE2BE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6854533" y="2113067"/>
            <a:ext cx="245765" cy="226962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867DA4-AC44-45D6-A66F-9A3C1D0E88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211617" y="1510827"/>
            <a:ext cx="283456" cy="286271"/>
          </a:xfrm>
          <a:prstGeom prst="rect">
            <a:avLst/>
          </a:prstGeom>
        </p:spPr>
      </p:pic>
      <p:pic>
        <p:nvPicPr>
          <p:cNvPr id="150" name="รูปภาพ 14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02742C-AB17-45C9-BFAF-A74A8CD62F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8365833" y="2671249"/>
            <a:ext cx="271733" cy="243495"/>
          </a:xfrm>
          <a:prstGeom prst="rect">
            <a:avLst/>
          </a:prstGeom>
        </p:spPr>
      </p:pic>
      <p:pic>
        <p:nvPicPr>
          <p:cNvPr id="151" name="รูปภาพ 15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A36744-6089-499A-BB3C-D9EEA00A35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5767711" y="1853063"/>
            <a:ext cx="268586" cy="311861"/>
          </a:xfrm>
          <a:prstGeom prst="rect">
            <a:avLst/>
          </a:prstGeom>
        </p:spPr>
      </p:pic>
      <p:pic>
        <p:nvPicPr>
          <p:cNvPr id="152" name="รูปภาพ 151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F0EBD4-A8E7-482F-9B8F-82DBB7AB92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7657556" y="2306573"/>
            <a:ext cx="248616" cy="245761"/>
          </a:xfrm>
          <a:prstGeom prst="rect">
            <a:avLst/>
          </a:prstGeom>
        </p:spPr>
      </p:pic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1011C4AA-D071-4FD6-BF83-04DEB8DFB303}"/>
              </a:ext>
            </a:extLst>
          </p:cNvPr>
          <p:cNvCxnSpPr>
            <a:cxnSpLocks/>
          </p:cNvCxnSpPr>
          <p:nvPr/>
        </p:nvCxnSpPr>
        <p:spPr>
          <a:xfrm flipV="1">
            <a:off x="2642132" y="1415990"/>
            <a:ext cx="721939" cy="12256"/>
          </a:xfrm>
          <a:prstGeom prst="line">
            <a:avLst/>
          </a:prstGeom>
          <a:ln w="38100">
            <a:solidFill>
              <a:srgbClr val="9F5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ตัวเชื่อมต่อตรง 152">
            <a:extLst>
              <a:ext uri="{FF2B5EF4-FFF2-40B4-BE49-F238E27FC236}">
                <a16:creationId xmlns:a16="http://schemas.microsoft.com/office/drawing/2014/main" id="{1DED035E-0CCF-40EF-BB55-883CBDA48D1B}"/>
              </a:ext>
            </a:extLst>
          </p:cNvPr>
          <p:cNvCxnSpPr>
            <a:cxnSpLocks/>
          </p:cNvCxnSpPr>
          <p:nvPr/>
        </p:nvCxnSpPr>
        <p:spPr>
          <a:xfrm>
            <a:off x="2959917" y="1668488"/>
            <a:ext cx="130942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ตัวเชื่อมต่อตรง 153">
            <a:extLst>
              <a:ext uri="{FF2B5EF4-FFF2-40B4-BE49-F238E27FC236}">
                <a16:creationId xmlns:a16="http://schemas.microsoft.com/office/drawing/2014/main" id="{AEC32C3E-681C-405C-A9CC-C23639884CBE}"/>
              </a:ext>
            </a:extLst>
          </p:cNvPr>
          <p:cNvCxnSpPr>
            <a:cxnSpLocks/>
          </p:cNvCxnSpPr>
          <p:nvPr/>
        </p:nvCxnSpPr>
        <p:spPr>
          <a:xfrm>
            <a:off x="3332808" y="1853063"/>
            <a:ext cx="129811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ตัวเชื่อมต่อตรง 155">
            <a:extLst>
              <a:ext uri="{FF2B5EF4-FFF2-40B4-BE49-F238E27FC236}">
                <a16:creationId xmlns:a16="http://schemas.microsoft.com/office/drawing/2014/main" id="{03D48BC3-7B5F-4614-B33E-43231766512C}"/>
              </a:ext>
            </a:extLst>
          </p:cNvPr>
          <p:cNvCxnSpPr>
            <a:cxnSpLocks/>
          </p:cNvCxnSpPr>
          <p:nvPr/>
        </p:nvCxnSpPr>
        <p:spPr>
          <a:xfrm>
            <a:off x="3683553" y="2029087"/>
            <a:ext cx="2152928" cy="15006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ตัวเชื่อมต่อตรง 156">
            <a:extLst>
              <a:ext uri="{FF2B5EF4-FFF2-40B4-BE49-F238E27FC236}">
                <a16:creationId xmlns:a16="http://schemas.microsoft.com/office/drawing/2014/main" id="{34F07692-020C-43B1-8AB8-558A3AA5C96E}"/>
              </a:ext>
            </a:extLst>
          </p:cNvPr>
          <p:cNvCxnSpPr>
            <a:cxnSpLocks/>
          </p:cNvCxnSpPr>
          <p:nvPr/>
        </p:nvCxnSpPr>
        <p:spPr>
          <a:xfrm>
            <a:off x="5674509" y="2261295"/>
            <a:ext cx="1209159" cy="0"/>
          </a:xfrm>
          <a:prstGeom prst="line">
            <a:avLst/>
          </a:prstGeom>
          <a:ln w="38100">
            <a:solidFill>
              <a:srgbClr val="546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ตัวเชื่อมต่อตรง 158">
            <a:extLst>
              <a:ext uri="{FF2B5EF4-FFF2-40B4-BE49-F238E27FC236}">
                <a16:creationId xmlns:a16="http://schemas.microsoft.com/office/drawing/2014/main" id="{92FEB3E5-443E-48C8-B5A3-3DFF03E63E45}"/>
              </a:ext>
            </a:extLst>
          </p:cNvPr>
          <p:cNvCxnSpPr>
            <a:cxnSpLocks/>
          </p:cNvCxnSpPr>
          <p:nvPr/>
        </p:nvCxnSpPr>
        <p:spPr>
          <a:xfrm>
            <a:off x="6397661" y="2441824"/>
            <a:ext cx="125989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ตัวเชื่อมต่อตรง 160">
            <a:extLst>
              <a:ext uri="{FF2B5EF4-FFF2-40B4-BE49-F238E27FC236}">
                <a16:creationId xmlns:a16="http://schemas.microsoft.com/office/drawing/2014/main" id="{BBB76706-DE3C-407D-91FE-33A828A48566}"/>
              </a:ext>
            </a:extLst>
          </p:cNvPr>
          <p:cNvCxnSpPr>
            <a:cxnSpLocks/>
          </p:cNvCxnSpPr>
          <p:nvPr/>
        </p:nvCxnSpPr>
        <p:spPr>
          <a:xfrm>
            <a:off x="7206372" y="2636580"/>
            <a:ext cx="842253" cy="0"/>
          </a:xfrm>
          <a:prstGeom prst="line">
            <a:avLst/>
          </a:prstGeom>
          <a:ln w="38100">
            <a:solidFill>
              <a:srgbClr val="EB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ตัวเชื่อมต่อตรง 161">
            <a:extLst>
              <a:ext uri="{FF2B5EF4-FFF2-40B4-BE49-F238E27FC236}">
                <a16:creationId xmlns:a16="http://schemas.microsoft.com/office/drawing/2014/main" id="{41FFB7FD-35E0-49C8-A6B7-3FE8820E4429}"/>
              </a:ext>
            </a:extLst>
          </p:cNvPr>
          <p:cNvCxnSpPr>
            <a:cxnSpLocks/>
          </p:cNvCxnSpPr>
          <p:nvPr/>
        </p:nvCxnSpPr>
        <p:spPr>
          <a:xfrm>
            <a:off x="7214366" y="2822704"/>
            <a:ext cx="117823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รูปภาพ 163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6A4B400-996D-407F-80D7-4C058808C1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2381896" y="1345344"/>
            <a:ext cx="183881" cy="183929"/>
          </a:xfrm>
          <a:prstGeom prst="rect">
            <a:avLst/>
          </a:prstGeom>
        </p:spPr>
      </p:pic>
      <p:pic>
        <p:nvPicPr>
          <p:cNvPr id="165" name="รูปภาพ 164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2B13A6-55A6-4668-95DB-0F07143D47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1992389" y="1461931"/>
            <a:ext cx="283456" cy="286271"/>
          </a:xfrm>
          <a:prstGeom prst="rect">
            <a:avLst/>
          </a:prstGeom>
        </p:spPr>
      </p:pic>
      <p:pic>
        <p:nvPicPr>
          <p:cNvPr id="166" name="รูปภาพ 165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58FF0F3-3683-4A6C-AD88-96004563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1944650" y="1729070"/>
            <a:ext cx="224048" cy="213689"/>
          </a:xfrm>
          <a:prstGeom prst="rect">
            <a:avLst/>
          </a:prstGeom>
        </p:spPr>
      </p:pic>
      <p:pic>
        <p:nvPicPr>
          <p:cNvPr id="167" name="รูปภาพ 16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8537A6C-0B69-448A-96EE-4FC6FFBA87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1803954" y="1880327"/>
            <a:ext cx="268586" cy="311861"/>
          </a:xfrm>
          <a:prstGeom prst="rect">
            <a:avLst/>
          </a:prstGeom>
        </p:spPr>
      </p:pic>
      <p:pic>
        <p:nvPicPr>
          <p:cNvPr id="168" name="รูปภาพ 16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77B2531-344D-4454-9AAF-3B899FC7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2206571" y="2121148"/>
            <a:ext cx="245765" cy="226962"/>
          </a:xfrm>
          <a:prstGeom prst="rect">
            <a:avLst/>
          </a:prstGeom>
        </p:spPr>
      </p:pic>
      <p:pic>
        <p:nvPicPr>
          <p:cNvPr id="169" name="รูปภาพ 168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194F827-2C58-4C7F-BDBB-65F50822C7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1943239" y="2298142"/>
            <a:ext cx="248616" cy="245761"/>
          </a:xfrm>
          <a:prstGeom prst="rect">
            <a:avLst/>
          </a:prstGeom>
        </p:spPr>
      </p:pic>
      <p:pic>
        <p:nvPicPr>
          <p:cNvPr id="170" name="รูปภาพ 169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71EF51-517A-4AD3-B3A4-86C194CF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2046554" y="2512940"/>
            <a:ext cx="222260" cy="223741"/>
          </a:xfrm>
          <a:prstGeom prst="rect">
            <a:avLst/>
          </a:prstGeom>
        </p:spPr>
      </p:pic>
      <p:pic>
        <p:nvPicPr>
          <p:cNvPr id="171" name="รูปภาพ 17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8B73838-1E46-4065-A336-1A1450958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1547181" y="2717709"/>
            <a:ext cx="271733" cy="243495"/>
          </a:xfrm>
          <a:prstGeom prst="rect">
            <a:avLst/>
          </a:prstGeom>
        </p:spPr>
      </p:pic>
      <p:sp>
        <p:nvSpPr>
          <p:cNvPr id="173" name="TextBox 44">
            <a:extLst>
              <a:ext uri="{FF2B5EF4-FFF2-40B4-BE49-F238E27FC236}">
                <a16:creationId xmlns:a16="http://schemas.microsoft.com/office/drawing/2014/main" id="{76918113-A246-4BB6-B113-C696F8B318D5}"/>
              </a:ext>
            </a:extLst>
          </p:cNvPr>
          <p:cNvSpPr txBox="1"/>
          <p:nvPr/>
        </p:nvSpPr>
        <p:spPr>
          <a:xfrm>
            <a:off x="1058094" y="3599343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07CA2"/>
                </a:solidFill>
                <a:latin typeface="Cooper Black" panose="0208090404030B020404" pitchFamily="18" charset="0"/>
              </a:rPr>
              <a:t>WEEK 1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74" name="Straight Connector 64">
            <a:extLst>
              <a:ext uri="{FF2B5EF4-FFF2-40B4-BE49-F238E27FC236}">
                <a16:creationId xmlns:a16="http://schemas.microsoft.com/office/drawing/2014/main" id="{195774EC-D507-4300-8240-E9B6B8A98CE7}"/>
              </a:ext>
            </a:extLst>
          </p:cNvPr>
          <p:cNvCxnSpPr>
            <a:cxnSpLocks/>
          </p:cNvCxnSpPr>
          <p:nvPr/>
        </p:nvCxnSpPr>
        <p:spPr>
          <a:xfrm>
            <a:off x="2642132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40">
            <a:extLst>
              <a:ext uri="{FF2B5EF4-FFF2-40B4-BE49-F238E27FC236}">
                <a16:creationId xmlns:a16="http://schemas.microsoft.com/office/drawing/2014/main" id="{1A337B3D-EA3B-4BC5-8A57-A492B51D4FE5}"/>
              </a:ext>
            </a:extLst>
          </p:cNvPr>
          <p:cNvSpPr txBox="1"/>
          <p:nvPr/>
        </p:nvSpPr>
        <p:spPr>
          <a:xfrm>
            <a:off x="3247132" y="332199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152F"/>
                </a:solidFill>
                <a:latin typeface="Cooper Black" panose="0208090404030B020404" pitchFamily="18" charset="0"/>
              </a:rPr>
              <a:t>N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D61800"/>
                </a:solidFill>
                <a:latin typeface="Cooper Black" panose="0208090404030B020404" pitchFamily="18" charset="0"/>
              </a:rPr>
              <a:t>O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94F09"/>
                </a:solidFill>
                <a:latin typeface="Cooper Black" panose="0208090404030B020404" pitchFamily="18" charset="0"/>
              </a:rPr>
              <a:t>W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78" name="รูปภาพ 177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72EB712-745F-4B5D-8EDE-73312D7F00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186306" y="3322020"/>
            <a:ext cx="283456" cy="286271"/>
          </a:xfrm>
          <a:prstGeom prst="rect">
            <a:avLst/>
          </a:prstGeom>
        </p:spPr>
      </p:pic>
      <p:pic>
        <p:nvPicPr>
          <p:cNvPr id="179" name="รูปภาพ 17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5911EC-D19E-4B4C-A5DE-E17200B6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518894" y="3363906"/>
            <a:ext cx="224048" cy="213689"/>
          </a:xfrm>
          <a:prstGeom prst="rect">
            <a:avLst/>
          </a:prstGeom>
        </p:spPr>
      </p:pic>
      <p:pic>
        <p:nvPicPr>
          <p:cNvPr id="180" name="รูปภาพ 17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6C2C4D0-A585-461D-AE6B-880B5F295D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4830636" y="3321999"/>
            <a:ext cx="268586" cy="311861"/>
          </a:xfrm>
          <a:prstGeom prst="rect">
            <a:avLst/>
          </a:prstGeom>
        </p:spPr>
      </p:pic>
      <p:sp>
        <p:nvSpPr>
          <p:cNvPr id="181" name="TextBox 40">
            <a:extLst>
              <a:ext uri="{FF2B5EF4-FFF2-40B4-BE49-F238E27FC236}">
                <a16:creationId xmlns:a16="http://schemas.microsoft.com/office/drawing/2014/main" id="{D53CF67D-3370-4C41-BC4E-DF1B3AB7C799}"/>
              </a:ext>
            </a:extLst>
          </p:cNvPr>
          <p:cNvSpPr txBox="1"/>
          <p:nvPr/>
        </p:nvSpPr>
        <p:spPr>
          <a:xfrm>
            <a:off x="638288" y="4048686"/>
            <a:ext cx="15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 Edit mock up E-PCR system </a:t>
            </a:r>
          </a:p>
        </p:txBody>
      </p:sp>
      <p:sp>
        <p:nvSpPr>
          <p:cNvPr id="182" name="TextBox 40">
            <a:extLst>
              <a:ext uri="{FF2B5EF4-FFF2-40B4-BE49-F238E27FC236}">
                <a16:creationId xmlns:a16="http://schemas.microsoft.com/office/drawing/2014/main" id="{D8721D7A-DCC6-4114-A081-7C0A7696E478}"/>
              </a:ext>
            </a:extLst>
          </p:cNvPr>
          <p:cNvSpPr txBox="1"/>
          <p:nvPr/>
        </p:nvSpPr>
        <p:spPr>
          <a:xfrm>
            <a:off x="562623" y="5313878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Analysis E-PCR system </a:t>
            </a:r>
          </a:p>
        </p:txBody>
      </p:sp>
      <p:sp>
        <p:nvSpPr>
          <p:cNvPr id="183" name="TextBox 40">
            <a:extLst>
              <a:ext uri="{FF2B5EF4-FFF2-40B4-BE49-F238E27FC236}">
                <a16:creationId xmlns:a16="http://schemas.microsoft.com/office/drawing/2014/main" id="{25AD330E-C88F-4262-855C-A44AF3A1088D}"/>
              </a:ext>
            </a:extLst>
          </p:cNvPr>
          <p:cNvSpPr txBox="1"/>
          <p:nvPr/>
        </p:nvSpPr>
        <p:spPr>
          <a:xfrm>
            <a:off x="594800" y="4934939"/>
            <a:ext cx="180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Present Mock up E-PCR system </a:t>
            </a:r>
          </a:p>
        </p:txBody>
      </p:sp>
      <p:sp>
        <p:nvSpPr>
          <p:cNvPr id="184" name="TextBox 40">
            <a:extLst>
              <a:ext uri="{FF2B5EF4-FFF2-40B4-BE49-F238E27FC236}">
                <a16:creationId xmlns:a16="http://schemas.microsoft.com/office/drawing/2014/main" id="{A079EAE4-34C8-47DB-ACA8-09DCABB29BFD}"/>
              </a:ext>
            </a:extLst>
          </p:cNvPr>
          <p:cNvSpPr txBox="1"/>
          <p:nvPr/>
        </p:nvSpPr>
        <p:spPr>
          <a:xfrm>
            <a:off x="576293" y="4514670"/>
            <a:ext cx="193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Confirm requirement </a:t>
            </a:r>
          </a:p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is E-PCR system with user</a:t>
            </a:r>
          </a:p>
        </p:txBody>
      </p:sp>
      <p:sp>
        <p:nvSpPr>
          <p:cNvPr id="185" name="Oval 90">
            <a:extLst>
              <a:ext uri="{FF2B5EF4-FFF2-40B4-BE49-F238E27FC236}">
                <a16:creationId xmlns:a16="http://schemas.microsoft.com/office/drawing/2014/main" id="{B98C911D-3BFA-4475-86B2-36BA5158EDAF}"/>
              </a:ext>
            </a:extLst>
          </p:cNvPr>
          <p:cNvSpPr/>
          <p:nvPr/>
        </p:nvSpPr>
        <p:spPr>
          <a:xfrm>
            <a:off x="1533829" y="6437049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00">
            <a:extLst>
              <a:ext uri="{FF2B5EF4-FFF2-40B4-BE49-F238E27FC236}">
                <a16:creationId xmlns:a16="http://schemas.microsoft.com/office/drawing/2014/main" id="{FAC46352-3680-4FA2-8B1C-C2D66634B5F6}"/>
              </a:ext>
            </a:extLst>
          </p:cNvPr>
          <p:cNvSpPr/>
          <p:nvPr/>
        </p:nvSpPr>
        <p:spPr>
          <a:xfrm>
            <a:off x="3356627" y="6463685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01">
            <a:extLst>
              <a:ext uri="{FF2B5EF4-FFF2-40B4-BE49-F238E27FC236}">
                <a16:creationId xmlns:a16="http://schemas.microsoft.com/office/drawing/2014/main" id="{DD72F031-2E1C-4776-8B94-834AEF539711}"/>
              </a:ext>
            </a:extLst>
          </p:cNvPr>
          <p:cNvSpPr/>
          <p:nvPr/>
        </p:nvSpPr>
        <p:spPr>
          <a:xfrm>
            <a:off x="5476013" y="6461978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02">
            <a:extLst>
              <a:ext uri="{FF2B5EF4-FFF2-40B4-BE49-F238E27FC236}">
                <a16:creationId xmlns:a16="http://schemas.microsoft.com/office/drawing/2014/main" id="{983F2210-68B7-40F6-99C4-633AD05DDB10}"/>
              </a:ext>
            </a:extLst>
          </p:cNvPr>
          <p:cNvSpPr txBox="1"/>
          <p:nvPr/>
        </p:nvSpPr>
        <p:spPr>
          <a:xfrm>
            <a:off x="1920749" y="6382055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89" name="TextBox 103">
            <a:extLst>
              <a:ext uri="{FF2B5EF4-FFF2-40B4-BE49-F238E27FC236}">
                <a16:creationId xmlns:a16="http://schemas.microsoft.com/office/drawing/2014/main" id="{ED0AC52B-C19F-4516-9767-1CE5E8F25B4D}"/>
              </a:ext>
            </a:extLst>
          </p:cNvPr>
          <p:cNvSpPr txBox="1"/>
          <p:nvPr/>
        </p:nvSpPr>
        <p:spPr>
          <a:xfrm>
            <a:off x="3743547" y="6404562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90" name="TextBox 104">
            <a:extLst>
              <a:ext uri="{FF2B5EF4-FFF2-40B4-BE49-F238E27FC236}">
                <a16:creationId xmlns:a16="http://schemas.microsoft.com/office/drawing/2014/main" id="{0C3E6A78-4856-4EE9-BAC5-19F0C7B6779B}"/>
              </a:ext>
            </a:extLst>
          </p:cNvPr>
          <p:cNvSpPr txBox="1"/>
          <p:nvPr/>
        </p:nvSpPr>
        <p:spPr>
          <a:xfrm>
            <a:off x="5862934" y="6407578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sp>
        <p:nvSpPr>
          <p:cNvPr id="191" name="TextBox 102">
            <a:extLst>
              <a:ext uri="{FF2B5EF4-FFF2-40B4-BE49-F238E27FC236}">
                <a16:creationId xmlns:a16="http://schemas.microsoft.com/office/drawing/2014/main" id="{4A89E820-DC13-40D5-B771-748E5BC1FE9E}"/>
              </a:ext>
            </a:extLst>
          </p:cNvPr>
          <p:cNvSpPr txBox="1"/>
          <p:nvPr/>
        </p:nvSpPr>
        <p:spPr>
          <a:xfrm>
            <a:off x="274379" y="6364174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48277"/>
                </a:solidFill>
                <a:latin typeface="Cooper Black" panose="0208090404030B020404" pitchFamily="18" charset="0"/>
              </a:rPr>
              <a:t>Remark :</a:t>
            </a:r>
          </a:p>
        </p:txBody>
      </p:sp>
      <p:cxnSp>
        <p:nvCxnSpPr>
          <p:cNvPr id="193" name="Straight Connector 64">
            <a:extLst>
              <a:ext uri="{FF2B5EF4-FFF2-40B4-BE49-F238E27FC236}">
                <a16:creationId xmlns:a16="http://schemas.microsoft.com/office/drawing/2014/main" id="{C4B69068-E84C-470D-B73B-CF25AB3A28B9}"/>
              </a:ext>
            </a:extLst>
          </p:cNvPr>
          <p:cNvCxnSpPr>
            <a:cxnSpLocks/>
          </p:cNvCxnSpPr>
          <p:nvPr/>
        </p:nvCxnSpPr>
        <p:spPr>
          <a:xfrm>
            <a:off x="4742942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64">
            <a:extLst>
              <a:ext uri="{FF2B5EF4-FFF2-40B4-BE49-F238E27FC236}">
                <a16:creationId xmlns:a16="http://schemas.microsoft.com/office/drawing/2014/main" id="{F461FCAB-356A-4F26-AB11-E233927F48C7}"/>
              </a:ext>
            </a:extLst>
          </p:cNvPr>
          <p:cNvCxnSpPr>
            <a:cxnSpLocks/>
          </p:cNvCxnSpPr>
          <p:nvPr/>
        </p:nvCxnSpPr>
        <p:spPr>
          <a:xfrm>
            <a:off x="6793504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44">
            <a:extLst>
              <a:ext uri="{FF2B5EF4-FFF2-40B4-BE49-F238E27FC236}">
                <a16:creationId xmlns:a16="http://schemas.microsoft.com/office/drawing/2014/main" id="{B0956F6A-7DC9-40E7-9110-330F490D6E4A}"/>
              </a:ext>
            </a:extLst>
          </p:cNvPr>
          <p:cNvSpPr txBox="1"/>
          <p:nvPr/>
        </p:nvSpPr>
        <p:spPr>
          <a:xfrm>
            <a:off x="3416318" y="3602086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01F2F"/>
                </a:solidFill>
                <a:latin typeface="Cooper Black" panose="0208090404030B020404" pitchFamily="18" charset="0"/>
              </a:rPr>
              <a:t>WEEK 2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196" name="TextBox 44">
            <a:extLst>
              <a:ext uri="{FF2B5EF4-FFF2-40B4-BE49-F238E27FC236}">
                <a16:creationId xmlns:a16="http://schemas.microsoft.com/office/drawing/2014/main" id="{111D401D-C9C6-473E-89AB-F0F1A4B266CB}"/>
              </a:ext>
            </a:extLst>
          </p:cNvPr>
          <p:cNvSpPr txBox="1"/>
          <p:nvPr/>
        </p:nvSpPr>
        <p:spPr>
          <a:xfrm>
            <a:off x="5406134" y="363386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2374D"/>
                </a:solidFill>
                <a:latin typeface="Cooper Black" panose="0208090404030B020404" pitchFamily="18" charset="0"/>
              </a:rPr>
              <a:t>WEEK 3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197" name="TextBox 44">
            <a:extLst>
              <a:ext uri="{FF2B5EF4-FFF2-40B4-BE49-F238E27FC236}">
                <a16:creationId xmlns:a16="http://schemas.microsoft.com/office/drawing/2014/main" id="{05E07DBA-5083-438A-B8A2-B54F3ECDC646}"/>
              </a:ext>
            </a:extLst>
          </p:cNvPr>
          <p:cNvSpPr txBox="1"/>
          <p:nvPr/>
        </p:nvSpPr>
        <p:spPr>
          <a:xfrm>
            <a:off x="7475076" y="3659028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WEEK 4</a:t>
            </a:r>
          </a:p>
        </p:txBody>
      </p:sp>
      <p:sp>
        <p:nvSpPr>
          <p:cNvPr id="198" name="Oval 90">
            <a:extLst>
              <a:ext uri="{FF2B5EF4-FFF2-40B4-BE49-F238E27FC236}">
                <a16:creationId xmlns:a16="http://schemas.microsoft.com/office/drawing/2014/main" id="{CDA90A94-EDDA-4343-99D5-4DB99F126968}"/>
              </a:ext>
            </a:extLst>
          </p:cNvPr>
          <p:cNvSpPr/>
          <p:nvPr/>
        </p:nvSpPr>
        <p:spPr>
          <a:xfrm>
            <a:off x="1910863" y="4083510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00">
            <a:extLst>
              <a:ext uri="{FF2B5EF4-FFF2-40B4-BE49-F238E27FC236}">
                <a16:creationId xmlns:a16="http://schemas.microsoft.com/office/drawing/2014/main" id="{C8B3AE88-5DEB-4223-8791-92D382AED4CA}"/>
              </a:ext>
            </a:extLst>
          </p:cNvPr>
          <p:cNvSpPr/>
          <p:nvPr/>
        </p:nvSpPr>
        <p:spPr>
          <a:xfrm>
            <a:off x="2196869" y="4445084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00">
            <a:extLst>
              <a:ext uri="{FF2B5EF4-FFF2-40B4-BE49-F238E27FC236}">
                <a16:creationId xmlns:a16="http://schemas.microsoft.com/office/drawing/2014/main" id="{8FF8714E-31B0-4620-A079-212E5D7F94E7}"/>
              </a:ext>
            </a:extLst>
          </p:cNvPr>
          <p:cNvSpPr/>
          <p:nvPr/>
        </p:nvSpPr>
        <p:spPr>
          <a:xfrm>
            <a:off x="2296064" y="4936854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100">
            <a:extLst>
              <a:ext uri="{FF2B5EF4-FFF2-40B4-BE49-F238E27FC236}">
                <a16:creationId xmlns:a16="http://schemas.microsoft.com/office/drawing/2014/main" id="{245C63B6-3663-4D9D-ACFE-32269E68C589}"/>
              </a:ext>
            </a:extLst>
          </p:cNvPr>
          <p:cNvSpPr/>
          <p:nvPr/>
        </p:nvSpPr>
        <p:spPr>
          <a:xfrm>
            <a:off x="2276188" y="5274787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40">
            <a:extLst>
              <a:ext uri="{FF2B5EF4-FFF2-40B4-BE49-F238E27FC236}">
                <a16:creationId xmlns:a16="http://schemas.microsoft.com/office/drawing/2014/main" id="{6D31645D-B625-49FA-973D-1B4FFF0DB6D1}"/>
              </a:ext>
            </a:extLst>
          </p:cNvPr>
          <p:cNvSpPr txBox="1"/>
          <p:nvPr/>
        </p:nvSpPr>
        <p:spPr>
          <a:xfrm>
            <a:off x="580856" y="5612720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Design database and </a:t>
            </a:r>
          </a:p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diagram</a:t>
            </a:r>
          </a:p>
        </p:txBody>
      </p:sp>
      <p:sp>
        <p:nvSpPr>
          <p:cNvPr id="203" name="Oval 100">
            <a:extLst>
              <a:ext uri="{FF2B5EF4-FFF2-40B4-BE49-F238E27FC236}">
                <a16:creationId xmlns:a16="http://schemas.microsoft.com/office/drawing/2014/main" id="{613FE156-6F09-46AA-8456-90CA7D27E68F}"/>
              </a:ext>
            </a:extLst>
          </p:cNvPr>
          <p:cNvSpPr/>
          <p:nvPr/>
        </p:nvSpPr>
        <p:spPr>
          <a:xfrm>
            <a:off x="2223030" y="5666139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3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rd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Aug,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E5369A87-0491-4CD5-8035-1E036A5E0EEB}"/>
              </a:ext>
            </a:extLst>
          </p:cNvPr>
          <p:cNvSpPr/>
          <p:nvPr/>
        </p:nvSpPr>
        <p:spPr>
          <a:xfrm rot="5400000">
            <a:off x="3406258" y="789538"/>
            <a:ext cx="2590556" cy="8250485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0F88617A-EB46-4FB5-AEEE-8278F8265869}"/>
              </a:ext>
            </a:extLst>
          </p:cNvPr>
          <p:cNvSpPr/>
          <p:nvPr/>
        </p:nvSpPr>
        <p:spPr>
          <a:xfrm rot="5400000">
            <a:off x="3613933" y="-2172212"/>
            <a:ext cx="2205226" cy="8250478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1859969C-F7A4-4851-A508-F66362EA5FBE}"/>
              </a:ext>
            </a:extLst>
          </p:cNvPr>
          <p:cNvSpPr txBox="1"/>
          <p:nvPr/>
        </p:nvSpPr>
        <p:spPr>
          <a:xfrm>
            <a:off x="3416924" y="628117"/>
            <a:ext cx="210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Plan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for</a:t>
            </a:r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E-PCR</a:t>
            </a:r>
          </a:p>
        </p:txBody>
      </p:sp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4F50EE48-4CE4-491A-AE51-E75397A672AC}"/>
              </a:ext>
            </a:extLst>
          </p:cNvPr>
          <p:cNvCxnSpPr>
            <a:cxnSpLocks/>
          </p:cNvCxnSpPr>
          <p:nvPr/>
        </p:nvCxnSpPr>
        <p:spPr>
          <a:xfrm>
            <a:off x="2562225" y="1220129"/>
            <a:ext cx="0" cy="1820990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0">
            <a:extLst>
              <a:ext uri="{FF2B5EF4-FFF2-40B4-BE49-F238E27FC236}">
                <a16:creationId xmlns:a16="http://schemas.microsoft.com/office/drawing/2014/main" id="{D5BD7F14-06D7-4570-A793-19B75FFCFE13}"/>
              </a:ext>
            </a:extLst>
          </p:cNvPr>
          <p:cNvSpPr txBox="1"/>
          <p:nvPr/>
        </p:nvSpPr>
        <p:spPr>
          <a:xfrm>
            <a:off x="921507" y="913686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Title</a:t>
            </a:r>
          </a:p>
        </p:txBody>
      </p:sp>
      <p:sp>
        <p:nvSpPr>
          <p:cNvPr id="73" name="TextBox 40">
            <a:extLst>
              <a:ext uri="{FF2B5EF4-FFF2-40B4-BE49-F238E27FC236}">
                <a16:creationId xmlns:a16="http://schemas.microsoft.com/office/drawing/2014/main" id="{CED81399-A041-414D-9E30-37C34300C8EC}"/>
              </a:ext>
            </a:extLst>
          </p:cNvPr>
          <p:cNvSpPr txBox="1"/>
          <p:nvPr/>
        </p:nvSpPr>
        <p:spPr>
          <a:xfrm>
            <a:off x="3067807" y="917560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July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1AE1ADC7-9C7A-4630-91E5-829985E56062}"/>
              </a:ext>
            </a:extLst>
          </p:cNvPr>
          <p:cNvSpPr txBox="1"/>
          <p:nvPr/>
        </p:nvSpPr>
        <p:spPr>
          <a:xfrm>
            <a:off x="4470918" y="932736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August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B55BCE12-D8E1-426B-B445-1F9FB4DF1DFF}"/>
              </a:ext>
            </a:extLst>
          </p:cNvPr>
          <p:cNvSpPr txBox="1"/>
          <p:nvPr/>
        </p:nvSpPr>
        <p:spPr>
          <a:xfrm>
            <a:off x="5916513" y="932738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October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77B46E9F-E954-4AEE-A535-6D3F6C55797E}"/>
              </a:ext>
            </a:extLst>
          </p:cNvPr>
          <p:cNvSpPr txBox="1"/>
          <p:nvPr/>
        </p:nvSpPr>
        <p:spPr>
          <a:xfrm>
            <a:off x="7372031" y="951790"/>
            <a:ext cx="102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November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616189" y="1289745"/>
            <a:ext cx="196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Project identification</a:t>
            </a:r>
          </a:p>
        </p:txBody>
      </p:sp>
      <p:sp>
        <p:nvSpPr>
          <p:cNvPr id="80" name="TextBox 40">
            <a:extLst>
              <a:ext uri="{FF2B5EF4-FFF2-40B4-BE49-F238E27FC236}">
                <a16:creationId xmlns:a16="http://schemas.microsoft.com/office/drawing/2014/main" id="{1AE2CB00-6A88-4ED2-8313-D7ECB8B38621}"/>
              </a:ext>
            </a:extLst>
          </p:cNvPr>
          <p:cNvSpPr txBox="1"/>
          <p:nvPr/>
        </p:nvSpPr>
        <p:spPr>
          <a:xfrm>
            <a:off x="608569" y="1487865"/>
            <a:ext cx="190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Get requirement</a:t>
            </a: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03EBCF5-7A6A-4B41-BB7B-09C0C22FB480}"/>
              </a:ext>
            </a:extLst>
          </p:cNvPr>
          <p:cNvSpPr txBox="1"/>
          <p:nvPr/>
        </p:nvSpPr>
        <p:spPr>
          <a:xfrm>
            <a:off x="623810" y="1678365"/>
            <a:ext cx="153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analysis</a:t>
            </a: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00F9CF8F-FE65-478B-ABD7-6748D53288C7}"/>
              </a:ext>
            </a:extLst>
          </p:cNvPr>
          <p:cNvSpPr txBox="1"/>
          <p:nvPr/>
        </p:nvSpPr>
        <p:spPr>
          <a:xfrm>
            <a:off x="631429" y="189172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design</a:t>
            </a:r>
          </a:p>
        </p:txBody>
      </p:sp>
      <p:sp>
        <p:nvSpPr>
          <p:cNvPr id="83" name="TextBox 40">
            <a:extLst>
              <a:ext uri="{FF2B5EF4-FFF2-40B4-BE49-F238E27FC236}">
                <a16:creationId xmlns:a16="http://schemas.microsoft.com/office/drawing/2014/main" id="{BEF38BE1-E970-4D92-BDAE-9F641EDCC823}"/>
              </a:ext>
            </a:extLst>
          </p:cNvPr>
          <p:cNvSpPr txBox="1"/>
          <p:nvPr/>
        </p:nvSpPr>
        <p:spPr>
          <a:xfrm>
            <a:off x="623809" y="208984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Code programming</a:t>
            </a:r>
          </a:p>
        </p:txBody>
      </p:sp>
      <p:sp>
        <p:nvSpPr>
          <p:cNvPr id="84" name="TextBox 40">
            <a:extLst>
              <a:ext uri="{FF2B5EF4-FFF2-40B4-BE49-F238E27FC236}">
                <a16:creationId xmlns:a16="http://schemas.microsoft.com/office/drawing/2014/main" id="{A6742011-ECD9-4759-9620-043644A0DF3E}"/>
              </a:ext>
            </a:extLst>
          </p:cNvPr>
          <p:cNvSpPr txBox="1"/>
          <p:nvPr/>
        </p:nvSpPr>
        <p:spPr>
          <a:xfrm>
            <a:off x="623809" y="228034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UAT &amp; Unit test</a:t>
            </a:r>
          </a:p>
        </p:txBody>
      </p:sp>
      <p:sp>
        <p:nvSpPr>
          <p:cNvPr id="85" name="TextBox 40">
            <a:extLst>
              <a:ext uri="{FF2B5EF4-FFF2-40B4-BE49-F238E27FC236}">
                <a16:creationId xmlns:a16="http://schemas.microsoft.com/office/drawing/2014/main" id="{AB386E87-D66A-44AE-8438-82B86237AE22}"/>
              </a:ext>
            </a:extLst>
          </p:cNvPr>
          <p:cNvSpPr txBox="1"/>
          <p:nvPr/>
        </p:nvSpPr>
        <p:spPr>
          <a:xfrm>
            <a:off x="631429" y="247846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Training &amp;  Trial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0D1EFAC6-162E-47FC-8243-B222FE65DF5F}"/>
              </a:ext>
            </a:extLst>
          </p:cNvPr>
          <p:cNvSpPr txBox="1"/>
          <p:nvPr/>
        </p:nvSpPr>
        <p:spPr>
          <a:xfrm>
            <a:off x="631429" y="268420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Document</a:t>
            </a: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B6436B9-493D-47D9-BA7A-B8CBE53EBAC7}"/>
              </a:ext>
            </a:extLst>
          </p:cNvPr>
          <p:cNvGrpSpPr/>
          <p:nvPr/>
        </p:nvGrpSpPr>
        <p:grpSpPr>
          <a:xfrm>
            <a:off x="2595987" y="1243669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C2C5217-3B82-4B17-8904-7E82303D3C5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สี่เหลี่ยมผืนผ้า 91">
              <a:extLst>
                <a:ext uri="{FF2B5EF4-FFF2-40B4-BE49-F238E27FC236}">
                  <a16:creationId xmlns:a16="http://schemas.microsoft.com/office/drawing/2014/main" id="{6C619CFF-100F-48E2-A051-6B649DE0E87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สี่เหลี่ยมผืนผ้า 92">
              <a:extLst>
                <a:ext uri="{FF2B5EF4-FFF2-40B4-BE49-F238E27FC236}">
                  <a16:creationId xmlns:a16="http://schemas.microsoft.com/office/drawing/2014/main" id="{131D42DE-0C42-4FD7-BC48-2C42FBA2B65D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สี่เหลี่ยมผืนผ้า 93">
              <a:extLst>
                <a:ext uri="{FF2B5EF4-FFF2-40B4-BE49-F238E27FC236}">
                  <a16:creationId xmlns:a16="http://schemas.microsoft.com/office/drawing/2014/main" id="{063FFB09-1432-4AD8-A6E6-E39B2A8FC62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2E19500D-D45A-49F3-B882-F1F77B053611}"/>
              </a:ext>
            </a:extLst>
          </p:cNvPr>
          <p:cNvGrpSpPr/>
          <p:nvPr/>
        </p:nvGrpSpPr>
        <p:grpSpPr>
          <a:xfrm>
            <a:off x="4138245" y="1235971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4" name="สี่เหลี่ยมผืนผ้า 133">
              <a:extLst>
                <a:ext uri="{FF2B5EF4-FFF2-40B4-BE49-F238E27FC236}">
                  <a16:creationId xmlns:a16="http://schemas.microsoft.com/office/drawing/2014/main" id="{D0F6E2AA-B422-4883-9884-426B7303F03F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สี่เหลี่ยมผืนผ้า 134">
              <a:extLst>
                <a:ext uri="{FF2B5EF4-FFF2-40B4-BE49-F238E27FC236}">
                  <a16:creationId xmlns:a16="http://schemas.microsoft.com/office/drawing/2014/main" id="{6BC32043-56D0-4B30-9B3B-104FE36C61D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สี่เหลี่ยมผืนผ้า 135">
              <a:extLst>
                <a:ext uri="{FF2B5EF4-FFF2-40B4-BE49-F238E27FC236}">
                  <a16:creationId xmlns:a16="http://schemas.microsoft.com/office/drawing/2014/main" id="{62A41955-122D-4148-9637-77974E5A1EC1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สี่เหลี่ยมผืนผ้า 136">
              <a:extLst>
                <a:ext uri="{FF2B5EF4-FFF2-40B4-BE49-F238E27FC236}">
                  <a16:creationId xmlns:a16="http://schemas.microsoft.com/office/drawing/2014/main" id="{01E0DE8B-3855-4F03-8DC3-414BB7201691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กลุ่ม 137">
            <a:extLst>
              <a:ext uri="{FF2B5EF4-FFF2-40B4-BE49-F238E27FC236}">
                <a16:creationId xmlns:a16="http://schemas.microsoft.com/office/drawing/2014/main" id="{33891CD7-9EA2-4943-A0B7-0FFBDCD70B76}"/>
              </a:ext>
            </a:extLst>
          </p:cNvPr>
          <p:cNvGrpSpPr/>
          <p:nvPr/>
        </p:nvGrpSpPr>
        <p:grpSpPr>
          <a:xfrm>
            <a:off x="5674509" y="1226018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9" name="สี่เหลี่ยมผืนผ้า 138">
              <a:extLst>
                <a:ext uri="{FF2B5EF4-FFF2-40B4-BE49-F238E27FC236}">
                  <a16:creationId xmlns:a16="http://schemas.microsoft.com/office/drawing/2014/main" id="{01942026-9CA9-45EB-A9D6-2F986F292FC5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สี่เหลี่ยมผืนผ้า 139">
              <a:extLst>
                <a:ext uri="{FF2B5EF4-FFF2-40B4-BE49-F238E27FC236}">
                  <a16:creationId xmlns:a16="http://schemas.microsoft.com/office/drawing/2014/main" id="{2510FB7C-DE23-49BE-9808-AB5EEBFA1AE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สี่เหลี่ยมผืนผ้า 140">
              <a:extLst>
                <a:ext uri="{FF2B5EF4-FFF2-40B4-BE49-F238E27FC236}">
                  <a16:creationId xmlns:a16="http://schemas.microsoft.com/office/drawing/2014/main" id="{73614DBA-80C5-4813-A460-D1548191BF7E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สี่เหลี่ยมผืนผ้า 141">
              <a:extLst>
                <a:ext uri="{FF2B5EF4-FFF2-40B4-BE49-F238E27FC236}">
                  <a16:creationId xmlns:a16="http://schemas.microsoft.com/office/drawing/2014/main" id="{D06A7B23-4373-48E7-B9F8-F428E1449396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กลุ่ม 142">
            <a:extLst>
              <a:ext uri="{FF2B5EF4-FFF2-40B4-BE49-F238E27FC236}">
                <a16:creationId xmlns:a16="http://schemas.microsoft.com/office/drawing/2014/main" id="{D0CBA2BB-43A6-489D-9A98-5F9113A83CAA}"/>
              </a:ext>
            </a:extLst>
          </p:cNvPr>
          <p:cNvGrpSpPr/>
          <p:nvPr/>
        </p:nvGrpSpPr>
        <p:grpSpPr>
          <a:xfrm>
            <a:off x="7206372" y="1216836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44" name="สี่เหลี่ยมผืนผ้า 143">
              <a:extLst>
                <a:ext uri="{FF2B5EF4-FFF2-40B4-BE49-F238E27FC236}">
                  <a16:creationId xmlns:a16="http://schemas.microsoft.com/office/drawing/2014/main" id="{BF47D329-0878-4E64-96A5-55F50E5047C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สี่เหลี่ยมผืนผ้า 144">
              <a:extLst>
                <a:ext uri="{FF2B5EF4-FFF2-40B4-BE49-F238E27FC236}">
                  <a16:creationId xmlns:a16="http://schemas.microsoft.com/office/drawing/2014/main" id="{1D25DF9E-1158-4BB4-B197-A7B3F51B165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สี่เหลี่ยมผืนผ้า 145">
              <a:extLst>
                <a:ext uri="{FF2B5EF4-FFF2-40B4-BE49-F238E27FC236}">
                  <a16:creationId xmlns:a16="http://schemas.microsoft.com/office/drawing/2014/main" id="{C405F87D-0A66-4E61-B27F-2B57A13DEFB7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สี่เหลี่ยมผืนผ้า 146">
              <a:extLst>
                <a:ext uri="{FF2B5EF4-FFF2-40B4-BE49-F238E27FC236}">
                  <a16:creationId xmlns:a16="http://schemas.microsoft.com/office/drawing/2014/main" id="{CDC42E6B-1741-4C48-9614-DBE7B1C56CC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รูปภาพ 12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84D173-EBF8-42AE-B74D-E6D3F396F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610326" y="1710019"/>
            <a:ext cx="224048" cy="213689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8E8D6C0-1980-4E6F-B8E2-CCE4D7FFEF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8054596" y="2493623"/>
            <a:ext cx="222260" cy="223741"/>
          </a:xfrm>
          <a:prstGeom prst="rect">
            <a:avLst/>
          </a:prstGeom>
        </p:spPr>
      </p:pic>
      <p:pic>
        <p:nvPicPr>
          <p:cNvPr id="148" name="รูปภาพ 14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34B51E-51E8-464A-A136-7661639A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3390362" y="1324026"/>
            <a:ext cx="183881" cy="183929"/>
          </a:xfrm>
          <a:prstGeom prst="rect">
            <a:avLst/>
          </a:prstGeom>
        </p:spPr>
      </p:pic>
      <p:pic>
        <p:nvPicPr>
          <p:cNvPr id="149" name="รูปภาพ 14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C16756-B827-475B-9A8F-D2B2CE2BE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6854533" y="2113067"/>
            <a:ext cx="245765" cy="226962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867DA4-AC44-45D6-A66F-9A3C1D0E88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211617" y="1510827"/>
            <a:ext cx="283456" cy="286271"/>
          </a:xfrm>
          <a:prstGeom prst="rect">
            <a:avLst/>
          </a:prstGeom>
        </p:spPr>
      </p:pic>
      <p:pic>
        <p:nvPicPr>
          <p:cNvPr id="150" name="รูปภาพ 14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02742C-AB17-45C9-BFAF-A74A8CD62F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8365833" y="2671249"/>
            <a:ext cx="271733" cy="243495"/>
          </a:xfrm>
          <a:prstGeom prst="rect">
            <a:avLst/>
          </a:prstGeom>
        </p:spPr>
      </p:pic>
      <p:pic>
        <p:nvPicPr>
          <p:cNvPr id="151" name="รูปภาพ 15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A36744-6089-499A-BB3C-D9EEA00A35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5767711" y="1853063"/>
            <a:ext cx="268586" cy="311861"/>
          </a:xfrm>
          <a:prstGeom prst="rect">
            <a:avLst/>
          </a:prstGeom>
        </p:spPr>
      </p:pic>
      <p:pic>
        <p:nvPicPr>
          <p:cNvPr id="152" name="รูปภาพ 151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F0EBD4-A8E7-482F-9B8F-82DBB7AB92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7657556" y="2306573"/>
            <a:ext cx="248616" cy="245761"/>
          </a:xfrm>
          <a:prstGeom prst="rect">
            <a:avLst/>
          </a:prstGeom>
        </p:spPr>
      </p:pic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1011C4AA-D071-4FD6-BF83-04DEB8DFB303}"/>
              </a:ext>
            </a:extLst>
          </p:cNvPr>
          <p:cNvCxnSpPr>
            <a:cxnSpLocks/>
          </p:cNvCxnSpPr>
          <p:nvPr/>
        </p:nvCxnSpPr>
        <p:spPr>
          <a:xfrm flipV="1">
            <a:off x="2642132" y="1415990"/>
            <a:ext cx="721939" cy="12256"/>
          </a:xfrm>
          <a:prstGeom prst="line">
            <a:avLst/>
          </a:prstGeom>
          <a:ln w="38100">
            <a:solidFill>
              <a:srgbClr val="9F5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ตัวเชื่อมต่อตรง 152">
            <a:extLst>
              <a:ext uri="{FF2B5EF4-FFF2-40B4-BE49-F238E27FC236}">
                <a16:creationId xmlns:a16="http://schemas.microsoft.com/office/drawing/2014/main" id="{1DED035E-0CCF-40EF-BB55-883CBDA48D1B}"/>
              </a:ext>
            </a:extLst>
          </p:cNvPr>
          <p:cNvCxnSpPr>
            <a:cxnSpLocks/>
          </p:cNvCxnSpPr>
          <p:nvPr/>
        </p:nvCxnSpPr>
        <p:spPr>
          <a:xfrm>
            <a:off x="2959917" y="1668488"/>
            <a:ext cx="130942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ตัวเชื่อมต่อตรง 153">
            <a:extLst>
              <a:ext uri="{FF2B5EF4-FFF2-40B4-BE49-F238E27FC236}">
                <a16:creationId xmlns:a16="http://schemas.microsoft.com/office/drawing/2014/main" id="{AEC32C3E-681C-405C-A9CC-C23639884CBE}"/>
              </a:ext>
            </a:extLst>
          </p:cNvPr>
          <p:cNvCxnSpPr>
            <a:cxnSpLocks/>
          </p:cNvCxnSpPr>
          <p:nvPr/>
        </p:nvCxnSpPr>
        <p:spPr>
          <a:xfrm>
            <a:off x="3332808" y="1853063"/>
            <a:ext cx="129811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ตัวเชื่อมต่อตรง 155">
            <a:extLst>
              <a:ext uri="{FF2B5EF4-FFF2-40B4-BE49-F238E27FC236}">
                <a16:creationId xmlns:a16="http://schemas.microsoft.com/office/drawing/2014/main" id="{03D48BC3-7B5F-4614-B33E-43231766512C}"/>
              </a:ext>
            </a:extLst>
          </p:cNvPr>
          <p:cNvCxnSpPr>
            <a:cxnSpLocks/>
          </p:cNvCxnSpPr>
          <p:nvPr/>
        </p:nvCxnSpPr>
        <p:spPr>
          <a:xfrm>
            <a:off x="3683553" y="2029087"/>
            <a:ext cx="2152928" cy="15006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ตัวเชื่อมต่อตรง 156">
            <a:extLst>
              <a:ext uri="{FF2B5EF4-FFF2-40B4-BE49-F238E27FC236}">
                <a16:creationId xmlns:a16="http://schemas.microsoft.com/office/drawing/2014/main" id="{34F07692-020C-43B1-8AB8-558A3AA5C96E}"/>
              </a:ext>
            </a:extLst>
          </p:cNvPr>
          <p:cNvCxnSpPr>
            <a:cxnSpLocks/>
          </p:cNvCxnSpPr>
          <p:nvPr/>
        </p:nvCxnSpPr>
        <p:spPr>
          <a:xfrm>
            <a:off x="5674509" y="2261295"/>
            <a:ext cx="1209159" cy="0"/>
          </a:xfrm>
          <a:prstGeom prst="line">
            <a:avLst/>
          </a:prstGeom>
          <a:ln w="38100">
            <a:solidFill>
              <a:srgbClr val="546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ตัวเชื่อมต่อตรง 158">
            <a:extLst>
              <a:ext uri="{FF2B5EF4-FFF2-40B4-BE49-F238E27FC236}">
                <a16:creationId xmlns:a16="http://schemas.microsoft.com/office/drawing/2014/main" id="{92FEB3E5-443E-48C8-B5A3-3DFF03E63E45}"/>
              </a:ext>
            </a:extLst>
          </p:cNvPr>
          <p:cNvCxnSpPr>
            <a:cxnSpLocks/>
          </p:cNvCxnSpPr>
          <p:nvPr/>
        </p:nvCxnSpPr>
        <p:spPr>
          <a:xfrm>
            <a:off x="6397661" y="2441824"/>
            <a:ext cx="125989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ตัวเชื่อมต่อตรง 160">
            <a:extLst>
              <a:ext uri="{FF2B5EF4-FFF2-40B4-BE49-F238E27FC236}">
                <a16:creationId xmlns:a16="http://schemas.microsoft.com/office/drawing/2014/main" id="{BBB76706-DE3C-407D-91FE-33A828A48566}"/>
              </a:ext>
            </a:extLst>
          </p:cNvPr>
          <p:cNvCxnSpPr>
            <a:cxnSpLocks/>
          </p:cNvCxnSpPr>
          <p:nvPr/>
        </p:nvCxnSpPr>
        <p:spPr>
          <a:xfrm>
            <a:off x="7206372" y="2636580"/>
            <a:ext cx="842253" cy="0"/>
          </a:xfrm>
          <a:prstGeom prst="line">
            <a:avLst/>
          </a:prstGeom>
          <a:ln w="38100">
            <a:solidFill>
              <a:srgbClr val="EB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ตัวเชื่อมต่อตรง 161">
            <a:extLst>
              <a:ext uri="{FF2B5EF4-FFF2-40B4-BE49-F238E27FC236}">
                <a16:creationId xmlns:a16="http://schemas.microsoft.com/office/drawing/2014/main" id="{41FFB7FD-35E0-49C8-A6B7-3FE8820E4429}"/>
              </a:ext>
            </a:extLst>
          </p:cNvPr>
          <p:cNvCxnSpPr>
            <a:cxnSpLocks/>
          </p:cNvCxnSpPr>
          <p:nvPr/>
        </p:nvCxnSpPr>
        <p:spPr>
          <a:xfrm>
            <a:off x="7214366" y="2822704"/>
            <a:ext cx="117823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รูปภาพ 163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6A4B400-996D-407F-80D7-4C058808C1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2381896" y="1345344"/>
            <a:ext cx="183881" cy="183929"/>
          </a:xfrm>
          <a:prstGeom prst="rect">
            <a:avLst/>
          </a:prstGeom>
        </p:spPr>
      </p:pic>
      <p:pic>
        <p:nvPicPr>
          <p:cNvPr id="165" name="รูปภาพ 164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2B13A6-55A6-4668-95DB-0F07143D47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1992389" y="1461931"/>
            <a:ext cx="283456" cy="286271"/>
          </a:xfrm>
          <a:prstGeom prst="rect">
            <a:avLst/>
          </a:prstGeom>
        </p:spPr>
      </p:pic>
      <p:pic>
        <p:nvPicPr>
          <p:cNvPr id="166" name="รูปภาพ 165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58FF0F3-3683-4A6C-AD88-96004563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1944650" y="1729070"/>
            <a:ext cx="224048" cy="213689"/>
          </a:xfrm>
          <a:prstGeom prst="rect">
            <a:avLst/>
          </a:prstGeom>
        </p:spPr>
      </p:pic>
      <p:pic>
        <p:nvPicPr>
          <p:cNvPr id="167" name="รูปภาพ 16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8537A6C-0B69-448A-96EE-4FC6FFBA87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1803954" y="1880327"/>
            <a:ext cx="268586" cy="311861"/>
          </a:xfrm>
          <a:prstGeom prst="rect">
            <a:avLst/>
          </a:prstGeom>
        </p:spPr>
      </p:pic>
      <p:pic>
        <p:nvPicPr>
          <p:cNvPr id="168" name="รูปภาพ 16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77B2531-344D-4454-9AAF-3B899FC7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2206571" y="2121148"/>
            <a:ext cx="245765" cy="226962"/>
          </a:xfrm>
          <a:prstGeom prst="rect">
            <a:avLst/>
          </a:prstGeom>
        </p:spPr>
      </p:pic>
      <p:pic>
        <p:nvPicPr>
          <p:cNvPr id="169" name="รูปภาพ 168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194F827-2C58-4C7F-BDBB-65F50822C7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1943239" y="2298142"/>
            <a:ext cx="248616" cy="245761"/>
          </a:xfrm>
          <a:prstGeom prst="rect">
            <a:avLst/>
          </a:prstGeom>
        </p:spPr>
      </p:pic>
      <p:pic>
        <p:nvPicPr>
          <p:cNvPr id="170" name="รูปภาพ 169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71EF51-517A-4AD3-B3A4-86C194CF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2046554" y="2512940"/>
            <a:ext cx="222260" cy="223741"/>
          </a:xfrm>
          <a:prstGeom prst="rect">
            <a:avLst/>
          </a:prstGeom>
        </p:spPr>
      </p:pic>
      <p:pic>
        <p:nvPicPr>
          <p:cNvPr id="171" name="รูปภาพ 17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8B73838-1E46-4065-A336-1A1450958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1547181" y="2717709"/>
            <a:ext cx="271733" cy="243495"/>
          </a:xfrm>
          <a:prstGeom prst="rect">
            <a:avLst/>
          </a:prstGeom>
        </p:spPr>
      </p:pic>
      <p:sp>
        <p:nvSpPr>
          <p:cNvPr id="172" name="TextBox 40">
            <a:extLst>
              <a:ext uri="{FF2B5EF4-FFF2-40B4-BE49-F238E27FC236}">
                <a16:creationId xmlns:a16="http://schemas.microsoft.com/office/drawing/2014/main" id="{DBAEC7B4-B8CC-4A8D-B389-3D3EAA69DC3B}"/>
              </a:ext>
            </a:extLst>
          </p:cNvPr>
          <p:cNvSpPr txBox="1"/>
          <p:nvPr/>
        </p:nvSpPr>
        <p:spPr>
          <a:xfrm>
            <a:off x="1338637" y="3858365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173" name="TextBox 44">
            <a:extLst>
              <a:ext uri="{FF2B5EF4-FFF2-40B4-BE49-F238E27FC236}">
                <a16:creationId xmlns:a16="http://schemas.microsoft.com/office/drawing/2014/main" id="{76918113-A246-4BB6-B113-C696F8B318D5}"/>
              </a:ext>
            </a:extLst>
          </p:cNvPr>
          <p:cNvSpPr txBox="1"/>
          <p:nvPr/>
        </p:nvSpPr>
        <p:spPr>
          <a:xfrm>
            <a:off x="5565133" y="3898429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cxnSp>
        <p:nvCxnSpPr>
          <p:cNvPr id="174" name="Straight Connector 64">
            <a:extLst>
              <a:ext uri="{FF2B5EF4-FFF2-40B4-BE49-F238E27FC236}">
                <a16:creationId xmlns:a16="http://schemas.microsoft.com/office/drawing/2014/main" id="{195774EC-D507-4300-8240-E9B6B8A98CE7}"/>
              </a:ext>
            </a:extLst>
          </p:cNvPr>
          <p:cNvCxnSpPr>
            <a:cxnSpLocks/>
          </p:cNvCxnSpPr>
          <p:nvPr/>
        </p:nvCxnSpPr>
        <p:spPr>
          <a:xfrm>
            <a:off x="4779067" y="37727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40">
            <a:extLst>
              <a:ext uri="{FF2B5EF4-FFF2-40B4-BE49-F238E27FC236}">
                <a16:creationId xmlns:a16="http://schemas.microsoft.com/office/drawing/2014/main" id="{1A337B3D-EA3B-4BC5-8A57-A492B51D4FE5}"/>
              </a:ext>
            </a:extLst>
          </p:cNvPr>
          <p:cNvSpPr txBox="1"/>
          <p:nvPr/>
        </p:nvSpPr>
        <p:spPr>
          <a:xfrm>
            <a:off x="3247132" y="332199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152F"/>
                </a:solidFill>
                <a:latin typeface="Cooper Black" panose="0208090404030B020404" pitchFamily="18" charset="0"/>
              </a:rPr>
              <a:t>N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D61800"/>
                </a:solidFill>
                <a:latin typeface="Cooper Black" panose="0208090404030B020404" pitchFamily="18" charset="0"/>
              </a:rPr>
              <a:t>O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94F09"/>
                </a:solidFill>
                <a:latin typeface="Cooper Black" panose="0208090404030B020404" pitchFamily="18" charset="0"/>
              </a:rPr>
              <a:t>W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78" name="รูปภาพ 177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72EB712-745F-4B5D-8EDE-73312D7F00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186306" y="3322020"/>
            <a:ext cx="283456" cy="286271"/>
          </a:xfrm>
          <a:prstGeom prst="rect">
            <a:avLst/>
          </a:prstGeom>
        </p:spPr>
      </p:pic>
      <p:pic>
        <p:nvPicPr>
          <p:cNvPr id="179" name="รูปภาพ 17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5911EC-D19E-4B4C-A5DE-E17200B6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518894" y="3363906"/>
            <a:ext cx="224048" cy="213689"/>
          </a:xfrm>
          <a:prstGeom prst="rect">
            <a:avLst/>
          </a:prstGeom>
        </p:spPr>
      </p:pic>
      <p:pic>
        <p:nvPicPr>
          <p:cNvPr id="180" name="รูปภาพ 17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6C2C4D0-A585-461D-AE6B-880B5F295D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4830636" y="3321999"/>
            <a:ext cx="268586" cy="311861"/>
          </a:xfrm>
          <a:prstGeom prst="rect">
            <a:avLst/>
          </a:prstGeom>
        </p:spPr>
      </p:pic>
      <p:sp>
        <p:nvSpPr>
          <p:cNvPr id="181" name="TextBox 40">
            <a:extLst>
              <a:ext uri="{FF2B5EF4-FFF2-40B4-BE49-F238E27FC236}">
                <a16:creationId xmlns:a16="http://schemas.microsoft.com/office/drawing/2014/main" id="{D53CF67D-3370-4C41-BC4E-DF1B3AB7C799}"/>
              </a:ext>
            </a:extLst>
          </p:cNvPr>
          <p:cNvSpPr txBox="1"/>
          <p:nvPr/>
        </p:nvSpPr>
        <p:spPr>
          <a:xfrm>
            <a:off x="872021" y="4337761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Edit mock up E-PCR system </a:t>
            </a:r>
          </a:p>
        </p:txBody>
      </p:sp>
      <p:sp>
        <p:nvSpPr>
          <p:cNvPr id="182" name="TextBox 40">
            <a:extLst>
              <a:ext uri="{FF2B5EF4-FFF2-40B4-BE49-F238E27FC236}">
                <a16:creationId xmlns:a16="http://schemas.microsoft.com/office/drawing/2014/main" id="{D8721D7A-DCC6-4114-A081-7C0A7696E478}"/>
              </a:ext>
            </a:extLst>
          </p:cNvPr>
          <p:cNvSpPr txBox="1"/>
          <p:nvPr/>
        </p:nvSpPr>
        <p:spPr>
          <a:xfrm>
            <a:off x="885869" y="4728806"/>
            <a:ext cx="259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Analysis E-PCR system </a:t>
            </a:r>
          </a:p>
        </p:txBody>
      </p:sp>
      <p:sp>
        <p:nvSpPr>
          <p:cNvPr id="183" name="TextBox 40">
            <a:extLst>
              <a:ext uri="{FF2B5EF4-FFF2-40B4-BE49-F238E27FC236}">
                <a16:creationId xmlns:a16="http://schemas.microsoft.com/office/drawing/2014/main" id="{25AD330E-C88F-4262-855C-A44AF3A1088D}"/>
              </a:ext>
            </a:extLst>
          </p:cNvPr>
          <p:cNvSpPr txBox="1"/>
          <p:nvPr/>
        </p:nvSpPr>
        <p:spPr>
          <a:xfrm>
            <a:off x="5198707" y="4361079"/>
            <a:ext cx="344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Present Mock up E-PCR system </a:t>
            </a:r>
          </a:p>
        </p:txBody>
      </p:sp>
      <p:sp>
        <p:nvSpPr>
          <p:cNvPr id="184" name="TextBox 40">
            <a:extLst>
              <a:ext uri="{FF2B5EF4-FFF2-40B4-BE49-F238E27FC236}">
                <a16:creationId xmlns:a16="http://schemas.microsoft.com/office/drawing/2014/main" id="{A079EAE4-34C8-47DB-ACA8-09DCABB29BFD}"/>
              </a:ext>
            </a:extLst>
          </p:cNvPr>
          <p:cNvSpPr txBox="1"/>
          <p:nvPr/>
        </p:nvSpPr>
        <p:spPr>
          <a:xfrm>
            <a:off x="5193793" y="4658582"/>
            <a:ext cx="337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Confirm requirement is </a:t>
            </a:r>
          </a:p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E-PCR system with user</a:t>
            </a:r>
          </a:p>
        </p:txBody>
      </p:sp>
      <p:sp>
        <p:nvSpPr>
          <p:cNvPr id="185" name="Oval 90">
            <a:extLst>
              <a:ext uri="{FF2B5EF4-FFF2-40B4-BE49-F238E27FC236}">
                <a16:creationId xmlns:a16="http://schemas.microsoft.com/office/drawing/2014/main" id="{B98C911D-3BFA-4475-86B2-36BA5158EDAF}"/>
              </a:ext>
            </a:extLst>
          </p:cNvPr>
          <p:cNvSpPr/>
          <p:nvPr/>
        </p:nvSpPr>
        <p:spPr>
          <a:xfrm>
            <a:off x="3883424" y="4373451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00">
            <a:extLst>
              <a:ext uri="{FF2B5EF4-FFF2-40B4-BE49-F238E27FC236}">
                <a16:creationId xmlns:a16="http://schemas.microsoft.com/office/drawing/2014/main" id="{FAC46352-3680-4FA2-8B1C-C2D66634B5F6}"/>
              </a:ext>
            </a:extLst>
          </p:cNvPr>
          <p:cNvSpPr/>
          <p:nvPr/>
        </p:nvSpPr>
        <p:spPr>
          <a:xfrm>
            <a:off x="3356627" y="6463685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01">
            <a:extLst>
              <a:ext uri="{FF2B5EF4-FFF2-40B4-BE49-F238E27FC236}">
                <a16:creationId xmlns:a16="http://schemas.microsoft.com/office/drawing/2014/main" id="{DD72F031-2E1C-4776-8B94-834AEF539711}"/>
              </a:ext>
            </a:extLst>
          </p:cNvPr>
          <p:cNvSpPr/>
          <p:nvPr/>
        </p:nvSpPr>
        <p:spPr>
          <a:xfrm>
            <a:off x="5476013" y="6461978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02">
            <a:extLst>
              <a:ext uri="{FF2B5EF4-FFF2-40B4-BE49-F238E27FC236}">
                <a16:creationId xmlns:a16="http://schemas.microsoft.com/office/drawing/2014/main" id="{983F2210-68B7-40F6-99C4-633AD05DDB10}"/>
              </a:ext>
            </a:extLst>
          </p:cNvPr>
          <p:cNvSpPr txBox="1"/>
          <p:nvPr/>
        </p:nvSpPr>
        <p:spPr>
          <a:xfrm>
            <a:off x="1920749" y="6382055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89" name="TextBox 103">
            <a:extLst>
              <a:ext uri="{FF2B5EF4-FFF2-40B4-BE49-F238E27FC236}">
                <a16:creationId xmlns:a16="http://schemas.microsoft.com/office/drawing/2014/main" id="{ED0AC52B-C19F-4516-9767-1CE5E8F25B4D}"/>
              </a:ext>
            </a:extLst>
          </p:cNvPr>
          <p:cNvSpPr txBox="1"/>
          <p:nvPr/>
        </p:nvSpPr>
        <p:spPr>
          <a:xfrm>
            <a:off x="3743547" y="6404562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90" name="TextBox 104">
            <a:extLst>
              <a:ext uri="{FF2B5EF4-FFF2-40B4-BE49-F238E27FC236}">
                <a16:creationId xmlns:a16="http://schemas.microsoft.com/office/drawing/2014/main" id="{0C3E6A78-4856-4EE9-BAC5-19F0C7B6779B}"/>
              </a:ext>
            </a:extLst>
          </p:cNvPr>
          <p:cNvSpPr txBox="1"/>
          <p:nvPr/>
        </p:nvSpPr>
        <p:spPr>
          <a:xfrm>
            <a:off x="5862934" y="6407578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sp>
        <p:nvSpPr>
          <p:cNvPr id="191" name="TextBox 102">
            <a:extLst>
              <a:ext uri="{FF2B5EF4-FFF2-40B4-BE49-F238E27FC236}">
                <a16:creationId xmlns:a16="http://schemas.microsoft.com/office/drawing/2014/main" id="{4A89E820-DC13-40D5-B771-748E5BC1FE9E}"/>
              </a:ext>
            </a:extLst>
          </p:cNvPr>
          <p:cNvSpPr txBox="1"/>
          <p:nvPr/>
        </p:nvSpPr>
        <p:spPr>
          <a:xfrm>
            <a:off x="274379" y="6364174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48277"/>
                </a:solidFill>
                <a:latin typeface="Cooper Black" panose="0208090404030B020404" pitchFamily="18" charset="0"/>
              </a:rPr>
              <a:t>Remark :</a:t>
            </a:r>
          </a:p>
        </p:txBody>
      </p:sp>
      <p:sp>
        <p:nvSpPr>
          <p:cNvPr id="88" name="Oval 90">
            <a:extLst>
              <a:ext uri="{FF2B5EF4-FFF2-40B4-BE49-F238E27FC236}">
                <a16:creationId xmlns:a16="http://schemas.microsoft.com/office/drawing/2014/main" id="{494DA023-ED85-4A18-9800-D7ADDBFACD00}"/>
              </a:ext>
            </a:extLst>
          </p:cNvPr>
          <p:cNvSpPr/>
          <p:nvPr/>
        </p:nvSpPr>
        <p:spPr>
          <a:xfrm>
            <a:off x="1538954" y="644338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100">
            <a:extLst>
              <a:ext uri="{FF2B5EF4-FFF2-40B4-BE49-F238E27FC236}">
                <a16:creationId xmlns:a16="http://schemas.microsoft.com/office/drawing/2014/main" id="{E11126CE-0E37-4D9F-BF84-9B2BEB8C5516}"/>
              </a:ext>
            </a:extLst>
          </p:cNvPr>
          <p:cNvSpPr/>
          <p:nvPr/>
        </p:nvSpPr>
        <p:spPr>
          <a:xfrm>
            <a:off x="3429321" y="477559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40">
            <a:extLst>
              <a:ext uri="{FF2B5EF4-FFF2-40B4-BE49-F238E27FC236}">
                <a16:creationId xmlns:a16="http://schemas.microsoft.com/office/drawing/2014/main" id="{2B8E1008-1C8F-4C15-B87B-2E19E5556CAF}"/>
              </a:ext>
            </a:extLst>
          </p:cNvPr>
          <p:cNvSpPr txBox="1"/>
          <p:nvPr/>
        </p:nvSpPr>
        <p:spPr>
          <a:xfrm>
            <a:off x="5193793" y="5202888"/>
            <a:ext cx="337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Design database and diagram</a:t>
            </a:r>
          </a:p>
        </p:txBody>
      </p:sp>
    </p:spTree>
    <p:extLst>
      <p:ext uri="{BB962C8B-B14F-4D97-AF65-F5344CB8AC3E}">
        <p14:creationId xmlns:p14="http://schemas.microsoft.com/office/powerpoint/2010/main" val="18097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41" name="TextBox 40"/>
          <p:cNvSpPr txBox="1"/>
          <p:nvPr/>
        </p:nvSpPr>
        <p:spPr>
          <a:xfrm rot="21075003">
            <a:off x="446826" y="2338558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3" name="Rounded Rectangle 42"/>
          <p:cNvSpPr/>
          <p:nvPr/>
        </p:nvSpPr>
        <p:spPr>
          <a:xfrm rot="21240540">
            <a:off x="383919" y="2744415"/>
            <a:ext cx="3893348" cy="3834505"/>
          </a:xfrm>
          <a:prstGeom prst="roundRect">
            <a:avLst/>
          </a:prstGeom>
          <a:noFill/>
          <a:ln w="28575">
            <a:solidFill>
              <a:srgbClr val="FF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73129">
            <a:off x="5645648" y="1280467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6" name="Rounded Rectangle 45"/>
          <p:cNvSpPr/>
          <p:nvPr/>
        </p:nvSpPr>
        <p:spPr>
          <a:xfrm rot="225184">
            <a:off x="4873916" y="1640562"/>
            <a:ext cx="3893348" cy="3834505"/>
          </a:xfrm>
          <a:prstGeom prst="roundRect">
            <a:avLst/>
          </a:prstGeom>
          <a:noFill/>
          <a:ln w="28575">
            <a:solidFill>
              <a:srgbClr val="52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5183165" y="1579966"/>
            <a:ext cx="300108" cy="3463634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38421" y="2037226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8412" y="2567529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38421" y="3075171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412" y="3649668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034260" y="4205155"/>
            <a:ext cx="3478489" cy="182668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5034260" y="4731257"/>
            <a:ext cx="3439012" cy="16840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85496" y="3124737"/>
            <a:ext cx="662199" cy="3477316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400860" y="301092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20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Jul,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63978" y="5643323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63978" y="598600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3977" y="6342709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50898" y="5588329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50898" y="5926883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50898" y="6288309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5BD0061D-8270-4DA8-874D-AB4E1A402D5F}"/>
              </a:ext>
            </a:extLst>
          </p:cNvPr>
          <p:cNvCxnSpPr>
            <a:cxnSpLocks/>
          </p:cNvCxnSpPr>
          <p:nvPr/>
        </p:nvCxnSpPr>
        <p:spPr>
          <a:xfrm flipV="1">
            <a:off x="432258" y="3557814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654AD50B-B134-4E11-8B1A-F57C3D060F39}"/>
              </a:ext>
            </a:extLst>
          </p:cNvPr>
          <p:cNvCxnSpPr>
            <a:cxnSpLocks/>
          </p:cNvCxnSpPr>
          <p:nvPr/>
        </p:nvCxnSpPr>
        <p:spPr>
          <a:xfrm flipV="1">
            <a:off x="524582" y="4103421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1A53BE03-E604-432E-97AA-077B6CDC7606}"/>
              </a:ext>
            </a:extLst>
          </p:cNvPr>
          <p:cNvCxnSpPr>
            <a:cxnSpLocks/>
          </p:cNvCxnSpPr>
          <p:nvPr/>
        </p:nvCxnSpPr>
        <p:spPr>
          <a:xfrm flipV="1">
            <a:off x="612800" y="466166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9">
            <a:extLst>
              <a:ext uri="{FF2B5EF4-FFF2-40B4-BE49-F238E27FC236}">
                <a16:creationId xmlns:a16="http://schemas.microsoft.com/office/drawing/2014/main" id="{A4ABC7FC-933B-4DC0-A1E3-2B344F84910A}"/>
              </a:ext>
            </a:extLst>
          </p:cNvPr>
          <p:cNvCxnSpPr>
            <a:cxnSpLocks/>
          </p:cNvCxnSpPr>
          <p:nvPr/>
        </p:nvCxnSpPr>
        <p:spPr>
          <a:xfrm flipV="1">
            <a:off x="776158" y="521991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E61168BB-A5F6-412E-AAD0-39D368740C0E}"/>
              </a:ext>
            </a:extLst>
          </p:cNvPr>
          <p:cNvCxnSpPr>
            <a:cxnSpLocks/>
          </p:cNvCxnSpPr>
          <p:nvPr/>
        </p:nvCxnSpPr>
        <p:spPr>
          <a:xfrm flipV="1">
            <a:off x="871324" y="580480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0">
            <a:extLst>
              <a:ext uri="{FF2B5EF4-FFF2-40B4-BE49-F238E27FC236}">
                <a16:creationId xmlns:a16="http://schemas.microsoft.com/office/drawing/2014/main" id="{A7B052C1-606C-4220-984B-E021C0757BF1}"/>
              </a:ext>
            </a:extLst>
          </p:cNvPr>
          <p:cNvSpPr txBox="1"/>
          <p:nvPr/>
        </p:nvSpPr>
        <p:spPr>
          <a:xfrm rot="21215162">
            <a:off x="657528" y="3301650"/>
            <a:ext cx="279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oper Black" panose="0208090404030B020404" pitchFamily="18" charset="0"/>
                <a:cs typeface="+mj-cs"/>
              </a:rPr>
              <a:t>นำเสนอ</a:t>
            </a:r>
            <a:r>
              <a:rPr lang="th-TH" sz="2000" b="1" dirty="0">
                <a:latin typeface="Cooper Black" panose="0208090404030B020404" pitchFamily="18" charset="0"/>
              </a:rPr>
              <a:t> </a:t>
            </a:r>
            <a:r>
              <a:rPr lang="en-US" sz="2000" b="1" dirty="0">
                <a:latin typeface="Cooper Black" panose="0208090404030B020404" pitchFamily="18" charset="0"/>
              </a:rPr>
              <a:t>Standard Code</a:t>
            </a: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AE6E1CFD-B0EF-4C2B-A2DA-8AF945455EF2}"/>
              </a:ext>
            </a:extLst>
          </p:cNvPr>
          <p:cNvSpPr txBox="1"/>
          <p:nvPr/>
        </p:nvSpPr>
        <p:spPr>
          <a:xfrm rot="21215162">
            <a:off x="662788" y="3900383"/>
            <a:ext cx="333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ปรับปรุง การออกแบบ </a:t>
            </a:r>
            <a:r>
              <a:rPr lang="en-US" b="1" dirty="0">
                <a:latin typeface="Cooper Black" panose="0208090404030B020404" pitchFamily="18" charset="0"/>
              </a:rPr>
              <a:t>mock up</a:t>
            </a:r>
            <a:r>
              <a:rPr lang="th-TH" b="1" dirty="0">
                <a:latin typeface="Cooper Black" panose="0208090404030B020404" pitchFamily="18" charset="0"/>
              </a:rPr>
              <a:t> </a:t>
            </a:r>
            <a:r>
              <a:rPr lang="th-TH" b="1" dirty="0">
                <a:latin typeface="Cooper Black" panose="0208090404030B020404" pitchFamily="18" charset="0"/>
                <a:cs typeface="+mj-cs"/>
              </a:rPr>
              <a:t>ของระบบ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7" name="TextBox 40">
            <a:extLst>
              <a:ext uri="{FF2B5EF4-FFF2-40B4-BE49-F238E27FC236}">
                <a16:creationId xmlns:a16="http://schemas.microsoft.com/office/drawing/2014/main" id="{75BDB3BF-162C-4EE3-9DB7-4258E17BC6B8}"/>
              </a:ext>
            </a:extLst>
          </p:cNvPr>
          <p:cNvSpPr txBox="1"/>
          <p:nvPr/>
        </p:nvSpPr>
        <p:spPr>
          <a:xfrm rot="21215162">
            <a:off x="868348" y="450593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จัดทำรายงานการประชุมครั้งที่ 1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8" name="Oval 90">
            <a:extLst>
              <a:ext uri="{FF2B5EF4-FFF2-40B4-BE49-F238E27FC236}">
                <a16:creationId xmlns:a16="http://schemas.microsoft.com/office/drawing/2014/main" id="{DE35813E-98D7-4675-B561-4B696CB5C726}"/>
              </a:ext>
            </a:extLst>
          </p:cNvPr>
          <p:cNvSpPr/>
          <p:nvPr/>
        </p:nvSpPr>
        <p:spPr>
          <a:xfrm>
            <a:off x="3387827" y="324126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90">
            <a:extLst>
              <a:ext uri="{FF2B5EF4-FFF2-40B4-BE49-F238E27FC236}">
                <a16:creationId xmlns:a16="http://schemas.microsoft.com/office/drawing/2014/main" id="{24E9F56C-EA29-40CE-B04C-B2F758BA65B1}"/>
              </a:ext>
            </a:extLst>
          </p:cNvPr>
          <p:cNvSpPr/>
          <p:nvPr/>
        </p:nvSpPr>
        <p:spPr>
          <a:xfrm>
            <a:off x="3819561" y="3737607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90">
            <a:extLst>
              <a:ext uri="{FF2B5EF4-FFF2-40B4-BE49-F238E27FC236}">
                <a16:creationId xmlns:a16="http://schemas.microsoft.com/office/drawing/2014/main" id="{905CC5D4-E0E3-41AB-B194-36A47171E8B6}"/>
              </a:ext>
            </a:extLst>
          </p:cNvPr>
          <p:cNvSpPr/>
          <p:nvPr/>
        </p:nvSpPr>
        <p:spPr>
          <a:xfrm>
            <a:off x="3306941" y="441339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id="{E942C582-E597-4306-B816-23F8DC858908}"/>
              </a:ext>
            </a:extLst>
          </p:cNvPr>
          <p:cNvSpPr txBox="1"/>
          <p:nvPr/>
        </p:nvSpPr>
        <p:spPr>
          <a:xfrm rot="201909">
            <a:off x="5421176" y="1819498"/>
            <a:ext cx="256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นำเสนอ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mock up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 หน้าจอของระบบ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037478A4-E069-4C47-A8CE-AA529D46B3C9}"/>
              </a:ext>
            </a:extLst>
          </p:cNvPr>
          <p:cNvSpPr txBox="1"/>
          <p:nvPr/>
        </p:nvSpPr>
        <p:spPr>
          <a:xfrm rot="201909">
            <a:off x="5412175" y="2342719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2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72EA74E0-96D1-4318-9BE6-6CE30529CCC7}"/>
              </a:ext>
            </a:extLst>
          </p:cNvPr>
          <p:cNvSpPr txBox="1"/>
          <p:nvPr/>
        </p:nvSpPr>
        <p:spPr>
          <a:xfrm rot="21210273">
            <a:off x="919685" y="5051218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1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7" name="Oval 90">
            <a:extLst>
              <a:ext uri="{FF2B5EF4-FFF2-40B4-BE49-F238E27FC236}">
                <a16:creationId xmlns:a16="http://schemas.microsoft.com/office/drawing/2014/main" id="{506AB892-187B-41E8-AA02-B16076577021}"/>
              </a:ext>
            </a:extLst>
          </p:cNvPr>
          <p:cNvSpPr/>
          <p:nvPr/>
        </p:nvSpPr>
        <p:spPr>
          <a:xfrm>
            <a:off x="3826475" y="488114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56D9065-C263-4D46-84D3-50E06FDD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140" y="3548668"/>
            <a:ext cx="1350845" cy="2039661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6BD5876-1C6E-4D33-86A4-DD6397C1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85" y="1372317"/>
            <a:ext cx="992536" cy="153086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D24DDA8-4DEE-459E-A980-000FF796C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307" y="871710"/>
            <a:ext cx="1142310" cy="16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 rot="21063898">
            <a:off x="684576" y="836022"/>
            <a:ext cx="2205226" cy="3168023"/>
          </a:xfrm>
          <a:prstGeom prst="roundRect">
            <a:avLst/>
          </a:prstGeom>
          <a:noFill/>
          <a:ln w="28575"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CB7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6196" y="2491087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14" name="Rounded Rectangle 13"/>
          <p:cNvSpPr/>
          <p:nvPr/>
        </p:nvSpPr>
        <p:spPr>
          <a:xfrm rot="202979">
            <a:off x="3466568" y="741110"/>
            <a:ext cx="2205226" cy="3168023"/>
          </a:xfrm>
          <a:prstGeom prst="roundRect">
            <a:avLst/>
          </a:prstGeom>
          <a:noFill/>
          <a:ln w="28575">
            <a:solidFill>
              <a:srgbClr val="F69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314779">
            <a:off x="6220614" y="782370"/>
            <a:ext cx="2205226" cy="3168023"/>
          </a:xfrm>
          <a:prstGeom prst="roundRect">
            <a:avLst/>
          </a:prstGeom>
          <a:noFill/>
          <a:ln w="28575">
            <a:solidFill>
              <a:srgbClr val="B9D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392" y="3788476"/>
            <a:ext cx="2205226" cy="3168023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516769" y="3788476"/>
            <a:ext cx="2205226" cy="3168023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1060904">
            <a:off x="548184" y="98927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19" name="TextBox 18"/>
          <p:cNvSpPr txBox="1"/>
          <p:nvPr/>
        </p:nvSpPr>
        <p:spPr>
          <a:xfrm rot="21060904">
            <a:off x="2377357" y="348510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21" name="TextBox 20"/>
          <p:cNvSpPr txBox="1"/>
          <p:nvPr/>
        </p:nvSpPr>
        <p:spPr>
          <a:xfrm rot="316954">
            <a:off x="3614713" y="765982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2" name="TextBox 21"/>
          <p:cNvSpPr txBox="1"/>
          <p:nvPr/>
        </p:nvSpPr>
        <p:spPr>
          <a:xfrm rot="316954">
            <a:off x="4912560" y="3599376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3" name="TextBox 22"/>
          <p:cNvSpPr txBox="1"/>
          <p:nvPr/>
        </p:nvSpPr>
        <p:spPr>
          <a:xfrm rot="1290475">
            <a:off x="6801961" y="68942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5" name="TextBox 24"/>
          <p:cNvSpPr txBox="1"/>
          <p:nvPr/>
        </p:nvSpPr>
        <p:spPr>
          <a:xfrm rot="1290475">
            <a:off x="7099877" y="370665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969626D-EF7A-4996-B07C-5097F04A506D}"/>
              </a:ext>
            </a:extLst>
          </p:cNvPr>
          <p:cNvSpPr txBox="1"/>
          <p:nvPr/>
        </p:nvSpPr>
        <p:spPr>
          <a:xfrm>
            <a:off x="298178" y="428523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C3DF96AF-9CB2-4BBB-BB2F-6279EFA4832D}"/>
              </a:ext>
            </a:extLst>
          </p:cNvPr>
          <p:cNvSpPr txBox="1"/>
          <p:nvPr/>
        </p:nvSpPr>
        <p:spPr>
          <a:xfrm>
            <a:off x="2537904" y="607861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529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8F67543-E7A9-496E-BC50-957330C58717}"/>
              </a:ext>
            </a:extLst>
          </p:cNvPr>
          <p:cNvSpPr txBox="1"/>
          <p:nvPr/>
        </p:nvSpPr>
        <p:spPr>
          <a:xfrm>
            <a:off x="4203399" y="437062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5A3183BE-BB3B-4A86-81AF-60517F652365}"/>
              </a:ext>
            </a:extLst>
          </p:cNvPr>
          <p:cNvSpPr txBox="1"/>
          <p:nvPr/>
        </p:nvSpPr>
        <p:spPr>
          <a:xfrm>
            <a:off x="6550415" y="6095258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8B21052D-FAC9-4E48-B7CA-6CB1D574C7AB}"/>
              </a:ext>
            </a:extLst>
          </p:cNvPr>
          <p:cNvSpPr txBox="1"/>
          <p:nvPr/>
        </p:nvSpPr>
        <p:spPr>
          <a:xfrm>
            <a:off x="848735" y="124159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53735371-8F11-4897-8C1E-9F260657A7D9}"/>
              </a:ext>
            </a:extLst>
          </p:cNvPr>
          <p:cNvSpPr txBox="1"/>
          <p:nvPr/>
        </p:nvSpPr>
        <p:spPr>
          <a:xfrm>
            <a:off x="3719144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BB9A5424-64B1-449B-8FE1-8ADE219BF9C1}"/>
              </a:ext>
            </a:extLst>
          </p:cNvPr>
          <p:cNvSpPr txBox="1"/>
          <p:nvPr/>
        </p:nvSpPr>
        <p:spPr>
          <a:xfrm>
            <a:off x="3623787" y="232512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F6ABAA4C-79B2-4ACB-86E3-EFBD4975044B}"/>
              </a:ext>
            </a:extLst>
          </p:cNvPr>
          <p:cNvSpPr txBox="1"/>
          <p:nvPr/>
        </p:nvSpPr>
        <p:spPr>
          <a:xfrm>
            <a:off x="6787999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F7BE9B81-C71E-4AA0-95D2-3AF59E957211}"/>
              </a:ext>
            </a:extLst>
          </p:cNvPr>
          <p:cNvSpPr txBox="1"/>
          <p:nvPr/>
        </p:nvSpPr>
        <p:spPr>
          <a:xfrm>
            <a:off x="6417726" y="233764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2295233E-5160-40B8-9718-51E735A6335D}"/>
              </a:ext>
            </a:extLst>
          </p:cNvPr>
          <p:cNvSpPr txBox="1"/>
          <p:nvPr/>
        </p:nvSpPr>
        <p:spPr>
          <a:xfrm>
            <a:off x="197682" y="4575181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6D35B341-EEEE-4C5F-92E8-3A5AD094F4FD}"/>
              </a:ext>
            </a:extLst>
          </p:cNvPr>
          <p:cNvSpPr txBox="1"/>
          <p:nvPr/>
        </p:nvSpPr>
        <p:spPr>
          <a:xfrm>
            <a:off x="1784083" y="457518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16E4604E-B8C6-4216-ADF3-DA233C957CED}"/>
              </a:ext>
            </a:extLst>
          </p:cNvPr>
          <p:cNvSpPr txBox="1"/>
          <p:nvPr/>
        </p:nvSpPr>
        <p:spPr>
          <a:xfrm>
            <a:off x="4066146" y="4601699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788A0F21-7EFB-428C-9610-D0330BA16EA4}"/>
              </a:ext>
            </a:extLst>
          </p:cNvPr>
          <p:cNvSpPr txBox="1"/>
          <p:nvPr/>
        </p:nvSpPr>
        <p:spPr>
          <a:xfrm>
            <a:off x="5619382" y="4593796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0BFD2F2F-1DE5-4843-B0B3-F3E9978C9B8B}"/>
              </a:ext>
            </a:extLst>
          </p:cNvPr>
          <p:cNvCxnSpPr>
            <a:cxnSpLocks/>
          </p:cNvCxnSpPr>
          <p:nvPr/>
        </p:nvCxnSpPr>
        <p:spPr>
          <a:xfrm>
            <a:off x="826923" y="1518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>
            <a:extLst>
              <a:ext uri="{FF2B5EF4-FFF2-40B4-BE49-F238E27FC236}">
                <a16:creationId xmlns:a16="http://schemas.microsoft.com/office/drawing/2014/main" id="{1C41B4F4-9397-4F74-BDCB-90CD300AF033}"/>
              </a:ext>
            </a:extLst>
          </p:cNvPr>
          <p:cNvCxnSpPr>
            <a:cxnSpLocks/>
          </p:cNvCxnSpPr>
          <p:nvPr/>
        </p:nvCxnSpPr>
        <p:spPr>
          <a:xfrm>
            <a:off x="928592" y="2761415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9A897872-B52E-4A1D-B304-C059B4F85701}"/>
              </a:ext>
            </a:extLst>
          </p:cNvPr>
          <p:cNvCxnSpPr>
            <a:cxnSpLocks/>
          </p:cNvCxnSpPr>
          <p:nvPr/>
        </p:nvCxnSpPr>
        <p:spPr>
          <a:xfrm>
            <a:off x="3713690" y="1432631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ตัวเชื่อมต่อตรง 49">
            <a:extLst>
              <a:ext uri="{FF2B5EF4-FFF2-40B4-BE49-F238E27FC236}">
                <a16:creationId xmlns:a16="http://schemas.microsoft.com/office/drawing/2014/main" id="{0B3BB737-F625-4E16-A566-B0A300DF6EA5}"/>
              </a:ext>
            </a:extLst>
          </p:cNvPr>
          <p:cNvCxnSpPr>
            <a:cxnSpLocks/>
          </p:cNvCxnSpPr>
          <p:nvPr/>
        </p:nvCxnSpPr>
        <p:spPr>
          <a:xfrm>
            <a:off x="3623787" y="2598783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3EC3AA85-1641-4590-A771-A474B72598BB}"/>
              </a:ext>
            </a:extLst>
          </p:cNvPr>
          <p:cNvCxnSpPr>
            <a:cxnSpLocks/>
          </p:cNvCxnSpPr>
          <p:nvPr/>
        </p:nvCxnSpPr>
        <p:spPr>
          <a:xfrm>
            <a:off x="6805658" y="1389814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ตัวเชื่อมต่อตรง 51">
            <a:extLst>
              <a:ext uri="{FF2B5EF4-FFF2-40B4-BE49-F238E27FC236}">
                <a16:creationId xmlns:a16="http://schemas.microsoft.com/office/drawing/2014/main" id="{65D427CB-0AE7-41BB-97A3-5737C23A77BF}"/>
              </a:ext>
            </a:extLst>
          </p:cNvPr>
          <p:cNvCxnSpPr>
            <a:cxnSpLocks/>
          </p:cNvCxnSpPr>
          <p:nvPr/>
        </p:nvCxnSpPr>
        <p:spPr>
          <a:xfrm>
            <a:off x="6465254" y="2591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ตัวเชื่อมต่อตรง 52">
            <a:extLst>
              <a:ext uri="{FF2B5EF4-FFF2-40B4-BE49-F238E27FC236}">
                <a16:creationId xmlns:a16="http://schemas.microsoft.com/office/drawing/2014/main" id="{6FABFF62-6275-4FB4-A745-B7FDCA78DC68}"/>
              </a:ext>
            </a:extLst>
          </p:cNvPr>
          <p:cNvCxnSpPr>
            <a:cxnSpLocks/>
          </p:cNvCxnSpPr>
          <p:nvPr/>
        </p:nvCxnSpPr>
        <p:spPr>
          <a:xfrm>
            <a:off x="228151" y="4846192"/>
            <a:ext cx="15559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>
            <a:extLst>
              <a:ext uri="{FF2B5EF4-FFF2-40B4-BE49-F238E27FC236}">
                <a16:creationId xmlns:a16="http://schemas.microsoft.com/office/drawing/2014/main" id="{056F06DD-CE78-4935-A1E0-8D47313BCC20}"/>
              </a:ext>
            </a:extLst>
          </p:cNvPr>
          <p:cNvCxnSpPr>
            <a:cxnSpLocks/>
          </p:cNvCxnSpPr>
          <p:nvPr/>
        </p:nvCxnSpPr>
        <p:spPr>
          <a:xfrm>
            <a:off x="1954528" y="4845648"/>
            <a:ext cx="1404661" cy="18024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B765B8DA-03A4-4F50-9E92-AB36CAA478E9}"/>
              </a:ext>
            </a:extLst>
          </p:cNvPr>
          <p:cNvCxnSpPr>
            <a:cxnSpLocks/>
          </p:cNvCxnSpPr>
          <p:nvPr/>
        </p:nvCxnSpPr>
        <p:spPr>
          <a:xfrm flipV="1">
            <a:off x="4118537" y="4846192"/>
            <a:ext cx="1500845" cy="12302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E75D3FBF-492A-4812-9754-7928B1E748C1}"/>
              </a:ext>
            </a:extLst>
          </p:cNvPr>
          <p:cNvCxnSpPr>
            <a:cxnSpLocks/>
          </p:cNvCxnSpPr>
          <p:nvPr/>
        </p:nvCxnSpPr>
        <p:spPr>
          <a:xfrm>
            <a:off x="5702549" y="4846192"/>
            <a:ext cx="14514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8">
            <a:extLst>
              <a:ext uri="{FF2B5EF4-FFF2-40B4-BE49-F238E27FC236}">
                <a16:creationId xmlns:a16="http://schemas.microsoft.com/office/drawing/2014/main" id="{317819D6-1F1B-4C1C-A906-7AA05D278920}"/>
              </a:ext>
            </a:extLst>
          </p:cNvPr>
          <p:cNvSpPr txBox="1"/>
          <p:nvPr/>
        </p:nvSpPr>
        <p:spPr>
          <a:xfrm>
            <a:off x="0" y="44819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</p:spTree>
    <p:extLst>
      <p:ext uri="{BB962C8B-B14F-4D97-AF65-F5344CB8AC3E}">
        <p14:creationId xmlns:p14="http://schemas.microsoft.com/office/powerpoint/2010/main" val="25486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>
            <a:extLst>
              <a:ext uri="{FF2B5EF4-FFF2-40B4-BE49-F238E27FC236}">
                <a16:creationId xmlns:a16="http://schemas.microsoft.com/office/drawing/2014/main" id="{37089174-5DC1-4037-9AFC-A1DFD536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28" y="464496"/>
            <a:ext cx="842058" cy="2360053"/>
          </a:xfrm>
          <a:prstGeom prst="rect">
            <a:avLst/>
          </a:prstGeom>
        </p:spPr>
      </p:pic>
      <p:pic>
        <p:nvPicPr>
          <p:cNvPr id="5" name="Picture 41">
            <a:extLst>
              <a:ext uri="{FF2B5EF4-FFF2-40B4-BE49-F238E27FC236}">
                <a16:creationId xmlns:a16="http://schemas.microsoft.com/office/drawing/2014/main" id="{DDE71B25-D3F2-457B-9902-80F41DC3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64" y="451709"/>
            <a:ext cx="812496" cy="2385626"/>
          </a:xfrm>
          <a:prstGeom prst="rect">
            <a:avLst/>
          </a:prstGeom>
        </p:spPr>
      </p:pic>
      <p:pic>
        <p:nvPicPr>
          <p:cNvPr id="6" name="Picture 46">
            <a:extLst>
              <a:ext uri="{FF2B5EF4-FFF2-40B4-BE49-F238E27FC236}">
                <a16:creationId xmlns:a16="http://schemas.microsoft.com/office/drawing/2014/main" id="{2816B469-BADE-45BB-8B39-3CAEED3DF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235" y="451709"/>
            <a:ext cx="945548" cy="2521462"/>
          </a:xfrm>
          <a:prstGeom prst="rect">
            <a:avLst/>
          </a:prstGeom>
        </p:spPr>
      </p:pic>
      <p:pic>
        <p:nvPicPr>
          <p:cNvPr id="7" name="Picture 47">
            <a:extLst>
              <a:ext uri="{FF2B5EF4-FFF2-40B4-BE49-F238E27FC236}">
                <a16:creationId xmlns:a16="http://schemas.microsoft.com/office/drawing/2014/main" id="{70329DB1-6DFC-45E0-876C-DF515CE8B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611" y="629937"/>
            <a:ext cx="854054" cy="2379963"/>
          </a:xfrm>
          <a:prstGeom prst="rect">
            <a:avLst/>
          </a:prstGeom>
        </p:spPr>
      </p:pic>
      <p:pic>
        <p:nvPicPr>
          <p:cNvPr id="8" name="Picture 68">
            <a:extLst>
              <a:ext uri="{FF2B5EF4-FFF2-40B4-BE49-F238E27FC236}">
                <a16:creationId xmlns:a16="http://schemas.microsoft.com/office/drawing/2014/main" id="{4467B733-255D-468F-8CAC-A356E682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024" y="500433"/>
            <a:ext cx="887142" cy="2288178"/>
          </a:xfrm>
          <a:prstGeom prst="rect">
            <a:avLst/>
          </a:prstGeom>
        </p:spPr>
      </p:pic>
      <p:pic>
        <p:nvPicPr>
          <p:cNvPr id="9" name="Picture 93">
            <a:extLst>
              <a:ext uri="{FF2B5EF4-FFF2-40B4-BE49-F238E27FC236}">
                <a16:creationId xmlns:a16="http://schemas.microsoft.com/office/drawing/2014/main" id="{FD4C2957-01B8-4DDA-B4EC-45AD7DA76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995" y="464496"/>
            <a:ext cx="835195" cy="2372839"/>
          </a:xfrm>
          <a:prstGeom prst="rect">
            <a:avLst/>
          </a:prstGeom>
        </p:spPr>
      </p:pic>
      <p:pic>
        <p:nvPicPr>
          <p:cNvPr id="10" name="Picture 98">
            <a:extLst>
              <a:ext uri="{FF2B5EF4-FFF2-40B4-BE49-F238E27FC236}">
                <a16:creationId xmlns:a16="http://schemas.microsoft.com/office/drawing/2014/main" id="{6550B221-DA00-4A0C-BE02-EF742C2DE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597" y="777655"/>
            <a:ext cx="757667" cy="2097383"/>
          </a:xfrm>
          <a:prstGeom prst="rect">
            <a:avLst/>
          </a:prstGeom>
        </p:spPr>
      </p:pic>
      <p:pic>
        <p:nvPicPr>
          <p:cNvPr id="11" name="Picture 99">
            <a:extLst>
              <a:ext uri="{FF2B5EF4-FFF2-40B4-BE49-F238E27FC236}">
                <a16:creationId xmlns:a16="http://schemas.microsoft.com/office/drawing/2014/main" id="{1D3D6791-565E-45F8-BC6B-9F8686C8F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828" y="581241"/>
            <a:ext cx="858293" cy="2182818"/>
          </a:xfrm>
          <a:prstGeom prst="rect">
            <a:avLst/>
          </a:prstGeom>
        </p:spPr>
      </p:pic>
      <p:pic>
        <p:nvPicPr>
          <p:cNvPr id="12" name="Picture 39">
            <a:extLst>
              <a:ext uri="{FF2B5EF4-FFF2-40B4-BE49-F238E27FC236}">
                <a16:creationId xmlns:a16="http://schemas.microsoft.com/office/drawing/2014/main" id="{22D7CB7D-1D0A-4B01-A6AB-89FB954C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39" y="3022687"/>
            <a:ext cx="842058" cy="2360053"/>
          </a:xfrm>
          <a:prstGeom prst="rect">
            <a:avLst/>
          </a:prstGeom>
        </p:spPr>
      </p:pic>
      <p:pic>
        <p:nvPicPr>
          <p:cNvPr id="13" name="Picture 41">
            <a:extLst>
              <a:ext uri="{FF2B5EF4-FFF2-40B4-BE49-F238E27FC236}">
                <a16:creationId xmlns:a16="http://schemas.microsoft.com/office/drawing/2014/main" id="{3E22D1B6-6365-4C30-AB5F-DE89872E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5" y="3009900"/>
            <a:ext cx="812496" cy="2385626"/>
          </a:xfrm>
          <a:prstGeom prst="rect">
            <a:avLst/>
          </a:prstGeom>
        </p:spPr>
      </p:pic>
      <p:pic>
        <p:nvPicPr>
          <p:cNvPr id="14" name="Picture 46">
            <a:extLst>
              <a:ext uri="{FF2B5EF4-FFF2-40B4-BE49-F238E27FC236}">
                <a16:creationId xmlns:a16="http://schemas.microsoft.com/office/drawing/2014/main" id="{81706AA6-74D2-4E3F-9D7E-B2E2D070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546" y="3009900"/>
            <a:ext cx="945548" cy="2521462"/>
          </a:xfrm>
          <a:prstGeom prst="rect">
            <a:avLst/>
          </a:prstGeom>
        </p:spPr>
      </p:pic>
      <p:pic>
        <p:nvPicPr>
          <p:cNvPr id="15" name="Picture 47">
            <a:extLst>
              <a:ext uri="{FF2B5EF4-FFF2-40B4-BE49-F238E27FC236}">
                <a16:creationId xmlns:a16="http://schemas.microsoft.com/office/drawing/2014/main" id="{6DA5D143-2119-4292-A0D1-7A4435148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922" y="3188128"/>
            <a:ext cx="854054" cy="2379963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3D683560-5AEE-43BD-A671-4DFEA5168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335" y="3058624"/>
            <a:ext cx="887142" cy="228817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BD5ABAB-CCE5-446C-91A5-2B1733DF8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06" y="3022687"/>
            <a:ext cx="835195" cy="2372839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FFCDF168-9F2D-4783-A3D8-3A7C2D922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0745" y="3188128"/>
            <a:ext cx="836352" cy="2144756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DD82DF62-0486-48E1-8541-E32568068B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8597" y="2999775"/>
            <a:ext cx="990574" cy="2521462"/>
          </a:xfrm>
          <a:prstGeom prst="rect">
            <a:avLst/>
          </a:prstGeom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E0AED052-B64B-43F7-9F23-E8BFD9C42C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760" y="2557344"/>
            <a:ext cx="1350845" cy="2039661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44AD1120-AEB8-4484-A5EF-E26696EC8C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3327" y="5002591"/>
            <a:ext cx="992536" cy="1530860"/>
          </a:xfrm>
          <a:prstGeom prst="rect">
            <a:avLst/>
          </a:prstGeom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A037C55E-B70B-4B06-A613-7DE3C0C23F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3" y="612210"/>
            <a:ext cx="1142310" cy="1668135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3B451670-94F7-4B97-8851-9F7808ADB0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032427" y="1836252"/>
            <a:ext cx="1796938" cy="2697829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56A2A1D5-92D9-4A5A-997B-84CF78555E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119084" y="4366246"/>
            <a:ext cx="1437317" cy="21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280</Words>
  <Application>Microsoft Office PowerPoint</Application>
  <PresentationFormat>นำเสนอทางหน้าจอ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Kanyarat Rodtong</cp:lastModifiedBy>
  <cp:revision>31</cp:revision>
  <dcterms:created xsi:type="dcterms:W3CDTF">2020-07-16T06:49:20Z</dcterms:created>
  <dcterms:modified xsi:type="dcterms:W3CDTF">2020-08-02T17:04:28Z</dcterms:modified>
</cp:coreProperties>
</file>