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77"/>
    <a:srgbClr val="201F2F"/>
    <a:srgbClr val="4A4245"/>
    <a:srgbClr val="745247"/>
    <a:srgbClr val="207CA2"/>
    <a:srgbClr val="FACB7A"/>
    <a:srgbClr val="1A405E"/>
    <a:srgbClr val="337AAD"/>
    <a:srgbClr val="F52900"/>
    <a:srgbClr val="FF8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EDEC-8595-4343-8837-6FB512F8317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41" name="TextBox 40"/>
          <p:cNvSpPr txBox="1"/>
          <p:nvPr/>
        </p:nvSpPr>
        <p:spPr>
          <a:xfrm rot="21075003">
            <a:off x="446826" y="2338558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3" name="Rounded Rectangle 42"/>
          <p:cNvSpPr/>
          <p:nvPr/>
        </p:nvSpPr>
        <p:spPr>
          <a:xfrm rot="21240540">
            <a:off x="383919" y="2744415"/>
            <a:ext cx="3893348" cy="3834505"/>
          </a:xfrm>
          <a:prstGeom prst="roundRect">
            <a:avLst/>
          </a:prstGeom>
          <a:noFill/>
          <a:ln w="28575">
            <a:solidFill>
              <a:srgbClr val="FFB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73129">
            <a:off x="5645648" y="1280467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6" name="Rounded Rectangle 45"/>
          <p:cNvSpPr/>
          <p:nvPr/>
        </p:nvSpPr>
        <p:spPr>
          <a:xfrm rot="225184">
            <a:off x="4873916" y="1640562"/>
            <a:ext cx="3893348" cy="3834505"/>
          </a:xfrm>
          <a:prstGeom prst="roundRect">
            <a:avLst/>
          </a:prstGeom>
          <a:noFill/>
          <a:ln w="28575">
            <a:solidFill>
              <a:srgbClr val="529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5183165" y="1579966"/>
            <a:ext cx="300108" cy="3463634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38421" y="2037226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48412" y="2567529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38421" y="3075171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8412" y="3649668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034260" y="4205155"/>
            <a:ext cx="3478489" cy="182668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5034260" y="4731257"/>
            <a:ext cx="3439012" cy="16840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485496" y="3124737"/>
            <a:ext cx="662199" cy="3477316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400860" y="301092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2</a:t>
            </a:r>
            <a:r>
              <a:rPr lang="th-TH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9</a:t>
            </a:r>
            <a:r>
              <a:rPr lang="en-US" sz="1200" baseline="30000" dirty="0" err="1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th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Jul,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63978" y="5643323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263978" y="5986006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263977" y="6342709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650898" y="5588329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50898" y="5926883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50898" y="6288309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5BD0061D-8270-4DA8-874D-AB4E1A402D5F}"/>
              </a:ext>
            </a:extLst>
          </p:cNvPr>
          <p:cNvCxnSpPr>
            <a:cxnSpLocks/>
          </p:cNvCxnSpPr>
          <p:nvPr/>
        </p:nvCxnSpPr>
        <p:spPr>
          <a:xfrm flipV="1">
            <a:off x="432258" y="3557814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654AD50B-B134-4E11-8B1A-F57C3D060F39}"/>
              </a:ext>
            </a:extLst>
          </p:cNvPr>
          <p:cNvCxnSpPr>
            <a:cxnSpLocks/>
          </p:cNvCxnSpPr>
          <p:nvPr/>
        </p:nvCxnSpPr>
        <p:spPr>
          <a:xfrm flipV="1">
            <a:off x="524582" y="4103421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1A53BE03-E604-432E-97AA-077B6CDC7606}"/>
              </a:ext>
            </a:extLst>
          </p:cNvPr>
          <p:cNvCxnSpPr>
            <a:cxnSpLocks/>
          </p:cNvCxnSpPr>
          <p:nvPr/>
        </p:nvCxnSpPr>
        <p:spPr>
          <a:xfrm flipV="1">
            <a:off x="612800" y="466166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9">
            <a:extLst>
              <a:ext uri="{FF2B5EF4-FFF2-40B4-BE49-F238E27FC236}">
                <a16:creationId xmlns:a16="http://schemas.microsoft.com/office/drawing/2014/main" id="{A4ABC7FC-933B-4DC0-A1E3-2B344F84910A}"/>
              </a:ext>
            </a:extLst>
          </p:cNvPr>
          <p:cNvCxnSpPr>
            <a:cxnSpLocks/>
          </p:cNvCxnSpPr>
          <p:nvPr/>
        </p:nvCxnSpPr>
        <p:spPr>
          <a:xfrm flipV="1">
            <a:off x="776158" y="521991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E61168BB-A5F6-412E-AAD0-39D368740C0E}"/>
              </a:ext>
            </a:extLst>
          </p:cNvPr>
          <p:cNvCxnSpPr>
            <a:cxnSpLocks/>
          </p:cNvCxnSpPr>
          <p:nvPr/>
        </p:nvCxnSpPr>
        <p:spPr>
          <a:xfrm flipV="1">
            <a:off x="871324" y="580480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0">
            <a:extLst>
              <a:ext uri="{FF2B5EF4-FFF2-40B4-BE49-F238E27FC236}">
                <a16:creationId xmlns:a16="http://schemas.microsoft.com/office/drawing/2014/main" id="{A7B052C1-606C-4220-984B-E021C0757BF1}"/>
              </a:ext>
            </a:extLst>
          </p:cNvPr>
          <p:cNvSpPr txBox="1"/>
          <p:nvPr/>
        </p:nvSpPr>
        <p:spPr>
          <a:xfrm rot="21215162">
            <a:off x="687347" y="3301650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oper Black" panose="0208090404030B020404" pitchFamily="18" charset="0"/>
                <a:cs typeface="+mj-cs"/>
              </a:rPr>
              <a:t>วิเคราะห์ความต้องการระบบ </a:t>
            </a:r>
            <a:r>
              <a:rPr lang="en-US" sz="2000" b="1" dirty="0">
                <a:latin typeface="Cooper Black" panose="0208090404030B020404" pitchFamily="18" charset="0"/>
                <a:cs typeface="+mj-cs"/>
              </a:rPr>
              <a:t>PCR</a:t>
            </a:r>
            <a:endParaRPr lang="en-US" sz="2000" b="1" dirty="0">
              <a:latin typeface="Cooper Black" panose="0208090404030B020404" pitchFamily="18" charset="0"/>
            </a:endParaRPr>
          </a:p>
        </p:txBody>
      </p:sp>
      <p:sp>
        <p:nvSpPr>
          <p:cNvPr id="56" name="TextBox 40">
            <a:extLst>
              <a:ext uri="{FF2B5EF4-FFF2-40B4-BE49-F238E27FC236}">
                <a16:creationId xmlns:a16="http://schemas.microsoft.com/office/drawing/2014/main" id="{AE6E1CFD-B0EF-4C2B-A2DA-8AF945455EF2}"/>
              </a:ext>
            </a:extLst>
          </p:cNvPr>
          <p:cNvSpPr txBox="1"/>
          <p:nvPr/>
        </p:nvSpPr>
        <p:spPr>
          <a:xfrm rot="21215162">
            <a:off x="748405" y="399424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วิเคราะห์ความต้องการระบบ </a:t>
            </a:r>
            <a:r>
              <a:rPr lang="en-US" b="1" dirty="0">
                <a:latin typeface="Cooper Black" panose="0208090404030B020404" pitchFamily="18" charset="0"/>
                <a:cs typeface="+mj-cs"/>
              </a:rPr>
              <a:t>EV</a:t>
            </a:r>
          </a:p>
        </p:txBody>
      </p:sp>
      <p:sp>
        <p:nvSpPr>
          <p:cNvPr id="57" name="TextBox 40">
            <a:extLst>
              <a:ext uri="{FF2B5EF4-FFF2-40B4-BE49-F238E27FC236}">
                <a16:creationId xmlns:a16="http://schemas.microsoft.com/office/drawing/2014/main" id="{75BDB3BF-162C-4EE3-9DB7-4258E17BC6B8}"/>
              </a:ext>
            </a:extLst>
          </p:cNvPr>
          <p:cNvSpPr txBox="1"/>
          <p:nvPr/>
        </p:nvSpPr>
        <p:spPr>
          <a:xfrm rot="21215162">
            <a:off x="837891" y="450593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จัดทำรายงานการประชุมครั้งที่ </a:t>
            </a:r>
            <a:r>
              <a:rPr lang="en-US" b="1" dirty="0">
                <a:latin typeface="Cooper Black" panose="0208090404030B020404" pitchFamily="18" charset="0"/>
                <a:cs typeface="+mj-cs"/>
              </a:rPr>
              <a:t>2</a:t>
            </a:r>
          </a:p>
        </p:txBody>
      </p:sp>
      <p:sp>
        <p:nvSpPr>
          <p:cNvPr id="66" name="Oval 90">
            <a:extLst>
              <a:ext uri="{FF2B5EF4-FFF2-40B4-BE49-F238E27FC236}">
                <a16:creationId xmlns:a16="http://schemas.microsoft.com/office/drawing/2014/main" id="{905CC5D4-E0E3-41AB-B194-36A47171E8B6}"/>
              </a:ext>
            </a:extLst>
          </p:cNvPr>
          <p:cNvSpPr/>
          <p:nvPr/>
        </p:nvSpPr>
        <p:spPr>
          <a:xfrm>
            <a:off x="3306941" y="4413396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40">
            <a:extLst>
              <a:ext uri="{FF2B5EF4-FFF2-40B4-BE49-F238E27FC236}">
                <a16:creationId xmlns:a16="http://schemas.microsoft.com/office/drawing/2014/main" id="{037478A4-E069-4C47-A8CE-AA529D46B3C9}"/>
              </a:ext>
            </a:extLst>
          </p:cNvPr>
          <p:cNvSpPr txBox="1"/>
          <p:nvPr/>
        </p:nvSpPr>
        <p:spPr>
          <a:xfrm rot="201909">
            <a:off x="5420758" y="2332015"/>
            <a:ext cx="30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3</a:t>
            </a: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72EA74E0-96D1-4318-9BE6-6CE30529CCC7}"/>
              </a:ext>
            </a:extLst>
          </p:cNvPr>
          <p:cNvSpPr txBox="1"/>
          <p:nvPr/>
        </p:nvSpPr>
        <p:spPr>
          <a:xfrm rot="21210273">
            <a:off x="891632" y="5051218"/>
            <a:ext cx="30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2</a:t>
            </a:r>
          </a:p>
        </p:txBody>
      </p:sp>
      <p:sp>
        <p:nvSpPr>
          <p:cNvPr id="77" name="Oval 90">
            <a:extLst>
              <a:ext uri="{FF2B5EF4-FFF2-40B4-BE49-F238E27FC236}">
                <a16:creationId xmlns:a16="http://schemas.microsoft.com/office/drawing/2014/main" id="{506AB892-187B-41E8-AA02-B16076577021}"/>
              </a:ext>
            </a:extLst>
          </p:cNvPr>
          <p:cNvSpPr/>
          <p:nvPr/>
        </p:nvSpPr>
        <p:spPr>
          <a:xfrm>
            <a:off x="3826475" y="4881144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64B6DAAE-E905-49D4-8AA6-903CEEC0ADFF}"/>
              </a:ext>
            </a:extLst>
          </p:cNvPr>
          <p:cNvSpPr txBox="1"/>
          <p:nvPr/>
        </p:nvSpPr>
        <p:spPr>
          <a:xfrm rot="175763">
            <a:off x="5431279" y="1798452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oper Black" panose="0208090404030B020404" pitchFamily="18" charset="0"/>
                <a:cs typeface="+mj-cs"/>
              </a:rPr>
              <a:t>วิเคราะห์ความต้องการระบบ </a:t>
            </a:r>
            <a:r>
              <a:rPr lang="en-US" sz="2000" b="1" dirty="0">
                <a:latin typeface="Cooper Black" panose="0208090404030B020404" pitchFamily="18" charset="0"/>
                <a:cs typeface="+mj-cs"/>
              </a:rPr>
              <a:t>PCR</a:t>
            </a:r>
            <a:endParaRPr lang="en-US" sz="2000" b="1" dirty="0">
              <a:latin typeface="Cooper Black" panose="0208090404030B020404" pitchFamily="18" charset="0"/>
            </a:endParaRPr>
          </a:p>
        </p:txBody>
      </p:sp>
      <p:sp>
        <p:nvSpPr>
          <p:cNvPr id="42" name="TextBox 40">
            <a:extLst>
              <a:ext uri="{FF2B5EF4-FFF2-40B4-BE49-F238E27FC236}">
                <a16:creationId xmlns:a16="http://schemas.microsoft.com/office/drawing/2014/main" id="{19831D84-8931-4C8A-9743-F48C01083B6F}"/>
              </a:ext>
            </a:extLst>
          </p:cNvPr>
          <p:cNvSpPr txBox="1"/>
          <p:nvPr/>
        </p:nvSpPr>
        <p:spPr>
          <a:xfrm rot="224512">
            <a:off x="5423619" y="280912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วิเคราะห์ความต้องการระบบ </a:t>
            </a:r>
            <a:r>
              <a:rPr lang="en-US" b="1" dirty="0">
                <a:latin typeface="Cooper Black" panose="0208090404030B020404" pitchFamily="18" charset="0"/>
                <a:cs typeface="+mj-cs"/>
              </a:rPr>
              <a:t>EV</a:t>
            </a: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A8262246-E8C9-4826-A49C-A1216C9ED91A}"/>
              </a:ext>
            </a:extLst>
          </p:cNvPr>
          <p:cNvSpPr txBox="1"/>
          <p:nvPr/>
        </p:nvSpPr>
        <p:spPr>
          <a:xfrm rot="224512">
            <a:off x="5390727" y="3362613"/>
            <a:ext cx="21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ออกแบบ </a:t>
            </a:r>
            <a:r>
              <a:rPr lang="en-US" b="1" dirty="0">
                <a:latin typeface="Cooper Black" panose="0208090404030B020404" pitchFamily="18" charset="0"/>
                <a:cs typeface="+mj-cs"/>
              </a:rPr>
              <a:t>Diagram </a:t>
            </a:r>
            <a:r>
              <a:rPr lang="th-TH" b="1" dirty="0">
                <a:latin typeface="Cooper Black" panose="0208090404030B020404" pitchFamily="18" charset="0"/>
                <a:cs typeface="+mj-cs"/>
              </a:rPr>
              <a:t>ต่าง ๆ</a:t>
            </a:r>
            <a:endParaRPr lang="en-US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69" name="TextBox 40">
            <a:extLst>
              <a:ext uri="{FF2B5EF4-FFF2-40B4-BE49-F238E27FC236}">
                <a16:creationId xmlns:a16="http://schemas.microsoft.com/office/drawing/2014/main" id="{E19763DC-AE31-4E7B-A695-03864EA68C9B}"/>
              </a:ext>
            </a:extLst>
          </p:cNvPr>
          <p:cNvSpPr txBox="1"/>
          <p:nvPr/>
        </p:nvSpPr>
        <p:spPr>
          <a:xfrm rot="21215162">
            <a:off x="993196" y="5619898"/>
            <a:ext cx="315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จัดทำ </a:t>
            </a:r>
            <a:r>
              <a:rPr lang="en-US" b="1" dirty="0">
                <a:latin typeface="Cooper Black" panose="0208090404030B020404" pitchFamily="18" charset="0"/>
                <a:cs typeface="+mj-cs"/>
              </a:rPr>
              <a:t>Use case diagram V0.1</a:t>
            </a:r>
          </a:p>
        </p:txBody>
      </p:sp>
      <p:sp>
        <p:nvSpPr>
          <p:cNvPr id="72" name="Oval 90">
            <a:extLst>
              <a:ext uri="{FF2B5EF4-FFF2-40B4-BE49-F238E27FC236}">
                <a16:creationId xmlns:a16="http://schemas.microsoft.com/office/drawing/2014/main" id="{47736453-6F8F-4A66-B2EE-68CBB886C9AA}"/>
              </a:ext>
            </a:extLst>
          </p:cNvPr>
          <p:cNvSpPr/>
          <p:nvPr/>
        </p:nvSpPr>
        <p:spPr>
          <a:xfrm>
            <a:off x="4045410" y="5483349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100">
            <a:extLst>
              <a:ext uri="{FF2B5EF4-FFF2-40B4-BE49-F238E27FC236}">
                <a16:creationId xmlns:a16="http://schemas.microsoft.com/office/drawing/2014/main" id="{AB833199-1B2D-4B0A-B30C-B62398026C94}"/>
              </a:ext>
            </a:extLst>
          </p:cNvPr>
          <p:cNvSpPr/>
          <p:nvPr/>
        </p:nvSpPr>
        <p:spPr>
          <a:xfrm>
            <a:off x="3378372" y="3237799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100">
            <a:extLst>
              <a:ext uri="{FF2B5EF4-FFF2-40B4-BE49-F238E27FC236}">
                <a16:creationId xmlns:a16="http://schemas.microsoft.com/office/drawing/2014/main" id="{C731BF27-F3C1-496B-93CA-9085E567730C}"/>
              </a:ext>
            </a:extLst>
          </p:cNvPr>
          <p:cNvSpPr/>
          <p:nvPr/>
        </p:nvSpPr>
        <p:spPr>
          <a:xfrm>
            <a:off x="3185969" y="3840931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76</Words>
  <Application>Microsoft Office PowerPoint</Application>
  <PresentationFormat>นำเสนอทางหน้าจอ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Kanyarat Rodtong</cp:lastModifiedBy>
  <cp:revision>18</cp:revision>
  <dcterms:created xsi:type="dcterms:W3CDTF">2020-07-16T06:49:20Z</dcterms:created>
  <dcterms:modified xsi:type="dcterms:W3CDTF">2020-07-28T13:12:07Z</dcterms:modified>
</cp:coreProperties>
</file>