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8358-5488-4A22-A343-993F0C12E57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8ABC-3455-4665-952D-DE2592C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1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8358-5488-4A22-A343-993F0C12E57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8ABC-3455-4665-952D-DE2592C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5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8358-5488-4A22-A343-993F0C12E57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8ABC-3455-4665-952D-DE2592C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8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8358-5488-4A22-A343-993F0C12E57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8ABC-3455-4665-952D-DE2592C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9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8358-5488-4A22-A343-993F0C12E57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8ABC-3455-4665-952D-DE2592C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1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8358-5488-4A22-A343-993F0C12E57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8ABC-3455-4665-952D-DE2592C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0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8358-5488-4A22-A343-993F0C12E57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8ABC-3455-4665-952D-DE2592C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7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8358-5488-4A22-A343-993F0C12E57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8ABC-3455-4665-952D-DE2592C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8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8358-5488-4A22-A343-993F0C12E57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8ABC-3455-4665-952D-DE2592C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4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8358-5488-4A22-A343-993F0C12E57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8ABC-3455-4665-952D-DE2592C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1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8358-5488-4A22-A343-993F0C12E57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8ABC-3455-4665-952D-DE2592C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4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98358-5488-4A22-A343-993F0C12E57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8ABC-3455-4665-952D-DE2592C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กลุ่ม 58">
            <a:extLst>
              <a:ext uri="{FF2B5EF4-FFF2-40B4-BE49-F238E27FC236}">
                <a16:creationId xmlns:a16="http://schemas.microsoft.com/office/drawing/2014/main" id="{396186D2-6537-4B25-BDDD-0C7A6FB70B6D}"/>
              </a:ext>
            </a:extLst>
          </p:cNvPr>
          <p:cNvGrpSpPr/>
          <p:nvPr/>
        </p:nvGrpSpPr>
        <p:grpSpPr>
          <a:xfrm>
            <a:off x="127225" y="236509"/>
            <a:ext cx="1200150" cy="285750"/>
            <a:chOff x="128588" y="1042988"/>
            <a:chExt cx="1200150" cy="285750"/>
          </a:xfrm>
        </p:grpSpPr>
        <p:sp>
          <p:nvSpPr>
            <p:cNvPr id="4" name="Oval 3"/>
            <p:cNvSpPr/>
            <p:nvPr/>
          </p:nvSpPr>
          <p:spPr>
            <a:xfrm>
              <a:off x="128588" y="1042988"/>
              <a:ext cx="314325" cy="285750"/>
            </a:xfrm>
            <a:prstGeom prst="ellipse">
              <a:avLst/>
            </a:prstGeom>
            <a:solidFill>
              <a:srgbClr val="FA6541"/>
            </a:solidFill>
            <a:ln w="57150">
              <a:solidFill>
                <a:srgbClr val="FFB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Oval 4"/>
            <p:cNvSpPr/>
            <p:nvPr/>
          </p:nvSpPr>
          <p:spPr>
            <a:xfrm>
              <a:off x="571500" y="1042988"/>
              <a:ext cx="314325" cy="285750"/>
            </a:xfrm>
            <a:prstGeom prst="ellipse">
              <a:avLst/>
            </a:prstGeom>
            <a:solidFill>
              <a:srgbClr val="FA6541"/>
            </a:solidFill>
            <a:ln w="57150">
              <a:solidFill>
                <a:srgbClr val="FFB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5"/>
            <p:cNvSpPr/>
            <p:nvPr/>
          </p:nvSpPr>
          <p:spPr>
            <a:xfrm>
              <a:off x="1014413" y="1042988"/>
              <a:ext cx="314325" cy="285750"/>
            </a:xfrm>
            <a:prstGeom prst="ellipse">
              <a:avLst/>
            </a:prstGeom>
            <a:solidFill>
              <a:srgbClr val="FA6541"/>
            </a:solidFill>
            <a:ln w="57150">
              <a:solidFill>
                <a:srgbClr val="FFB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3" name="Group 97">
            <a:extLst>
              <a:ext uri="{FF2B5EF4-FFF2-40B4-BE49-F238E27FC236}">
                <a16:creationId xmlns:a16="http://schemas.microsoft.com/office/drawing/2014/main" id="{BB63D582-FF06-46FB-9F01-E50E9C7387A0}"/>
              </a:ext>
            </a:extLst>
          </p:cNvPr>
          <p:cNvGrpSpPr/>
          <p:nvPr/>
        </p:nvGrpSpPr>
        <p:grpSpPr>
          <a:xfrm>
            <a:off x="101370" y="6258142"/>
            <a:ext cx="2898293" cy="485972"/>
            <a:chOff x="64157" y="6199553"/>
            <a:chExt cx="3864390" cy="647963"/>
          </a:xfrm>
          <a:solidFill>
            <a:srgbClr val="375D96"/>
          </a:solidFill>
        </p:grpSpPr>
        <p:sp>
          <p:nvSpPr>
            <p:cNvPr id="54" name="Rectangle 14">
              <a:extLst>
                <a:ext uri="{FF2B5EF4-FFF2-40B4-BE49-F238E27FC236}">
                  <a16:creationId xmlns:a16="http://schemas.microsoft.com/office/drawing/2014/main" id="{EF4AF204-393F-4B02-B056-CD0583ED3DEA}"/>
                </a:ext>
              </a:extLst>
            </p:cNvPr>
            <p:cNvSpPr/>
            <p:nvPr/>
          </p:nvSpPr>
          <p:spPr>
            <a:xfrm>
              <a:off x="3289663" y="6199553"/>
              <a:ext cx="638884" cy="638884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F705EDF7-D1CF-4A94-A659-1D00DD9BD3B2}"/>
                </a:ext>
              </a:extLst>
            </p:cNvPr>
            <p:cNvSpPr/>
            <p:nvPr/>
          </p:nvSpPr>
          <p:spPr>
            <a:xfrm>
              <a:off x="1274168" y="6199553"/>
              <a:ext cx="638884" cy="638884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56" name="Right Triangle 13">
              <a:extLst>
                <a:ext uri="{FF2B5EF4-FFF2-40B4-BE49-F238E27FC236}">
                  <a16:creationId xmlns:a16="http://schemas.microsoft.com/office/drawing/2014/main" id="{4F8F8EC5-AEA8-464E-945F-BD887FF24D0D}"/>
                </a:ext>
              </a:extLst>
            </p:cNvPr>
            <p:cNvSpPr/>
            <p:nvPr/>
          </p:nvSpPr>
          <p:spPr>
            <a:xfrm>
              <a:off x="2584883" y="6228264"/>
              <a:ext cx="606168" cy="606168"/>
            </a:xfrm>
            <a:custGeom>
              <a:avLst/>
              <a:gdLst/>
              <a:ahLst/>
              <a:cxnLst/>
              <a:rect l="l" t="t" r="r" b="b"/>
              <a:pathLst>
                <a:path w="3888432" h="3921971">
                  <a:moveTo>
                    <a:pt x="3379043" y="3254688"/>
                  </a:moveTo>
                  <a:lnTo>
                    <a:pt x="3379043" y="3462328"/>
                  </a:lnTo>
                  <a:lnTo>
                    <a:pt x="3628183" y="3462328"/>
                  </a:lnTo>
                  <a:lnTo>
                    <a:pt x="3628183" y="3254688"/>
                  </a:lnTo>
                  <a:close/>
                  <a:moveTo>
                    <a:pt x="2945132" y="3254688"/>
                  </a:moveTo>
                  <a:lnTo>
                    <a:pt x="2945132" y="3462328"/>
                  </a:lnTo>
                  <a:lnTo>
                    <a:pt x="3194272" y="3462328"/>
                  </a:lnTo>
                  <a:lnTo>
                    <a:pt x="3194272" y="3254688"/>
                  </a:lnTo>
                  <a:close/>
                  <a:moveTo>
                    <a:pt x="2514947" y="3254688"/>
                  </a:moveTo>
                  <a:lnTo>
                    <a:pt x="2514947" y="3462328"/>
                  </a:lnTo>
                  <a:lnTo>
                    <a:pt x="2764087" y="3462328"/>
                  </a:lnTo>
                  <a:lnTo>
                    <a:pt x="2764087" y="3254688"/>
                  </a:lnTo>
                  <a:close/>
                  <a:moveTo>
                    <a:pt x="3379043" y="2864535"/>
                  </a:moveTo>
                  <a:lnTo>
                    <a:pt x="3379043" y="3072175"/>
                  </a:lnTo>
                  <a:lnTo>
                    <a:pt x="3628183" y="3072175"/>
                  </a:lnTo>
                  <a:lnTo>
                    <a:pt x="3628183" y="2864535"/>
                  </a:lnTo>
                  <a:close/>
                  <a:moveTo>
                    <a:pt x="2945132" y="2864535"/>
                  </a:moveTo>
                  <a:lnTo>
                    <a:pt x="2945132" y="3072175"/>
                  </a:lnTo>
                  <a:lnTo>
                    <a:pt x="3194272" y="3072175"/>
                  </a:lnTo>
                  <a:lnTo>
                    <a:pt x="3194272" y="2864535"/>
                  </a:lnTo>
                  <a:close/>
                  <a:moveTo>
                    <a:pt x="2514947" y="2864535"/>
                  </a:moveTo>
                  <a:lnTo>
                    <a:pt x="2514947" y="3072175"/>
                  </a:lnTo>
                  <a:lnTo>
                    <a:pt x="2764087" y="3072175"/>
                  </a:lnTo>
                  <a:lnTo>
                    <a:pt x="2764087" y="2864535"/>
                  </a:lnTo>
                  <a:close/>
                  <a:moveTo>
                    <a:pt x="1945832" y="2577619"/>
                  </a:moveTo>
                  <a:lnTo>
                    <a:pt x="1945832" y="2937659"/>
                  </a:lnTo>
                  <a:lnTo>
                    <a:pt x="2124754" y="2937659"/>
                  </a:lnTo>
                  <a:lnTo>
                    <a:pt x="2124754" y="2577619"/>
                  </a:lnTo>
                  <a:close/>
                  <a:moveTo>
                    <a:pt x="1531681" y="2577619"/>
                  </a:moveTo>
                  <a:lnTo>
                    <a:pt x="1531681" y="2937659"/>
                  </a:lnTo>
                  <a:lnTo>
                    <a:pt x="1710603" y="2937659"/>
                  </a:lnTo>
                  <a:lnTo>
                    <a:pt x="1710603" y="2577619"/>
                  </a:lnTo>
                  <a:close/>
                  <a:moveTo>
                    <a:pt x="1117528" y="2577619"/>
                  </a:moveTo>
                  <a:lnTo>
                    <a:pt x="1117528" y="2937659"/>
                  </a:lnTo>
                  <a:lnTo>
                    <a:pt x="1296450" y="2937659"/>
                  </a:lnTo>
                  <a:lnTo>
                    <a:pt x="1296450" y="2577619"/>
                  </a:lnTo>
                  <a:close/>
                  <a:moveTo>
                    <a:pt x="703375" y="2577619"/>
                  </a:moveTo>
                  <a:lnTo>
                    <a:pt x="703375" y="2937659"/>
                  </a:lnTo>
                  <a:lnTo>
                    <a:pt x="882297" y="2937659"/>
                  </a:lnTo>
                  <a:lnTo>
                    <a:pt x="882297" y="2577619"/>
                  </a:lnTo>
                  <a:close/>
                  <a:moveTo>
                    <a:pt x="289222" y="2577619"/>
                  </a:moveTo>
                  <a:lnTo>
                    <a:pt x="289222" y="2937659"/>
                  </a:lnTo>
                  <a:lnTo>
                    <a:pt x="468144" y="2937659"/>
                  </a:lnTo>
                  <a:lnTo>
                    <a:pt x="468144" y="2577619"/>
                  </a:lnTo>
                  <a:close/>
                  <a:moveTo>
                    <a:pt x="3379043" y="2474382"/>
                  </a:moveTo>
                  <a:lnTo>
                    <a:pt x="3379043" y="2682022"/>
                  </a:lnTo>
                  <a:lnTo>
                    <a:pt x="3628183" y="2682022"/>
                  </a:lnTo>
                  <a:lnTo>
                    <a:pt x="3628183" y="2474382"/>
                  </a:lnTo>
                  <a:close/>
                  <a:moveTo>
                    <a:pt x="2945132" y="2474382"/>
                  </a:moveTo>
                  <a:lnTo>
                    <a:pt x="2945132" y="2682022"/>
                  </a:lnTo>
                  <a:lnTo>
                    <a:pt x="3194272" y="2682022"/>
                  </a:lnTo>
                  <a:lnTo>
                    <a:pt x="3194272" y="2474382"/>
                  </a:lnTo>
                  <a:close/>
                  <a:moveTo>
                    <a:pt x="2514947" y="2474382"/>
                  </a:moveTo>
                  <a:lnTo>
                    <a:pt x="2514947" y="2682022"/>
                  </a:lnTo>
                  <a:lnTo>
                    <a:pt x="2764087" y="2682022"/>
                  </a:lnTo>
                  <a:lnTo>
                    <a:pt x="2764087" y="2474382"/>
                  </a:lnTo>
                  <a:close/>
                  <a:moveTo>
                    <a:pt x="3379043" y="2084229"/>
                  </a:moveTo>
                  <a:lnTo>
                    <a:pt x="3379043" y="2291869"/>
                  </a:lnTo>
                  <a:lnTo>
                    <a:pt x="3628183" y="2291869"/>
                  </a:lnTo>
                  <a:lnTo>
                    <a:pt x="3628183" y="2084229"/>
                  </a:lnTo>
                  <a:close/>
                  <a:moveTo>
                    <a:pt x="2945132" y="2084229"/>
                  </a:moveTo>
                  <a:lnTo>
                    <a:pt x="2945132" y="2291869"/>
                  </a:lnTo>
                  <a:lnTo>
                    <a:pt x="3194272" y="2291869"/>
                  </a:lnTo>
                  <a:lnTo>
                    <a:pt x="3194272" y="2084229"/>
                  </a:lnTo>
                  <a:close/>
                  <a:moveTo>
                    <a:pt x="2514947" y="2084229"/>
                  </a:moveTo>
                  <a:lnTo>
                    <a:pt x="2514947" y="2291869"/>
                  </a:lnTo>
                  <a:lnTo>
                    <a:pt x="2764087" y="2291869"/>
                  </a:lnTo>
                  <a:lnTo>
                    <a:pt x="2764087" y="2084229"/>
                  </a:lnTo>
                  <a:close/>
                  <a:moveTo>
                    <a:pt x="2124144" y="1714020"/>
                  </a:moveTo>
                  <a:lnTo>
                    <a:pt x="2124144" y="2164020"/>
                  </a:lnTo>
                  <a:lnTo>
                    <a:pt x="1296144" y="2164020"/>
                  </a:lnTo>
                  <a:close/>
                  <a:moveTo>
                    <a:pt x="197090" y="609603"/>
                  </a:moveTo>
                  <a:lnTo>
                    <a:pt x="525322" y="609603"/>
                  </a:lnTo>
                  <a:lnTo>
                    <a:pt x="584058" y="2101023"/>
                  </a:lnTo>
                  <a:lnTo>
                    <a:pt x="1296144" y="1714020"/>
                  </a:lnTo>
                  <a:lnTo>
                    <a:pt x="1296144" y="2164020"/>
                  </a:lnTo>
                  <a:lnTo>
                    <a:pt x="586539" y="2164020"/>
                  </a:lnTo>
                  <a:lnTo>
                    <a:pt x="590547" y="2265787"/>
                  </a:lnTo>
                  <a:lnTo>
                    <a:pt x="2232248" y="2265787"/>
                  </a:lnTo>
                  <a:lnTo>
                    <a:pt x="2232248" y="1954513"/>
                  </a:lnTo>
                  <a:lnTo>
                    <a:pt x="2232248" y="1054513"/>
                  </a:lnTo>
                  <a:lnTo>
                    <a:pt x="3888248" y="1954513"/>
                  </a:lnTo>
                  <a:lnTo>
                    <a:pt x="3888432" y="1954513"/>
                  </a:lnTo>
                  <a:lnTo>
                    <a:pt x="3888432" y="3921971"/>
                  </a:lnTo>
                  <a:lnTo>
                    <a:pt x="2304256" y="3921971"/>
                  </a:lnTo>
                  <a:lnTo>
                    <a:pt x="2232248" y="3921971"/>
                  </a:lnTo>
                  <a:lnTo>
                    <a:pt x="772857" y="3921971"/>
                  </a:lnTo>
                  <a:lnTo>
                    <a:pt x="772857" y="3290059"/>
                  </a:lnTo>
                  <a:lnTo>
                    <a:pt x="361206" y="3290059"/>
                  </a:lnTo>
                  <a:lnTo>
                    <a:pt x="361206" y="3921971"/>
                  </a:lnTo>
                  <a:lnTo>
                    <a:pt x="0" y="3921971"/>
                  </a:lnTo>
                  <a:lnTo>
                    <a:pt x="0" y="2265787"/>
                  </a:lnTo>
                  <a:lnTo>
                    <a:pt x="131865" y="2265787"/>
                  </a:lnTo>
                  <a:close/>
                  <a:moveTo>
                    <a:pt x="929888" y="0"/>
                  </a:moveTo>
                  <a:cubicBezTo>
                    <a:pt x="1019595" y="0"/>
                    <a:pt x="1124659" y="30463"/>
                    <a:pt x="1166726" y="102575"/>
                  </a:cubicBezTo>
                  <a:cubicBezTo>
                    <a:pt x="1212070" y="48192"/>
                    <a:pt x="1255094" y="19511"/>
                    <a:pt x="1304210" y="14210"/>
                  </a:cubicBezTo>
                  <a:cubicBezTo>
                    <a:pt x="1353326" y="8909"/>
                    <a:pt x="1418945" y="35057"/>
                    <a:pt x="1461423" y="70767"/>
                  </a:cubicBezTo>
                  <a:cubicBezTo>
                    <a:pt x="1500648" y="39845"/>
                    <a:pt x="1550404" y="23049"/>
                    <a:pt x="1604082" y="23049"/>
                  </a:cubicBezTo>
                  <a:cubicBezTo>
                    <a:pt x="1692530" y="23049"/>
                    <a:pt x="1770327" y="68651"/>
                    <a:pt x="1814928" y="137833"/>
                  </a:cubicBezTo>
                  <a:cubicBezTo>
                    <a:pt x="1859765" y="69447"/>
                    <a:pt x="1937139" y="24416"/>
                    <a:pt x="2025031" y="24416"/>
                  </a:cubicBezTo>
                  <a:cubicBezTo>
                    <a:pt x="2135143" y="24416"/>
                    <a:pt x="2228747" y="95092"/>
                    <a:pt x="2261925" y="193913"/>
                  </a:cubicBezTo>
                  <a:cubicBezTo>
                    <a:pt x="2262329" y="193791"/>
                    <a:pt x="2262735" y="193790"/>
                    <a:pt x="2263140" y="193790"/>
                  </a:cubicBezTo>
                  <a:cubicBezTo>
                    <a:pt x="2402209" y="193790"/>
                    <a:pt x="2514947" y="306528"/>
                    <a:pt x="2514947" y="445597"/>
                  </a:cubicBezTo>
                  <a:cubicBezTo>
                    <a:pt x="2514947" y="584666"/>
                    <a:pt x="2402209" y="697404"/>
                    <a:pt x="2263140" y="697404"/>
                  </a:cubicBezTo>
                  <a:cubicBezTo>
                    <a:pt x="2176391" y="697404"/>
                    <a:pt x="2099888" y="653537"/>
                    <a:pt x="2054640" y="586750"/>
                  </a:cubicBezTo>
                  <a:cubicBezTo>
                    <a:pt x="2010395" y="653762"/>
                    <a:pt x="1934062" y="697404"/>
                    <a:pt x="1847535" y="697404"/>
                  </a:cubicBezTo>
                  <a:cubicBezTo>
                    <a:pt x="1789311" y="697404"/>
                    <a:pt x="1735702" y="677642"/>
                    <a:pt x="1693695" y="643630"/>
                  </a:cubicBezTo>
                  <a:cubicBezTo>
                    <a:pt x="1651689" y="677642"/>
                    <a:pt x="1598080" y="697404"/>
                    <a:pt x="1539855" y="697404"/>
                  </a:cubicBezTo>
                  <a:cubicBezTo>
                    <a:pt x="1441551" y="697404"/>
                    <a:pt x="1356403" y="641072"/>
                    <a:pt x="1315888" y="558445"/>
                  </a:cubicBezTo>
                  <a:cubicBezTo>
                    <a:pt x="1272229" y="598661"/>
                    <a:pt x="1206400" y="634839"/>
                    <a:pt x="1149712" y="622576"/>
                  </a:cubicBezTo>
                  <a:cubicBezTo>
                    <a:pt x="1096483" y="611061"/>
                    <a:pt x="1025744" y="572014"/>
                    <a:pt x="984978" y="498638"/>
                  </a:cubicBezTo>
                  <a:cubicBezTo>
                    <a:pt x="959504" y="574665"/>
                    <a:pt x="887516" y="629050"/>
                    <a:pt x="802824" y="629050"/>
                  </a:cubicBezTo>
                  <a:cubicBezTo>
                    <a:pt x="724492" y="629050"/>
                    <a:pt x="657026" y="582526"/>
                    <a:pt x="627413" y="515210"/>
                  </a:cubicBezTo>
                  <a:cubicBezTo>
                    <a:pt x="584988" y="553591"/>
                    <a:pt x="527392" y="574026"/>
                    <a:pt x="479717" y="567162"/>
                  </a:cubicBezTo>
                  <a:cubicBezTo>
                    <a:pt x="439788" y="561414"/>
                    <a:pt x="406466" y="547383"/>
                    <a:pt x="379767" y="527160"/>
                  </a:cubicBezTo>
                  <a:cubicBezTo>
                    <a:pt x="310874" y="498171"/>
                    <a:pt x="262300" y="430445"/>
                    <a:pt x="261518" y="351249"/>
                  </a:cubicBezTo>
                  <a:cubicBezTo>
                    <a:pt x="261425" y="351089"/>
                    <a:pt x="261381" y="350918"/>
                    <a:pt x="261338" y="350746"/>
                  </a:cubicBezTo>
                  <a:cubicBezTo>
                    <a:pt x="228153" y="316942"/>
                    <a:pt x="208360" y="270473"/>
                    <a:pt x="208360" y="219381"/>
                  </a:cubicBezTo>
                  <a:cubicBezTo>
                    <a:pt x="208360" y="112466"/>
                    <a:pt x="295031" y="25795"/>
                    <a:pt x="401946" y="25795"/>
                  </a:cubicBezTo>
                  <a:cubicBezTo>
                    <a:pt x="425158" y="25795"/>
                    <a:pt x="447416" y="29880"/>
                    <a:pt x="467791" y="38056"/>
                  </a:cubicBezTo>
                  <a:cubicBezTo>
                    <a:pt x="585794" y="17893"/>
                    <a:pt x="696162" y="87852"/>
                    <a:pt x="737322" y="124235"/>
                  </a:cubicBezTo>
                  <a:cubicBezTo>
                    <a:pt x="782627" y="68126"/>
                    <a:pt x="852143" y="0"/>
                    <a:pt x="929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57" name="Rectangle 24">
              <a:extLst>
                <a:ext uri="{FF2B5EF4-FFF2-40B4-BE49-F238E27FC236}">
                  <a16:creationId xmlns:a16="http://schemas.microsoft.com/office/drawing/2014/main" id="{6E1BCD7B-66E0-42E2-BAA1-941A76E9410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962757" y="6375408"/>
              <a:ext cx="549541" cy="432929"/>
            </a:xfrm>
            <a:custGeom>
              <a:avLst/>
              <a:gdLst/>
              <a:ahLst/>
              <a:cxnLst/>
              <a:rect l="l" t="t" r="r" b="b"/>
              <a:pathLst>
                <a:path w="3805825" h="2998234">
                  <a:moveTo>
                    <a:pt x="571963" y="2092124"/>
                  </a:moveTo>
                  <a:lnTo>
                    <a:pt x="465390" y="2092124"/>
                  </a:lnTo>
                  <a:lnTo>
                    <a:pt x="571963" y="2198697"/>
                  </a:lnTo>
                  <a:close/>
                  <a:moveTo>
                    <a:pt x="571962" y="1939097"/>
                  </a:moveTo>
                  <a:lnTo>
                    <a:pt x="465390" y="2045669"/>
                  </a:lnTo>
                  <a:lnTo>
                    <a:pt x="571962" y="2045669"/>
                  </a:lnTo>
                  <a:close/>
                  <a:moveTo>
                    <a:pt x="724990" y="2092124"/>
                  </a:moveTo>
                  <a:lnTo>
                    <a:pt x="618417" y="2092124"/>
                  </a:lnTo>
                  <a:lnTo>
                    <a:pt x="618418" y="2198697"/>
                  </a:lnTo>
                  <a:close/>
                  <a:moveTo>
                    <a:pt x="618418" y="1939104"/>
                  </a:moveTo>
                  <a:lnTo>
                    <a:pt x="618417" y="2045669"/>
                  </a:lnTo>
                  <a:lnTo>
                    <a:pt x="724982" y="2045669"/>
                  </a:lnTo>
                  <a:close/>
                  <a:moveTo>
                    <a:pt x="760612" y="1901643"/>
                  </a:moveTo>
                  <a:lnTo>
                    <a:pt x="654047" y="1901643"/>
                  </a:lnTo>
                  <a:lnTo>
                    <a:pt x="760612" y="2008208"/>
                  </a:lnTo>
                  <a:close/>
                  <a:moveTo>
                    <a:pt x="760612" y="1748616"/>
                  </a:moveTo>
                  <a:lnTo>
                    <a:pt x="654040" y="1855188"/>
                  </a:lnTo>
                  <a:lnTo>
                    <a:pt x="760612" y="1855188"/>
                  </a:lnTo>
                  <a:close/>
                  <a:moveTo>
                    <a:pt x="913640" y="1901643"/>
                  </a:moveTo>
                  <a:lnTo>
                    <a:pt x="807067" y="1901643"/>
                  </a:lnTo>
                  <a:lnTo>
                    <a:pt x="807067" y="2008216"/>
                  </a:lnTo>
                  <a:close/>
                  <a:moveTo>
                    <a:pt x="807067" y="1748615"/>
                  </a:moveTo>
                  <a:lnTo>
                    <a:pt x="807067" y="1855188"/>
                  </a:lnTo>
                  <a:lnTo>
                    <a:pt x="913640" y="1855188"/>
                  </a:lnTo>
                  <a:close/>
                  <a:moveTo>
                    <a:pt x="953368" y="1708887"/>
                  </a:moveTo>
                  <a:lnTo>
                    <a:pt x="846796" y="1708887"/>
                  </a:lnTo>
                  <a:lnTo>
                    <a:pt x="953368" y="1815459"/>
                  </a:lnTo>
                  <a:close/>
                  <a:moveTo>
                    <a:pt x="953368" y="1555860"/>
                  </a:moveTo>
                  <a:lnTo>
                    <a:pt x="846796" y="1662432"/>
                  </a:lnTo>
                  <a:lnTo>
                    <a:pt x="953368" y="1662432"/>
                  </a:lnTo>
                  <a:close/>
                  <a:moveTo>
                    <a:pt x="1106396" y="1708887"/>
                  </a:moveTo>
                  <a:lnTo>
                    <a:pt x="999823" y="1708887"/>
                  </a:lnTo>
                  <a:lnTo>
                    <a:pt x="999823" y="1815460"/>
                  </a:lnTo>
                  <a:close/>
                  <a:moveTo>
                    <a:pt x="999823" y="1555860"/>
                  </a:moveTo>
                  <a:lnTo>
                    <a:pt x="999823" y="1662432"/>
                  </a:lnTo>
                  <a:lnTo>
                    <a:pt x="1106396" y="1662432"/>
                  </a:lnTo>
                  <a:close/>
                  <a:moveTo>
                    <a:pt x="1144754" y="1514764"/>
                  </a:moveTo>
                  <a:lnTo>
                    <a:pt x="1038182" y="1514764"/>
                  </a:lnTo>
                  <a:lnTo>
                    <a:pt x="1144754" y="1621337"/>
                  </a:lnTo>
                  <a:close/>
                  <a:moveTo>
                    <a:pt x="1144754" y="1361737"/>
                  </a:moveTo>
                  <a:lnTo>
                    <a:pt x="1038182" y="1468309"/>
                  </a:lnTo>
                  <a:lnTo>
                    <a:pt x="1144754" y="1468309"/>
                  </a:lnTo>
                  <a:close/>
                  <a:moveTo>
                    <a:pt x="1297782" y="1514764"/>
                  </a:moveTo>
                  <a:lnTo>
                    <a:pt x="1191209" y="1514764"/>
                  </a:lnTo>
                  <a:lnTo>
                    <a:pt x="1191209" y="1621337"/>
                  </a:lnTo>
                  <a:close/>
                  <a:moveTo>
                    <a:pt x="1191209" y="1361737"/>
                  </a:moveTo>
                  <a:lnTo>
                    <a:pt x="1191209" y="1468309"/>
                  </a:lnTo>
                  <a:lnTo>
                    <a:pt x="1297782" y="1468309"/>
                  </a:lnTo>
                  <a:close/>
                  <a:moveTo>
                    <a:pt x="1335838" y="1323681"/>
                  </a:moveTo>
                  <a:lnTo>
                    <a:pt x="1229266" y="1323681"/>
                  </a:lnTo>
                  <a:lnTo>
                    <a:pt x="1335838" y="1430253"/>
                  </a:lnTo>
                  <a:close/>
                  <a:moveTo>
                    <a:pt x="1335838" y="1170654"/>
                  </a:moveTo>
                  <a:lnTo>
                    <a:pt x="1229266" y="1277226"/>
                  </a:lnTo>
                  <a:lnTo>
                    <a:pt x="1335838" y="1277226"/>
                  </a:lnTo>
                  <a:close/>
                  <a:moveTo>
                    <a:pt x="1488865" y="1323681"/>
                  </a:moveTo>
                  <a:lnTo>
                    <a:pt x="1382293" y="1323681"/>
                  </a:lnTo>
                  <a:lnTo>
                    <a:pt x="1382293" y="1430253"/>
                  </a:lnTo>
                  <a:close/>
                  <a:moveTo>
                    <a:pt x="1382293" y="1170653"/>
                  </a:moveTo>
                  <a:lnTo>
                    <a:pt x="1382293" y="1277226"/>
                  </a:lnTo>
                  <a:lnTo>
                    <a:pt x="1488865" y="1277226"/>
                  </a:lnTo>
                  <a:close/>
                  <a:moveTo>
                    <a:pt x="2914702" y="2523007"/>
                  </a:moveTo>
                  <a:cubicBezTo>
                    <a:pt x="2900642" y="2508947"/>
                    <a:pt x="2877845" y="2508947"/>
                    <a:pt x="2863784" y="2523007"/>
                  </a:cubicBezTo>
                  <a:cubicBezTo>
                    <a:pt x="2849724" y="2537067"/>
                    <a:pt x="2849724" y="2559864"/>
                    <a:pt x="2863784" y="2573924"/>
                  </a:cubicBezTo>
                  <a:cubicBezTo>
                    <a:pt x="2877845" y="2587985"/>
                    <a:pt x="2900642" y="2587985"/>
                    <a:pt x="2914702" y="2573924"/>
                  </a:cubicBezTo>
                  <a:cubicBezTo>
                    <a:pt x="2928762" y="2559864"/>
                    <a:pt x="2928762" y="2537067"/>
                    <a:pt x="2914702" y="2523007"/>
                  </a:cubicBezTo>
                  <a:close/>
                  <a:moveTo>
                    <a:pt x="1526922" y="1132597"/>
                  </a:moveTo>
                  <a:lnTo>
                    <a:pt x="1420350" y="1132596"/>
                  </a:lnTo>
                  <a:lnTo>
                    <a:pt x="1526922" y="1239169"/>
                  </a:lnTo>
                  <a:close/>
                  <a:moveTo>
                    <a:pt x="1526922" y="979569"/>
                  </a:moveTo>
                  <a:lnTo>
                    <a:pt x="1420350" y="1086141"/>
                  </a:lnTo>
                  <a:lnTo>
                    <a:pt x="1526922" y="1086142"/>
                  </a:lnTo>
                  <a:close/>
                  <a:moveTo>
                    <a:pt x="1679950" y="1132597"/>
                  </a:moveTo>
                  <a:lnTo>
                    <a:pt x="1573377" y="1132597"/>
                  </a:lnTo>
                  <a:lnTo>
                    <a:pt x="1573377" y="1239169"/>
                  </a:lnTo>
                  <a:close/>
                  <a:moveTo>
                    <a:pt x="1573377" y="979569"/>
                  </a:moveTo>
                  <a:lnTo>
                    <a:pt x="1573377" y="1086142"/>
                  </a:lnTo>
                  <a:lnTo>
                    <a:pt x="1679950" y="1086142"/>
                  </a:lnTo>
                  <a:close/>
                  <a:moveTo>
                    <a:pt x="1718007" y="941512"/>
                  </a:moveTo>
                  <a:lnTo>
                    <a:pt x="1611434" y="941512"/>
                  </a:lnTo>
                  <a:lnTo>
                    <a:pt x="1718007" y="1048085"/>
                  </a:lnTo>
                  <a:close/>
                  <a:moveTo>
                    <a:pt x="1718006" y="788485"/>
                  </a:moveTo>
                  <a:lnTo>
                    <a:pt x="1611434" y="895057"/>
                  </a:lnTo>
                  <a:lnTo>
                    <a:pt x="1718006" y="895057"/>
                  </a:lnTo>
                  <a:close/>
                  <a:moveTo>
                    <a:pt x="1871034" y="941512"/>
                  </a:moveTo>
                  <a:lnTo>
                    <a:pt x="1764461" y="941512"/>
                  </a:lnTo>
                  <a:lnTo>
                    <a:pt x="1764462" y="1048085"/>
                  </a:lnTo>
                  <a:close/>
                  <a:moveTo>
                    <a:pt x="1764461" y="788485"/>
                  </a:moveTo>
                  <a:lnTo>
                    <a:pt x="1764462" y="895057"/>
                  </a:lnTo>
                  <a:lnTo>
                    <a:pt x="1871034" y="895057"/>
                  </a:lnTo>
                  <a:close/>
                  <a:moveTo>
                    <a:pt x="3382381" y="1946466"/>
                  </a:moveTo>
                  <a:lnTo>
                    <a:pt x="2893361" y="2435486"/>
                  </a:lnTo>
                  <a:lnTo>
                    <a:pt x="2933988" y="2428503"/>
                  </a:lnTo>
                  <a:lnTo>
                    <a:pt x="3009207" y="2503722"/>
                  </a:lnTo>
                  <a:lnTo>
                    <a:pt x="3003173" y="2538827"/>
                  </a:lnTo>
                  <a:lnTo>
                    <a:pt x="3488958" y="2053042"/>
                  </a:lnTo>
                  <a:lnTo>
                    <a:pt x="3388629" y="1952714"/>
                  </a:lnTo>
                  <a:close/>
                  <a:moveTo>
                    <a:pt x="2405874" y="794872"/>
                  </a:moveTo>
                  <a:lnTo>
                    <a:pt x="2299301" y="794872"/>
                  </a:lnTo>
                  <a:lnTo>
                    <a:pt x="2405874" y="901444"/>
                  </a:lnTo>
                  <a:close/>
                  <a:moveTo>
                    <a:pt x="2789111" y="1176277"/>
                  </a:moveTo>
                  <a:lnTo>
                    <a:pt x="2682538" y="1176278"/>
                  </a:lnTo>
                  <a:lnTo>
                    <a:pt x="2789111" y="1282850"/>
                  </a:lnTo>
                  <a:close/>
                  <a:moveTo>
                    <a:pt x="2596355" y="983521"/>
                  </a:moveTo>
                  <a:lnTo>
                    <a:pt x="2489782" y="983522"/>
                  </a:lnTo>
                  <a:lnTo>
                    <a:pt x="2596355" y="1090094"/>
                  </a:lnTo>
                  <a:close/>
                  <a:moveTo>
                    <a:pt x="3174317" y="1558747"/>
                  </a:moveTo>
                  <a:lnTo>
                    <a:pt x="3067745" y="1558747"/>
                  </a:lnTo>
                  <a:lnTo>
                    <a:pt x="3174317" y="1665320"/>
                  </a:lnTo>
                  <a:close/>
                  <a:moveTo>
                    <a:pt x="2983234" y="1367664"/>
                  </a:moveTo>
                  <a:lnTo>
                    <a:pt x="2876661" y="1367664"/>
                  </a:lnTo>
                  <a:lnTo>
                    <a:pt x="2983234" y="1474236"/>
                  </a:lnTo>
                  <a:close/>
                  <a:moveTo>
                    <a:pt x="3556486" y="1940915"/>
                  </a:moveTo>
                  <a:lnTo>
                    <a:pt x="3449914" y="1940915"/>
                  </a:lnTo>
                  <a:lnTo>
                    <a:pt x="3556487" y="2047488"/>
                  </a:lnTo>
                  <a:close/>
                  <a:moveTo>
                    <a:pt x="3365402" y="1749831"/>
                  </a:moveTo>
                  <a:lnTo>
                    <a:pt x="3258830" y="1749831"/>
                  </a:lnTo>
                  <a:lnTo>
                    <a:pt x="3365402" y="1856404"/>
                  </a:lnTo>
                  <a:close/>
                  <a:moveTo>
                    <a:pt x="3761426" y="2144804"/>
                  </a:moveTo>
                  <a:lnTo>
                    <a:pt x="3654853" y="2144804"/>
                  </a:lnTo>
                  <a:lnTo>
                    <a:pt x="3761426" y="2251377"/>
                  </a:lnTo>
                  <a:close/>
                  <a:moveTo>
                    <a:pt x="2405874" y="657532"/>
                  </a:moveTo>
                  <a:lnTo>
                    <a:pt x="2314989" y="748417"/>
                  </a:lnTo>
                  <a:lnTo>
                    <a:pt x="2405874" y="748417"/>
                  </a:lnTo>
                  <a:close/>
                  <a:moveTo>
                    <a:pt x="2558894" y="794872"/>
                  </a:moveTo>
                  <a:lnTo>
                    <a:pt x="2452329" y="794872"/>
                  </a:lnTo>
                  <a:lnTo>
                    <a:pt x="2452329" y="901437"/>
                  </a:lnTo>
                  <a:close/>
                  <a:moveTo>
                    <a:pt x="2596355" y="830501"/>
                  </a:moveTo>
                  <a:lnTo>
                    <a:pt x="2489790" y="937067"/>
                  </a:lnTo>
                  <a:lnTo>
                    <a:pt x="2596355" y="937067"/>
                  </a:lnTo>
                  <a:close/>
                  <a:moveTo>
                    <a:pt x="2942138" y="1176278"/>
                  </a:moveTo>
                  <a:lnTo>
                    <a:pt x="2835566" y="1176277"/>
                  </a:lnTo>
                  <a:lnTo>
                    <a:pt x="2835566" y="1282850"/>
                  </a:lnTo>
                  <a:close/>
                  <a:moveTo>
                    <a:pt x="2789111" y="1023250"/>
                  </a:moveTo>
                  <a:lnTo>
                    <a:pt x="2682538" y="1129823"/>
                  </a:lnTo>
                  <a:lnTo>
                    <a:pt x="2789111" y="1129823"/>
                  </a:lnTo>
                  <a:close/>
                  <a:moveTo>
                    <a:pt x="2749382" y="983521"/>
                  </a:moveTo>
                  <a:lnTo>
                    <a:pt x="2642810" y="983522"/>
                  </a:lnTo>
                  <a:lnTo>
                    <a:pt x="2642810" y="1090094"/>
                  </a:lnTo>
                  <a:close/>
                  <a:moveTo>
                    <a:pt x="3327345" y="1558747"/>
                  </a:moveTo>
                  <a:lnTo>
                    <a:pt x="3220772" y="1558747"/>
                  </a:lnTo>
                  <a:lnTo>
                    <a:pt x="3220772" y="1665320"/>
                  </a:lnTo>
                  <a:close/>
                  <a:moveTo>
                    <a:pt x="3174317" y="1405720"/>
                  </a:moveTo>
                  <a:lnTo>
                    <a:pt x="3067745" y="1512292"/>
                  </a:lnTo>
                  <a:lnTo>
                    <a:pt x="3174317" y="1512292"/>
                  </a:lnTo>
                  <a:close/>
                  <a:moveTo>
                    <a:pt x="3136261" y="1367664"/>
                  </a:moveTo>
                  <a:lnTo>
                    <a:pt x="3029688" y="1367664"/>
                  </a:lnTo>
                  <a:lnTo>
                    <a:pt x="3029689" y="1474236"/>
                  </a:lnTo>
                  <a:close/>
                  <a:moveTo>
                    <a:pt x="2983234" y="1214636"/>
                  </a:moveTo>
                  <a:lnTo>
                    <a:pt x="2876661" y="1321209"/>
                  </a:lnTo>
                  <a:lnTo>
                    <a:pt x="2983234" y="1321209"/>
                  </a:lnTo>
                  <a:close/>
                  <a:moveTo>
                    <a:pt x="3709514" y="1940915"/>
                  </a:moveTo>
                  <a:lnTo>
                    <a:pt x="3602941" y="1940915"/>
                  </a:lnTo>
                  <a:lnTo>
                    <a:pt x="3602942" y="2047488"/>
                  </a:lnTo>
                  <a:close/>
                  <a:moveTo>
                    <a:pt x="3556487" y="1787888"/>
                  </a:moveTo>
                  <a:lnTo>
                    <a:pt x="3449914" y="1894460"/>
                  </a:lnTo>
                  <a:lnTo>
                    <a:pt x="3556486" y="1894460"/>
                  </a:lnTo>
                  <a:close/>
                  <a:moveTo>
                    <a:pt x="3518430" y="1749831"/>
                  </a:moveTo>
                  <a:lnTo>
                    <a:pt x="3411857" y="1749831"/>
                  </a:lnTo>
                  <a:lnTo>
                    <a:pt x="3411857" y="1856403"/>
                  </a:lnTo>
                  <a:close/>
                  <a:moveTo>
                    <a:pt x="3365402" y="1596803"/>
                  </a:moveTo>
                  <a:lnTo>
                    <a:pt x="3258830" y="1703376"/>
                  </a:lnTo>
                  <a:lnTo>
                    <a:pt x="3365402" y="1703376"/>
                  </a:lnTo>
                  <a:close/>
                  <a:moveTo>
                    <a:pt x="3761426" y="1991777"/>
                  </a:moveTo>
                  <a:lnTo>
                    <a:pt x="3654853" y="2098349"/>
                  </a:lnTo>
                  <a:lnTo>
                    <a:pt x="3761426" y="2098349"/>
                  </a:lnTo>
                  <a:close/>
                  <a:moveTo>
                    <a:pt x="2452329" y="641845"/>
                  </a:moveTo>
                  <a:lnTo>
                    <a:pt x="2452329" y="748417"/>
                  </a:lnTo>
                  <a:lnTo>
                    <a:pt x="2558901" y="748417"/>
                  </a:lnTo>
                  <a:close/>
                  <a:moveTo>
                    <a:pt x="2835566" y="1023250"/>
                  </a:moveTo>
                  <a:lnTo>
                    <a:pt x="2835566" y="1129822"/>
                  </a:lnTo>
                  <a:lnTo>
                    <a:pt x="2942138" y="1129822"/>
                  </a:lnTo>
                  <a:close/>
                  <a:moveTo>
                    <a:pt x="2642810" y="830494"/>
                  </a:moveTo>
                  <a:lnTo>
                    <a:pt x="2642810" y="937066"/>
                  </a:lnTo>
                  <a:lnTo>
                    <a:pt x="2749382" y="937066"/>
                  </a:lnTo>
                  <a:close/>
                  <a:moveTo>
                    <a:pt x="3220772" y="1405720"/>
                  </a:moveTo>
                  <a:lnTo>
                    <a:pt x="3220772" y="1512292"/>
                  </a:lnTo>
                  <a:lnTo>
                    <a:pt x="3327344" y="1512292"/>
                  </a:lnTo>
                  <a:close/>
                  <a:moveTo>
                    <a:pt x="3029688" y="1214636"/>
                  </a:moveTo>
                  <a:lnTo>
                    <a:pt x="3029688" y="1321209"/>
                  </a:lnTo>
                  <a:lnTo>
                    <a:pt x="3136261" y="1321209"/>
                  </a:lnTo>
                  <a:close/>
                  <a:moveTo>
                    <a:pt x="3602941" y="1787888"/>
                  </a:moveTo>
                  <a:lnTo>
                    <a:pt x="3602941" y="1894460"/>
                  </a:lnTo>
                  <a:lnTo>
                    <a:pt x="3709514" y="1894460"/>
                  </a:lnTo>
                  <a:close/>
                  <a:moveTo>
                    <a:pt x="3411857" y="1596803"/>
                  </a:moveTo>
                  <a:lnTo>
                    <a:pt x="3411857" y="1703376"/>
                  </a:lnTo>
                  <a:lnTo>
                    <a:pt x="3518429" y="1703376"/>
                  </a:lnTo>
                  <a:close/>
                  <a:moveTo>
                    <a:pt x="2353083" y="150965"/>
                  </a:moveTo>
                  <a:lnTo>
                    <a:pt x="2025288" y="132265"/>
                  </a:lnTo>
                  <a:lnTo>
                    <a:pt x="2071608" y="178585"/>
                  </a:lnTo>
                  <a:lnTo>
                    <a:pt x="2093619" y="156574"/>
                  </a:lnTo>
                  <a:lnTo>
                    <a:pt x="2220546" y="283501"/>
                  </a:lnTo>
                  <a:close/>
                  <a:moveTo>
                    <a:pt x="2523312" y="286240"/>
                  </a:moveTo>
                  <a:lnTo>
                    <a:pt x="2373298" y="436253"/>
                  </a:lnTo>
                  <a:lnTo>
                    <a:pt x="2500225" y="563180"/>
                  </a:lnTo>
                  <a:lnTo>
                    <a:pt x="2473487" y="589919"/>
                  </a:lnTo>
                  <a:lnTo>
                    <a:pt x="2618667" y="735099"/>
                  </a:lnTo>
                  <a:lnTo>
                    <a:pt x="2619582" y="734183"/>
                  </a:lnTo>
                  <a:lnTo>
                    <a:pt x="2812338" y="926939"/>
                  </a:lnTo>
                  <a:lnTo>
                    <a:pt x="2845693" y="960294"/>
                  </a:lnTo>
                  <a:lnTo>
                    <a:pt x="3005093" y="1119693"/>
                  </a:lnTo>
                  <a:lnTo>
                    <a:pt x="3006461" y="1118325"/>
                  </a:lnTo>
                  <a:lnTo>
                    <a:pt x="3197545" y="1309409"/>
                  </a:lnTo>
                  <a:lnTo>
                    <a:pt x="3232572" y="1344436"/>
                  </a:lnTo>
                  <a:lnTo>
                    <a:pt x="3246403" y="1358267"/>
                  </a:lnTo>
                  <a:close/>
                  <a:moveTo>
                    <a:pt x="2523816" y="30335"/>
                  </a:moveTo>
                  <a:lnTo>
                    <a:pt x="2626629" y="133149"/>
                  </a:lnTo>
                  <a:lnTo>
                    <a:pt x="2552082" y="207696"/>
                  </a:lnTo>
                  <a:lnTo>
                    <a:pt x="2576968" y="232583"/>
                  </a:lnTo>
                  <a:lnTo>
                    <a:pt x="2575182" y="234369"/>
                  </a:lnTo>
                  <a:lnTo>
                    <a:pt x="3513251" y="1625113"/>
                  </a:lnTo>
                  <a:lnTo>
                    <a:pt x="3579714" y="1691577"/>
                  </a:lnTo>
                  <a:lnTo>
                    <a:pt x="3614741" y="1726603"/>
                  </a:lnTo>
                  <a:lnTo>
                    <a:pt x="3784128" y="1895991"/>
                  </a:lnTo>
                  <a:lnTo>
                    <a:pt x="3784653" y="1895466"/>
                  </a:lnTo>
                  <a:lnTo>
                    <a:pt x="3802957" y="1913770"/>
                  </a:lnTo>
                  <a:lnTo>
                    <a:pt x="3802957" y="1914820"/>
                  </a:lnTo>
                  <a:lnTo>
                    <a:pt x="3805825" y="1917687"/>
                  </a:lnTo>
                  <a:lnTo>
                    <a:pt x="3802957" y="1920555"/>
                  </a:lnTo>
                  <a:lnTo>
                    <a:pt x="3802957" y="2329384"/>
                  </a:lnTo>
                  <a:lnTo>
                    <a:pt x="3784653" y="2347688"/>
                  </a:lnTo>
                  <a:lnTo>
                    <a:pt x="3580239" y="2143274"/>
                  </a:lnTo>
                  <a:lnTo>
                    <a:pt x="3579714" y="2143798"/>
                  </a:lnTo>
                  <a:lnTo>
                    <a:pt x="3514414" y="2078498"/>
                  </a:lnTo>
                  <a:lnTo>
                    <a:pt x="2992605" y="2600306"/>
                  </a:lnTo>
                  <a:lnTo>
                    <a:pt x="2990741" y="2611151"/>
                  </a:lnTo>
                  <a:lnTo>
                    <a:pt x="2771416" y="2767764"/>
                  </a:lnTo>
                  <a:lnTo>
                    <a:pt x="2746140" y="2742487"/>
                  </a:lnTo>
                  <a:lnTo>
                    <a:pt x="2670170" y="2818456"/>
                  </a:lnTo>
                  <a:lnTo>
                    <a:pt x="2651401" y="2799687"/>
                  </a:lnTo>
                  <a:cubicBezTo>
                    <a:pt x="2625528" y="2785735"/>
                    <a:pt x="2592950" y="2788926"/>
                    <a:pt x="2569612" y="2809139"/>
                  </a:cubicBezTo>
                  <a:cubicBezTo>
                    <a:pt x="2540180" y="2834630"/>
                    <a:pt x="2535445" y="2878528"/>
                    <a:pt x="2558763" y="2909709"/>
                  </a:cubicBezTo>
                  <a:cubicBezTo>
                    <a:pt x="2580225" y="2939886"/>
                    <a:pt x="2602221" y="2944074"/>
                    <a:pt x="2698387" y="2956528"/>
                  </a:cubicBezTo>
                  <a:cubicBezTo>
                    <a:pt x="2612716" y="3019512"/>
                    <a:pt x="2549084" y="3004923"/>
                    <a:pt x="2499317" y="2954166"/>
                  </a:cubicBezTo>
                  <a:cubicBezTo>
                    <a:pt x="2449549" y="2903408"/>
                    <a:pt x="2462151" y="2804007"/>
                    <a:pt x="2521014" y="2753027"/>
                  </a:cubicBezTo>
                  <a:cubicBezTo>
                    <a:pt x="2561003" y="2718393"/>
                    <a:pt x="2614554" y="2708748"/>
                    <a:pt x="2661444" y="2725347"/>
                  </a:cubicBezTo>
                  <a:lnTo>
                    <a:pt x="2695222" y="2691569"/>
                  </a:lnTo>
                  <a:lnTo>
                    <a:pt x="2669947" y="2666294"/>
                  </a:lnTo>
                  <a:lnTo>
                    <a:pt x="2810390" y="2469612"/>
                  </a:lnTo>
                  <a:lnTo>
                    <a:pt x="2809356" y="2468579"/>
                  </a:lnTo>
                  <a:lnTo>
                    <a:pt x="2815551" y="2462385"/>
                  </a:lnTo>
                  <a:lnTo>
                    <a:pt x="2826559" y="2446968"/>
                  </a:lnTo>
                  <a:lnTo>
                    <a:pt x="2831882" y="2446053"/>
                  </a:lnTo>
                  <a:lnTo>
                    <a:pt x="3356925" y="1921010"/>
                  </a:lnTo>
                  <a:lnTo>
                    <a:pt x="3353603" y="1917688"/>
                  </a:lnTo>
                  <a:lnTo>
                    <a:pt x="3197545" y="1761630"/>
                  </a:lnTo>
                  <a:lnTo>
                    <a:pt x="3197544" y="1761631"/>
                  </a:lnTo>
                  <a:lnTo>
                    <a:pt x="3006461" y="1570547"/>
                  </a:lnTo>
                  <a:lnTo>
                    <a:pt x="2971434" y="1535520"/>
                  </a:lnTo>
                  <a:lnTo>
                    <a:pt x="2813706" y="1377793"/>
                  </a:lnTo>
                  <a:lnTo>
                    <a:pt x="2812338" y="1379161"/>
                  </a:lnTo>
                  <a:lnTo>
                    <a:pt x="2619582" y="1186405"/>
                  </a:lnTo>
                  <a:lnTo>
                    <a:pt x="2586227" y="1153050"/>
                  </a:lnTo>
                  <a:lnTo>
                    <a:pt x="2430017" y="996839"/>
                  </a:lnTo>
                  <a:lnTo>
                    <a:pt x="2429101" y="997755"/>
                  </a:lnTo>
                  <a:lnTo>
                    <a:pt x="2247376" y="816030"/>
                  </a:lnTo>
                  <a:lnTo>
                    <a:pt x="2194721" y="868684"/>
                  </a:lnTo>
                  <a:lnTo>
                    <a:pt x="2169629" y="843592"/>
                  </a:lnTo>
                  <a:lnTo>
                    <a:pt x="2012511" y="1000710"/>
                  </a:lnTo>
                  <a:lnTo>
                    <a:pt x="1948715" y="936915"/>
                  </a:lnTo>
                  <a:lnTo>
                    <a:pt x="1776261" y="1109369"/>
                  </a:lnTo>
                  <a:lnTo>
                    <a:pt x="1741234" y="1144396"/>
                  </a:lnTo>
                  <a:lnTo>
                    <a:pt x="1585176" y="1300453"/>
                  </a:lnTo>
                  <a:lnTo>
                    <a:pt x="1550150" y="1335480"/>
                  </a:lnTo>
                  <a:lnTo>
                    <a:pt x="1394093" y="1491537"/>
                  </a:lnTo>
                  <a:lnTo>
                    <a:pt x="1359065" y="1526564"/>
                  </a:lnTo>
                  <a:lnTo>
                    <a:pt x="1201338" y="1684291"/>
                  </a:lnTo>
                  <a:lnTo>
                    <a:pt x="1202706" y="1685660"/>
                  </a:lnTo>
                  <a:lnTo>
                    <a:pt x="1009951" y="1878416"/>
                  </a:lnTo>
                  <a:lnTo>
                    <a:pt x="976596" y="1911771"/>
                  </a:lnTo>
                  <a:lnTo>
                    <a:pt x="820385" y="2067981"/>
                  </a:lnTo>
                  <a:lnTo>
                    <a:pt x="821301" y="2068897"/>
                  </a:lnTo>
                  <a:lnTo>
                    <a:pt x="612116" y="2278081"/>
                  </a:lnTo>
                  <a:lnTo>
                    <a:pt x="673628" y="2339593"/>
                  </a:lnTo>
                  <a:lnTo>
                    <a:pt x="567426" y="2445795"/>
                  </a:lnTo>
                  <a:lnTo>
                    <a:pt x="672230" y="2550598"/>
                  </a:lnTo>
                  <a:lnTo>
                    <a:pt x="566028" y="2656800"/>
                  </a:lnTo>
                  <a:lnTo>
                    <a:pt x="0" y="2090772"/>
                  </a:lnTo>
                  <a:lnTo>
                    <a:pt x="106202" y="1984570"/>
                  </a:lnTo>
                  <a:lnTo>
                    <a:pt x="211005" y="2089373"/>
                  </a:lnTo>
                  <a:lnTo>
                    <a:pt x="317206" y="1983171"/>
                  </a:lnTo>
                  <a:lnTo>
                    <a:pt x="386005" y="2051970"/>
                  </a:lnTo>
                  <a:lnTo>
                    <a:pt x="558644" y="1879331"/>
                  </a:lnTo>
                  <a:lnTo>
                    <a:pt x="557729" y="1878415"/>
                  </a:lnTo>
                  <a:lnTo>
                    <a:pt x="750485" y="1685660"/>
                  </a:lnTo>
                  <a:lnTo>
                    <a:pt x="783839" y="1652305"/>
                  </a:lnTo>
                  <a:lnTo>
                    <a:pt x="943239" y="1492905"/>
                  </a:lnTo>
                  <a:lnTo>
                    <a:pt x="941871" y="1491537"/>
                  </a:lnTo>
                  <a:lnTo>
                    <a:pt x="1132954" y="1300453"/>
                  </a:lnTo>
                  <a:lnTo>
                    <a:pt x="1167982" y="1265426"/>
                  </a:lnTo>
                  <a:lnTo>
                    <a:pt x="1324039" y="1109369"/>
                  </a:lnTo>
                  <a:lnTo>
                    <a:pt x="1359065" y="1074342"/>
                  </a:lnTo>
                  <a:lnTo>
                    <a:pt x="1515123" y="918285"/>
                  </a:lnTo>
                  <a:lnTo>
                    <a:pt x="1550150" y="883258"/>
                  </a:lnTo>
                  <a:lnTo>
                    <a:pt x="1722604" y="710804"/>
                  </a:lnTo>
                  <a:lnTo>
                    <a:pt x="1656089" y="644289"/>
                  </a:lnTo>
                  <a:lnTo>
                    <a:pt x="1813208" y="487170"/>
                  </a:lnTo>
                  <a:lnTo>
                    <a:pt x="1788115" y="462078"/>
                  </a:lnTo>
                  <a:lnTo>
                    <a:pt x="1817021" y="433172"/>
                  </a:lnTo>
                  <a:lnTo>
                    <a:pt x="1638436" y="254587"/>
                  </a:lnTo>
                  <a:lnTo>
                    <a:pt x="1893022" y="0"/>
                  </a:lnTo>
                  <a:lnTo>
                    <a:pt x="1948799" y="55777"/>
                  </a:lnTo>
                  <a:lnTo>
                    <a:pt x="2421315" y="82732"/>
                  </a:lnTo>
                  <a:lnTo>
                    <a:pt x="2424216" y="79831"/>
                  </a:lnTo>
                  <a:lnTo>
                    <a:pt x="2449269" y="104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58" name="Rectangle 14">
              <a:extLst>
                <a:ext uri="{FF2B5EF4-FFF2-40B4-BE49-F238E27FC236}">
                  <a16:creationId xmlns:a16="http://schemas.microsoft.com/office/drawing/2014/main" id="{4B4FEE0A-B5A0-41BF-869C-0275AAAD4B26}"/>
                </a:ext>
              </a:extLst>
            </p:cNvPr>
            <p:cNvSpPr/>
            <p:nvPr/>
          </p:nvSpPr>
          <p:spPr>
            <a:xfrm>
              <a:off x="64157" y="6199553"/>
              <a:ext cx="638884" cy="638884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60" name="Rectangle 41">
              <a:extLst>
                <a:ext uri="{FF2B5EF4-FFF2-40B4-BE49-F238E27FC236}">
                  <a16:creationId xmlns:a16="http://schemas.microsoft.com/office/drawing/2014/main" id="{7ECC24A8-8C2C-48BA-9EA4-B4955E188837}"/>
                </a:ext>
              </a:extLst>
            </p:cNvPr>
            <p:cNvSpPr>
              <a:spLocks/>
            </p:cNvSpPr>
            <p:nvPr/>
          </p:nvSpPr>
          <p:spPr>
            <a:xfrm>
              <a:off x="768936" y="6414587"/>
              <a:ext cx="432929" cy="432929"/>
            </a:xfrm>
            <a:custGeom>
              <a:avLst/>
              <a:gdLst/>
              <a:ahLst/>
              <a:cxnLst/>
              <a:rect l="l" t="t" r="r" b="b"/>
              <a:pathLst>
                <a:path w="3888423" h="3970014">
                  <a:moveTo>
                    <a:pt x="1259577" y="2471243"/>
                  </a:moveTo>
                  <a:cubicBezTo>
                    <a:pt x="1293292" y="2471243"/>
                    <a:pt x="1320623" y="2543205"/>
                    <a:pt x="1320623" y="2631975"/>
                  </a:cubicBezTo>
                  <a:cubicBezTo>
                    <a:pt x="1320623" y="2720745"/>
                    <a:pt x="1293292" y="2792707"/>
                    <a:pt x="1259577" y="2792707"/>
                  </a:cubicBezTo>
                  <a:cubicBezTo>
                    <a:pt x="1225862" y="2792707"/>
                    <a:pt x="1198531" y="2720745"/>
                    <a:pt x="1198531" y="2631975"/>
                  </a:cubicBezTo>
                  <a:cubicBezTo>
                    <a:pt x="1198531" y="2543205"/>
                    <a:pt x="1225862" y="2471243"/>
                    <a:pt x="1259577" y="2471243"/>
                  </a:cubicBezTo>
                  <a:close/>
                  <a:moveTo>
                    <a:pt x="1710471" y="2470362"/>
                  </a:moveTo>
                  <a:cubicBezTo>
                    <a:pt x="1741030" y="2470028"/>
                    <a:pt x="1768823" y="2488083"/>
                    <a:pt x="1781169" y="2516203"/>
                  </a:cubicBezTo>
                  <a:cubicBezTo>
                    <a:pt x="1793845" y="2545068"/>
                    <a:pt x="1787700" y="2578742"/>
                    <a:pt x="1765642" y="2601268"/>
                  </a:cubicBezTo>
                  <a:cubicBezTo>
                    <a:pt x="1750827" y="2616399"/>
                    <a:pt x="1730831" y="2624459"/>
                    <a:pt x="1710472" y="2623745"/>
                  </a:cubicBezTo>
                  <a:close/>
                  <a:moveTo>
                    <a:pt x="2456093" y="2374056"/>
                  </a:moveTo>
                  <a:lnTo>
                    <a:pt x="2456093" y="2889893"/>
                  </a:lnTo>
                  <a:lnTo>
                    <a:pt x="2566690" y="2889893"/>
                  </a:lnTo>
                  <a:lnTo>
                    <a:pt x="2566690" y="2706284"/>
                  </a:lnTo>
                  <a:lnTo>
                    <a:pt x="2632197" y="2884955"/>
                  </a:lnTo>
                  <a:lnTo>
                    <a:pt x="2635843" y="2883618"/>
                  </a:lnTo>
                  <a:lnTo>
                    <a:pt x="2635843" y="2889893"/>
                  </a:lnTo>
                  <a:lnTo>
                    <a:pt x="2746439" y="2889893"/>
                  </a:lnTo>
                  <a:lnTo>
                    <a:pt x="2746439" y="2374056"/>
                  </a:lnTo>
                  <a:lnTo>
                    <a:pt x="2635843" y="2374056"/>
                  </a:lnTo>
                  <a:lnTo>
                    <a:pt x="2635843" y="2573614"/>
                  </a:lnTo>
                  <a:lnTo>
                    <a:pt x="2566690" y="2385000"/>
                  </a:lnTo>
                  <a:lnTo>
                    <a:pt x="2566690" y="2374056"/>
                  </a:lnTo>
                  <a:close/>
                  <a:moveTo>
                    <a:pt x="2032426" y="2374056"/>
                  </a:moveTo>
                  <a:lnTo>
                    <a:pt x="2032426" y="2889895"/>
                  </a:lnTo>
                  <a:lnTo>
                    <a:pt x="2115405" y="2889895"/>
                  </a:lnTo>
                  <a:lnTo>
                    <a:pt x="2143023" y="2889895"/>
                  </a:lnTo>
                  <a:lnTo>
                    <a:pt x="2308949" y="2889895"/>
                  </a:lnTo>
                  <a:lnTo>
                    <a:pt x="2308949" y="2779299"/>
                  </a:lnTo>
                  <a:lnTo>
                    <a:pt x="2143023" y="2779299"/>
                  </a:lnTo>
                  <a:lnTo>
                    <a:pt x="2143023" y="2686401"/>
                  </a:lnTo>
                  <a:lnTo>
                    <a:pt x="2308949" y="2686401"/>
                  </a:lnTo>
                  <a:lnTo>
                    <a:pt x="2308949" y="2575804"/>
                  </a:lnTo>
                  <a:lnTo>
                    <a:pt x="2143023" y="2575804"/>
                  </a:lnTo>
                  <a:lnTo>
                    <a:pt x="2143023" y="2484653"/>
                  </a:lnTo>
                  <a:lnTo>
                    <a:pt x="2308949" y="2484653"/>
                  </a:lnTo>
                  <a:lnTo>
                    <a:pt x="2308949" y="2374056"/>
                  </a:lnTo>
                  <a:lnTo>
                    <a:pt x="2143023" y="2374056"/>
                  </a:lnTo>
                  <a:lnTo>
                    <a:pt x="2115405" y="2374056"/>
                  </a:lnTo>
                  <a:close/>
                  <a:moveTo>
                    <a:pt x="1259577" y="2374056"/>
                  </a:moveTo>
                  <a:cubicBezTo>
                    <a:pt x="1172187" y="2374056"/>
                    <a:pt x="1101344" y="2489530"/>
                    <a:pt x="1101344" y="2631975"/>
                  </a:cubicBezTo>
                  <a:cubicBezTo>
                    <a:pt x="1101344" y="2774420"/>
                    <a:pt x="1172187" y="2889894"/>
                    <a:pt x="1259577" y="2889894"/>
                  </a:cubicBezTo>
                  <a:cubicBezTo>
                    <a:pt x="1346967" y="2889894"/>
                    <a:pt x="1417810" y="2774420"/>
                    <a:pt x="1417810" y="2631975"/>
                  </a:cubicBezTo>
                  <a:cubicBezTo>
                    <a:pt x="1417810" y="2489530"/>
                    <a:pt x="1346967" y="2374056"/>
                    <a:pt x="1259577" y="2374056"/>
                  </a:cubicBezTo>
                  <a:close/>
                  <a:moveTo>
                    <a:pt x="1599876" y="2366688"/>
                  </a:moveTo>
                  <a:lnTo>
                    <a:pt x="1599875" y="2882524"/>
                  </a:lnTo>
                  <a:lnTo>
                    <a:pt x="1710472" y="2882525"/>
                  </a:lnTo>
                  <a:lnTo>
                    <a:pt x="1710472" y="2723975"/>
                  </a:lnTo>
                  <a:cubicBezTo>
                    <a:pt x="1757507" y="2725624"/>
                    <a:pt x="1803701" y="2707003"/>
                    <a:pt x="1837929" y="2672047"/>
                  </a:cubicBezTo>
                  <a:cubicBezTo>
                    <a:pt x="1888884" y="2620006"/>
                    <a:pt x="1903084" y="2542214"/>
                    <a:pt x="1873801" y="2475527"/>
                  </a:cubicBezTo>
                  <a:cubicBezTo>
                    <a:pt x="1845275" y="2410565"/>
                    <a:pt x="1781067" y="2368851"/>
                    <a:pt x="1710472" y="2369624"/>
                  </a:cubicBezTo>
                  <a:lnTo>
                    <a:pt x="1710471" y="2366688"/>
                  </a:lnTo>
                  <a:close/>
                  <a:moveTo>
                    <a:pt x="920754" y="2169815"/>
                  </a:moveTo>
                  <a:lnTo>
                    <a:pt x="3008986" y="2169815"/>
                  </a:lnTo>
                  <a:lnTo>
                    <a:pt x="3008986" y="3105919"/>
                  </a:lnTo>
                  <a:lnTo>
                    <a:pt x="920754" y="3105919"/>
                  </a:lnTo>
                  <a:close/>
                  <a:moveTo>
                    <a:pt x="632722" y="1985007"/>
                  </a:moveTo>
                  <a:lnTo>
                    <a:pt x="632722" y="3321943"/>
                  </a:lnTo>
                  <a:lnTo>
                    <a:pt x="3297018" y="3321943"/>
                  </a:lnTo>
                  <a:lnTo>
                    <a:pt x="3297018" y="1985007"/>
                  </a:lnTo>
                  <a:close/>
                  <a:moveTo>
                    <a:pt x="2657019" y="761679"/>
                  </a:moveTo>
                  <a:lnTo>
                    <a:pt x="2760733" y="1606387"/>
                  </a:lnTo>
                  <a:lnTo>
                    <a:pt x="2761762" y="1614761"/>
                  </a:lnTo>
                  <a:lnTo>
                    <a:pt x="2762330" y="1614691"/>
                  </a:lnTo>
                  <a:cubicBezTo>
                    <a:pt x="2780335" y="1740615"/>
                    <a:pt x="2862522" y="1833408"/>
                    <a:pt x="2948897" y="1824230"/>
                  </a:cubicBezTo>
                  <a:cubicBezTo>
                    <a:pt x="3036464" y="1814924"/>
                    <a:pt x="3095979" y="1704243"/>
                    <a:pt x="3083047" y="1575312"/>
                  </a:cubicBezTo>
                  <a:lnTo>
                    <a:pt x="3083347" y="1575275"/>
                  </a:lnTo>
                  <a:lnTo>
                    <a:pt x="2983448" y="761679"/>
                  </a:lnTo>
                  <a:close/>
                  <a:moveTo>
                    <a:pt x="2205921" y="761679"/>
                  </a:moveTo>
                  <a:lnTo>
                    <a:pt x="2264137" y="1594263"/>
                  </a:lnTo>
                  <a:cubicBezTo>
                    <a:pt x="2264333" y="1597068"/>
                    <a:pt x="2264530" y="1599874"/>
                    <a:pt x="2264726" y="1602679"/>
                  </a:cubicBezTo>
                  <a:lnTo>
                    <a:pt x="2265297" y="1602640"/>
                  </a:lnTo>
                  <a:cubicBezTo>
                    <a:pt x="2276686" y="1729333"/>
                    <a:pt x="2353905" y="1826300"/>
                    <a:pt x="2440641" y="1821655"/>
                  </a:cubicBezTo>
                  <a:cubicBezTo>
                    <a:pt x="2528577" y="1816945"/>
                    <a:pt x="2593802" y="1709530"/>
                    <a:pt x="2587636" y="1580099"/>
                  </a:cubicBezTo>
                  <a:lnTo>
                    <a:pt x="2587937" y="1580078"/>
                  </a:lnTo>
                  <a:lnTo>
                    <a:pt x="2530706" y="761679"/>
                  </a:lnTo>
                  <a:close/>
                  <a:moveTo>
                    <a:pt x="1761700" y="761679"/>
                  </a:moveTo>
                  <a:cubicBezTo>
                    <a:pt x="1761699" y="1032443"/>
                    <a:pt x="1761699" y="1303208"/>
                    <a:pt x="1761698" y="1573972"/>
                  </a:cubicBezTo>
                  <a:lnTo>
                    <a:pt x="1761698" y="1582410"/>
                  </a:lnTo>
                  <a:lnTo>
                    <a:pt x="1762270" y="1582410"/>
                  </a:lnTo>
                  <a:cubicBezTo>
                    <a:pt x="1764795" y="1709590"/>
                    <a:pt x="1835062" y="1811707"/>
                    <a:pt x="1921910" y="1813122"/>
                  </a:cubicBezTo>
                  <a:cubicBezTo>
                    <a:pt x="2009960" y="1814558"/>
                    <a:pt x="2082519" y="1711955"/>
                    <a:pt x="2085398" y="1582410"/>
                  </a:cubicBezTo>
                  <a:lnTo>
                    <a:pt x="2085698" y="1582410"/>
                  </a:lnTo>
                  <a:cubicBezTo>
                    <a:pt x="2085698" y="1308834"/>
                    <a:pt x="2085698" y="1035256"/>
                    <a:pt x="2085696" y="761679"/>
                  </a:cubicBezTo>
                  <a:close/>
                  <a:moveTo>
                    <a:pt x="3411320" y="761678"/>
                  </a:moveTo>
                  <a:lnTo>
                    <a:pt x="3078803" y="761679"/>
                  </a:lnTo>
                  <a:lnTo>
                    <a:pt x="3277545" y="1622538"/>
                  </a:lnTo>
                  <a:lnTo>
                    <a:pt x="3279443" y="1630759"/>
                  </a:lnTo>
                  <a:lnTo>
                    <a:pt x="3280000" y="1630631"/>
                  </a:lnTo>
                  <a:cubicBezTo>
                    <a:pt x="3311069" y="1753983"/>
                    <a:pt x="3402507" y="1837676"/>
                    <a:pt x="3487448" y="1819520"/>
                  </a:cubicBezTo>
                  <a:cubicBezTo>
                    <a:pt x="3573564" y="1801112"/>
                    <a:pt x="3621183" y="1684815"/>
                    <a:pt x="3594846" y="1557943"/>
                  </a:cubicBezTo>
                  <a:lnTo>
                    <a:pt x="3595140" y="1557876"/>
                  </a:lnTo>
                  <a:close/>
                  <a:moveTo>
                    <a:pt x="1633002" y="761678"/>
                  </a:moveTo>
                  <a:lnTo>
                    <a:pt x="1308563" y="761679"/>
                  </a:lnTo>
                  <a:lnTo>
                    <a:pt x="1266057" y="1572672"/>
                  </a:lnTo>
                  <a:lnTo>
                    <a:pt x="1265616" y="1581099"/>
                  </a:lnTo>
                  <a:lnTo>
                    <a:pt x="1266187" y="1581128"/>
                  </a:lnTo>
                  <a:cubicBezTo>
                    <a:pt x="1262052" y="1708267"/>
                    <a:pt x="1326878" y="1813921"/>
                    <a:pt x="1413534" y="1819881"/>
                  </a:cubicBezTo>
                  <a:cubicBezTo>
                    <a:pt x="1501387" y="1825922"/>
                    <a:pt x="1579217" y="1727257"/>
                    <a:pt x="1588872" y="1598040"/>
                  </a:cubicBezTo>
                  <a:lnTo>
                    <a:pt x="1589172" y="1598055"/>
                  </a:lnTo>
                  <a:close/>
                  <a:moveTo>
                    <a:pt x="863949" y="761678"/>
                  </a:moveTo>
                  <a:lnTo>
                    <a:pt x="765078" y="1566901"/>
                  </a:lnTo>
                  <a:lnTo>
                    <a:pt x="764050" y="1575275"/>
                  </a:lnTo>
                  <a:lnTo>
                    <a:pt x="764617" y="1575345"/>
                  </a:lnTo>
                  <a:cubicBezTo>
                    <a:pt x="751624" y="1701884"/>
                    <a:pt x="808922" y="1811803"/>
                    <a:pt x="894951" y="1823794"/>
                  </a:cubicBezTo>
                  <a:cubicBezTo>
                    <a:pt x="982168" y="1835949"/>
                    <a:pt x="1066691" y="1742953"/>
                    <a:pt x="1085336" y="1614724"/>
                  </a:cubicBezTo>
                  <a:lnTo>
                    <a:pt x="1085635" y="1614761"/>
                  </a:lnTo>
                  <a:lnTo>
                    <a:pt x="1190378" y="761679"/>
                  </a:lnTo>
                  <a:close/>
                  <a:moveTo>
                    <a:pt x="295535" y="441623"/>
                  </a:moveTo>
                  <a:lnTo>
                    <a:pt x="3583899" y="441623"/>
                  </a:lnTo>
                  <a:cubicBezTo>
                    <a:pt x="3610412" y="441623"/>
                    <a:pt x="3631905" y="463116"/>
                    <a:pt x="3631905" y="489629"/>
                  </a:cubicBezTo>
                  <a:lnTo>
                    <a:pt x="3631905" y="655863"/>
                  </a:lnTo>
                  <a:lnTo>
                    <a:pt x="3884522" y="1666330"/>
                  </a:lnTo>
                  <a:cubicBezTo>
                    <a:pt x="3909974" y="1748325"/>
                    <a:pt x="3809191" y="1900953"/>
                    <a:pt x="3631905" y="1666330"/>
                  </a:cubicBezTo>
                  <a:lnTo>
                    <a:pt x="3631905" y="3970014"/>
                  </a:lnTo>
                  <a:lnTo>
                    <a:pt x="247529" y="3970014"/>
                  </a:lnTo>
                  <a:lnTo>
                    <a:pt x="247529" y="1768425"/>
                  </a:lnTo>
                  <a:cubicBezTo>
                    <a:pt x="263724" y="1795996"/>
                    <a:pt x="288366" y="1813812"/>
                    <a:pt x="317369" y="1820473"/>
                  </a:cubicBezTo>
                  <a:cubicBezTo>
                    <a:pt x="403196" y="1840184"/>
                    <a:pt x="495502" y="1754908"/>
                    <a:pt x="525251" y="1628793"/>
                  </a:cubicBezTo>
                  <a:lnTo>
                    <a:pt x="525545" y="1628855"/>
                  </a:lnTo>
                  <a:lnTo>
                    <a:pt x="709866" y="761679"/>
                  </a:lnTo>
                  <a:lnTo>
                    <a:pt x="378634" y="761679"/>
                  </a:lnTo>
                  <a:lnTo>
                    <a:pt x="210380" y="1553239"/>
                  </a:lnTo>
                  <a:lnTo>
                    <a:pt x="208625" y="1561492"/>
                  </a:lnTo>
                  <a:lnTo>
                    <a:pt x="209185" y="1561611"/>
                  </a:lnTo>
                  <a:cubicBezTo>
                    <a:pt x="202164" y="1598200"/>
                    <a:pt x="201274" y="1633895"/>
                    <a:pt x="207433" y="1666330"/>
                  </a:cubicBezTo>
                  <a:cubicBezTo>
                    <a:pt x="113985" y="1883037"/>
                    <a:pt x="-32319" y="1816968"/>
                    <a:pt x="6372" y="1666330"/>
                  </a:cubicBezTo>
                  <a:lnTo>
                    <a:pt x="249769" y="692744"/>
                  </a:lnTo>
                  <a:cubicBezTo>
                    <a:pt x="247993" y="689334"/>
                    <a:pt x="247529" y="685546"/>
                    <a:pt x="247529" y="681649"/>
                  </a:cubicBezTo>
                  <a:lnTo>
                    <a:pt x="247529" y="489629"/>
                  </a:lnTo>
                  <a:cubicBezTo>
                    <a:pt x="247529" y="463116"/>
                    <a:pt x="269022" y="441623"/>
                    <a:pt x="295535" y="441623"/>
                  </a:cubicBezTo>
                  <a:close/>
                  <a:moveTo>
                    <a:pt x="307785" y="0"/>
                  </a:moveTo>
                  <a:lnTo>
                    <a:pt x="3571649" y="0"/>
                  </a:lnTo>
                  <a:cubicBezTo>
                    <a:pt x="3604927" y="0"/>
                    <a:pt x="3631905" y="26978"/>
                    <a:pt x="3631905" y="60256"/>
                  </a:cubicBezTo>
                  <a:lnTo>
                    <a:pt x="3631905" y="301273"/>
                  </a:lnTo>
                  <a:cubicBezTo>
                    <a:pt x="3631905" y="334551"/>
                    <a:pt x="3604927" y="361529"/>
                    <a:pt x="3571649" y="361529"/>
                  </a:cubicBezTo>
                  <a:lnTo>
                    <a:pt x="307785" y="361529"/>
                  </a:lnTo>
                  <a:cubicBezTo>
                    <a:pt x="274507" y="361529"/>
                    <a:pt x="247529" y="334551"/>
                    <a:pt x="247529" y="301273"/>
                  </a:cubicBezTo>
                  <a:lnTo>
                    <a:pt x="247529" y="60256"/>
                  </a:lnTo>
                  <a:cubicBezTo>
                    <a:pt x="247529" y="26978"/>
                    <a:pt x="274507" y="0"/>
                    <a:pt x="3077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</p:grpSp>
      <p:grpSp>
        <p:nvGrpSpPr>
          <p:cNvPr id="15" name="组合 131">
            <a:extLst>
              <a:ext uri="{FF2B5EF4-FFF2-40B4-BE49-F238E27FC236}">
                <a16:creationId xmlns:a16="http://schemas.microsoft.com/office/drawing/2014/main" id="{70168565-968A-45E5-A2F6-1591ABB1B18B}"/>
              </a:ext>
            </a:extLst>
          </p:cNvPr>
          <p:cNvGrpSpPr/>
          <p:nvPr/>
        </p:nvGrpSpPr>
        <p:grpSpPr>
          <a:xfrm>
            <a:off x="300222" y="6009898"/>
            <a:ext cx="2597972" cy="693587"/>
            <a:chOff x="1914190" y="332952"/>
            <a:chExt cx="5975946" cy="1472744"/>
          </a:xfrm>
        </p:grpSpPr>
        <p:sp>
          <p:nvSpPr>
            <p:cNvPr id="16" name="椭圆 132">
              <a:extLst>
                <a:ext uri="{FF2B5EF4-FFF2-40B4-BE49-F238E27FC236}">
                  <a16:creationId xmlns:a16="http://schemas.microsoft.com/office/drawing/2014/main" id="{FF48C544-6CFF-4669-81D3-DCE2024A52DC}"/>
                </a:ext>
              </a:extLst>
            </p:cNvPr>
            <p:cNvSpPr/>
            <p:nvPr/>
          </p:nvSpPr>
          <p:spPr>
            <a:xfrm>
              <a:off x="5922634" y="451243"/>
              <a:ext cx="275259" cy="275259"/>
            </a:xfrm>
            <a:prstGeom prst="ellipse">
              <a:avLst/>
            </a:prstGeom>
            <a:noFill/>
            <a:ln w="57150">
              <a:solidFill>
                <a:srgbClr val="48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33">
              <a:extLst>
                <a:ext uri="{FF2B5EF4-FFF2-40B4-BE49-F238E27FC236}">
                  <a16:creationId xmlns:a16="http://schemas.microsoft.com/office/drawing/2014/main" id="{83F62579-D64E-4A4E-A084-6DE49DA2C721}"/>
                </a:ext>
              </a:extLst>
            </p:cNvPr>
            <p:cNvSpPr/>
            <p:nvPr/>
          </p:nvSpPr>
          <p:spPr>
            <a:xfrm>
              <a:off x="7744861" y="1652774"/>
              <a:ext cx="145275" cy="152922"/>
            </a:xfrm>
            <a:prstGeom prst="ellipse">
              <a:avLst/>
            </a:prstGeom>
            <a:noFill/>
            <a:ln w="47625">
              <a:solidFill>
                <a:srgbClr val="48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34">
              <a:extLst>
                <a:ext uri="{FF2B5EF4-FFF2-40B4-BE49-F238E27FC236}">
                  <a16:creationId xmlns:a16="http://schemas.microsoft.com/office/drawing/2014/main" id="{53C9DCD7-6672-4253-94B7-F3B72CA98FDE}"/>
                </a:ext>
              </a:extLst>
            </p:cNvPr>
            <p:cNvSpPr/>
            <p:nvPr/>
          </p:nvSpPr>
          <p:spPr>
            <a:xfrm>
              <a:off x="6066983" y="837594"/>
              <a:ext cx="108150" cy="113842"/>
            </a:xfrm>
            <a:prstGeom prst="ellipse">
              <a:avLst/>
            </a:prstGeom>
            <a:solidFill>
              <a:srgbClr val="47BEFE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35">
              <a:extLst>
                <a:ext uri="{FF2B5EF4-FFF2-40B4-BE49-F238E27FC236}">
                  <a16:creationId xmlns:a16="http://schemas.microsoft.com/office/drawing/2014/main" id="{5BF124A3-36B5-4366-9A91-1F4C69F147C8}"/>
                </a:ext>
              </a:extLst>
            </p:cNvPr>
            <p:cNvGrpSpPr/>
            <p:nvPr/>
          </p:nvGrpSpPr>
          <p:grpSpPr>
            <a:xfrm>
              <a:off x="3266289" y="930803"/>
              <a:ext cx="251975" cy="251975"/>
              <a:chOff x="6573135" y="2487386"/>
              <a:chExt cx="406898" cy="406898"/>
            </a:xfrm>
          </p:grpSpPr>
          <p:cxnSp>
            <p:nvCxnSpPr>
              <p:cNvPr id="29" name="直接连接符 143">
                <a:extLst>
                  <a:ext uri="{FF2B5EF4-FFF2-40B4-BE49-F238E27FC236}">
                    <a16:creationId xmlns:a16="http://schemas.microsoft.com/office/drawing/2014/main" id="{7FB45C58-4462-408B-9293-F395A8748FBA}"/>
                  </a:ext>
                </a:extLst>
              </p:cNvPr>
              <p:cNvCxnSpPr/>
              <p:nvPr/>
            </p:nvCxnSpPr>
            <p:spPr>
              <a:xfrm rot="16200000">
                <a:off x="66241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144">
                <a:extLst>
                  <a:ext uri="{FF2B5EF4-FFF2-40B4-BE49-F238E27FC236}">
                    <a16:creationId xmlns:a16="http://schemas.microsoft.com/office/drawing/2014/main" id="{954A8885-C377-450F-99A6-31BDC00ABC9C}"/>
                  </a:ext>
                </a:extLst>
              </p:cNvPr>
              <p:cNvCxnSpPr/>
              <p:nvPr/>
            </p:nvCxnSpPr>
            <p:spPr>
              <a:xfrm rot="13500000">
                <a:off x="6668821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145">
                <a:extLst>
                  <a:ext uri="{FF2B5EF4-FFF2-40B4-BE49-F238E27FC236}">
                    <a16:creationId xmlns:a16="http://schemas.microsoft.com/office/drawing/2014/main" id="{5AF8C627-9CD4-4242-8521-D8EB780DF924}"/>
                  </a:ext>
                </a:extLst>
              </p:cNvPr>
              <p:cNvCxnSpPr/>
              <p:nvPr/>
            </p:nvCxnSpPr>
            <p:spPr>
              <a:xfrm rot="10800000">
                <a:off x="6776584" y="27921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146">
                <a:extLst>
                  <a:ext uri="{FF2B5EF4-FFF2-40B4-BE49-F238E27FC236}">
                    <a16:creationId xmlns:a16="http://schemas.microsoft.com/office/drawing/2014/main" id="{1C78F56D-77CB-4A5C-B3F0-E9E2B7117201}"/>
                  </a:ext>
                </a:extLst>
              </p:cNvPr>
              <p:cNvCxnSpPr/>
              <p:nvPr/>
            </p:nvCxnSpPr>
            <p:spPr>
              <a:xfrm rot="8100000">
                <a:off x="6884347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147">
                <a:extLst>
                  <a:ext uri="{FF2B5EF4-FFF2-40B4-BE49-F238E27FC236}">
                    <a16:creationId xmlns:a16="http://schemas.microsoft.com/office/drawing/2014/main" id="{A8B6BD2D-7CFF-496E-ABED-96223CDA8577}"/>
                  </a:ext>
                </a:extLst>
              </p:cNvPr>
              <p:cNvCxnSpPr/>
              <p:nvPr/>
            </p:nvCxnSpPr>
            <p:spPr>
              <a:xfrm rot="5400000">
                <a:off x="69289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148">
                <a:extLst>
                  <a:ext uri="{FF2B5EF4-FFF2-40B4-BE49-F238E27FC236}">
                    <a16:creationId xmlns:a16="http://schemas.microsoft.com/office/drawing/2014/main" id="{C3F1467E-3503-4915-A49E-001B54971E9E}"/>
                  </a:ext>
                </a:extLst>
              </p:cNvPr>
              <p:cNvCxnSpPr/>
              <p:nvPr/>
            </p:nvCxnSpPr>
            <p:spPr>
              <a:xfrm rot="2700000">
                <a:off x="6884347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149">
                <a:extLst>
                  <a:ext uri="{FF2B5EF4-FFF2-40B4-BE49-F238E27FC236}">
                    <a16:creationId xmlns:a16="http://schemas.microsoft.com/office/drawing/2014/main" id="{DE40A887-05BC-489C-88BF-DF9B6C06C840}"/>
                  </a:ext>
                </a:extLst>
              </p:cNvPr>
              <p:cNvCxnSpPr/>
              <p:nvPr/>
            </p:nvCxnSpPr>
            <p:spPr>
              <a:xfrm>
                <a:off x="6776584" y="24873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150">
                <a:extLst>
                  <a:ext uri="{FF2B5EF4-FFF2-40B4-BE49-F238E27FC236}">
                    <a16:creationId xmlns:a16="http://schemas.microsoft.com/office/drawing/2014/main" id="{682C908C-E6DD-4E3E-81B0-8C17520319EE}"/>
                  </a:ext>
                </a:extLst>
              </p:cNvPr>
              <p:cNvCxnSpPr/>
              <p:nvPr/>
            </p:nvCxnSpPr>
            <p:spPr>
              <a:xfrm rot="18900000">
                <a:off x="6668821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136">
              <a:extLst>
                <a:ext uri="{FF2B5EF4-FFF2-40B4-BE49-F238E27FC236}">
                  <a16:creationId xmlns:a16="http://schemas.microsoft.com/office/drawing/2014/main" id="{D029B99F-8331-4AFD-BB92-660FA118C122}"/>
                </a:ext>
              </a:extLst>
            </p:cNvPr>
            <p:cNvGrpSpPr/>
            <p:nvPr/>
          </p:nvGrpSpPr>
          <p:grpSpPr>
            <a:xfrm>
              <a:off x="4903388" y="930803"/>
              <a:ext cx="207294" cy="207294"/>
              <a:chOff x="3765599" y="622300"/>
              <a:chExt cx="1134533" cy="1134533"/>
            </a:xfrm>
            <a:solidFill>
              <a:srgbClr val="FFFF00"/>
            </a:solidFill>
          </p:grpSpPr>
          <p:sp>
            <p:nvSpPr>
              <p:cNvPr id="27" name="圆角矩形 141">
                <a:extLst>
                  <a:ext uri="{FF2B5EF4-FFF2-40B4-BE49-F238E27FC236}">
                    <a16:creationId xmlns:a16="http://schemas.microsoft.com/office/drawing/2014/main" id="{EE368FE7-24DE-4C9E-8636-C81ABF631EE0}"/>
                  </a:ext>
                </a:extLst>
              </p:cNvPr>
              <p:cNvSpPr/>
              <p:nvPr/>
            </p:nvSpPr>
            <p:spPr>
              <a:xfrm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圆角矩形 142">
                <a:extLst>
                  <a:ext uri="{FF2B5EF4-FFF2-40B4-BE49-F238E27FC236}">
                    <a16:creationId xmlns:a16="http://schemas.microsoft.com/office/drawing/2014/main" id="{2E060610-E087-42D8-B8B5-F3BCBB924763}"/>
                  </a:ext>
                </a:extLst>
              </p:cNvPr>
              <p:cNvSpPr/>
              <p:nvPr/>
            </p:nvSpPr>
            <p:spPr>
              <a:xfrm rot="5400000"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137">
              <a:extLst>
                <a:ext uri="{FF2B5EF4-FFF2-40B4-BE49-F238E27FC236}">
                  <a16:creationId xmlns:a16="http://schemas.microsoft.com/office/drawing/2014/main" id="{F9D93F3B-8E12-4179-A3EF-7452CD4ABC04}"/>
                </a:ext>
              </a:extLst>
            </p:cNvPr>
            <p:cNvSpPr/>
            <p:nvPr/>
          </p:nvSpPr>
          <p:spPr>
            <a:xfrm flipV="1">
              <a:off x="3111423" y="332952"/>
              <a:ext cx="61169" cy="64389"/>
            </a:xfrm>
            <a:prstGeom prst="ellipse">
              <a:avLst/>
            </a:prstGeom>
            <a:solidFill>
              <a:srgbClr val="FEDF1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138">
              <a:extLst>
                <a:ext uri="{FF2B5EF4-FFF2-40B4-BE49-F238E27FC236}">
                  <a16:creationId xmlns:a16="http://schemas.microsoft.com/office/drawing/2014/main" id="{7C9B99E5-2366-4B94-9507-83A2077EDC9E}"/>
                </a:ext>
              </a:extLst>
            </p:cNvPr>
            <p:cNvSpPr/>
            <p:nvPr/>
          </p:nvSpPr>
          <p:spPr>
            <a:xfrm>
              <a:off x="5013768" y="419609"/>
              <a:ext cx="101692" cy="107045"/>
            </a:xfrm>
            <a:prstGeom prst="ellipse">
              <a:avLst/>
            </a:prstGeom>
            <a:solidFill>
              <a:srgbClr val="FF8504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139">
              <a:extLst>
                <a:ext uri="{FF2B5EF4-FFF2-40B4-BE49-F238E27FC236}">
                  <a16:creationId xmlns:a16="http://schemas.microsoft.com/office/drawing/2014/main" id="{17AA30E0-6B0A-4965-B176-C60A9C0D975A}"/>
                </a:ext>
              </a:extLst>
            </p:cNvPr>
            <p:cNvSpPr/>
            <p:nvPr/>
          </p:nvSpPr>
          <p:spPr>
            <a:xfrm>
              <a:off x="1914190" y="762330"/>
              <a:ext cx="101692" cy="107045"/>
            </a:xfrm>
            <a:prstGeom prst="ellipse">
              <a:avLst/>
            </a:prstGeom>
            <a:solidFill>
              <a:srgbClr val="FF8504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140">
              <a:extLst>
                <a:ext uri="{FF2B5EF4-FFF2-40B4-BE49-F238E27FC236}">
                  <a16:creationId xmlns:a16="http://schemas.microsoft.com/office/drawing/2014/main" id="{A272F06B-70EF-4F75-AB82-B4468DA70A7E}"/>
                </a:ext>
              </a:extLst>
            </p:cNvPr>
            <p:cNvSpPr/>
            <p:nvPr/>
          </p:nvSpPr>
          <p:spPr>
            <a:xfrm>
              <a:off x="5258471" y="1471720"/>
              <a:ext cx="227838" cy="227838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Rectangle 6">
            <a:extLst>
              <a:ext uri="{FF2B5EF4-FFF2-40B4-BE49-F238E27FC236}">
                <a16:creationId xmlns:a16="http://schemas.microsoft.com/office/drawing/2014/main" id="{C7FF7E9C-13E8-49C2-914C-861A70B54AA5}"/>
              </a:ext>
            </a:extLst>
          </p:cNvPr>
          <p:cNvSpPr/>
          <p:nvPr/>
        </p:nvSpPr>
        <p:spPr>
          <a:xfrm>
            <a:off x="225756" y="1676609"/>
            <a:ext cx="4271037" cy="2169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29">
            <a:extLst>
              <a:ext uri="{FF2B5EF4-FFF2-40B4-BE49-F238E27FC236}">
                <a16:creationId xmlns:a16="http://schemas.microsoft.com/office/drawing/2014/main" id="{3C5AC5DC-77F8-4A61-8600-0796A1611FD6}"/>
              </a:ext>
            </a:extLst>
          </p:cNvPr>
          <p:cNvSpPr txBox="1"/>
          <p:nvPr/>
        </p:nvSpPr>
        <p:spPr>
          <a:xfrm>
            <a:off x="300415" y="1716748"/>
            <a:ext cx="423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User would like access </a:t>
            </a:r>
            <a:r>
              <a:rPr lang="en-US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E-PCR  system </a:t>
            </a:r>
            <a:endParaRPr lang="en-US" b="1" dirty="0">
              <a:latin typeface="Eras Demi ITC" panose="020B0805030504020804" pitchFamily="34" charset="0"/>
              <a:cs typeface="Browallia New" panose="020B0604020202020204" pitchFamily="34" charset="-34"/>
            </a:endParaRPr>
          </a:p>
        </p:txBody>
      </p:sp>
      <p:cxnSp>
        <p:nvCxnSpPr>
          <p:cNvPr id="83" name="ตัวเชื่อมต่อตรง 82">
            <a:extLst>
              <a:ext uri="{FF2B5EF4-FFF2-40B4-BE49-F238E27FC236}">
                <a16:creationId xmlns:a16="http://schemas.microsoft.com/office/drawing/2014/main" id="{4B1AD18F-FEDD-49D4-8F84-64AAE5DC294F}"/>
              </a:ext>
            </a:extLst>
          </p:cNvPr>
          <p:cNvCxnSpPr>
            <a:cxnSpLocks/>
          </p:cNvCxnSpPr>
          <p:nvPr/>
        </p:nvCxnSpPr>
        <p:spPr>
          <a:xfrm>
            <a:off x="279122" y="2070673"/>
            <a:ext cx="4164304" cy="0"/>
          </a:xfrm>
          <a:prstGeom prst="line">
            <a:avLst/>
          </a:prstGeom>
          <a:ln w="38100">
            <a:solidFill>
              <a:srgbClr val="999D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29">
            <a:extLst>
              <a:ext uri="{FF2B5EF4-FFF2-40B4-BE49-F238E27FC236}">
                <a16:creationId xmlns:a16="http://schemas.microsoft.com/office/drawing/2014/main" id="{D751AFC0-0C05-4FB9-993B-8E9E9F8635AD}"/>
              </a:ext>
            </a:extLst>
          </p:cNvPr>
          <p:cNvSpPr txBox="1"/>
          <p:nvPr/>
        </p:nvSpPr>
        <p:spPr>
          <a:xfrm>
            <a:off x="473628" y="3290667"/>
            <a:ext cx="570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QA</a:t>
            </a:r>
          </a:p>
        </p:txBody>
      </p:sp>
      <p:sp>
        <p:nvSpPr>
          <p:cNvPr id="89" name="TextBox 29">
            <a:extLst>
              <a:ext uri="{FF2B5EF4-FFF2-40B4-BE49-F238E27FC236}">
                <a16:creationId xmlns:a16="http://schemas.microsoft.com/office/drawing/2014/main" id="{330BB4E0-E2FE-413D-B578-3F31A7C25367}"/>
              </a:ext>
            </a:extLst>
          </p:cNvPr>
          <p:cNvSpPr txBox="1"/>
          <p:nvPr/>
        </p:nvSpPr>
        <p:spPr>
          <a:xfrm>
            <a:off x="1498756" y="3280027"/>
            <a:ext cx="570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PE</a:t>
            </a: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030C684D-71DC-43BC-8F27-01BE036D0995}"/>
              </a:ext>
            </a:extLst>
          </p:cNvPr>
          <p:cNvSpPr txBox="1"/>
          <p:nvPr/>
        </p:nvSpPr>
        <p:spPr>
          <a:xfrm>
            <a:off x="3368195" y="3280026"/>
            <a:ext cx="108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Department </a:t>
            </a:r>
          </a:p>
          <a:p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other</a:t>
            </a:r>
          </a:p>
        </p:txBody>
      </p:sp>
      <p:cxnSp>
        <p:nvCxnSpPr>
          <p:cNvPr id="14" name="ตัวเชื่อมต่อ: หักมุม 13">
            <a:extLst>
              <a:ext uri="{FF2B5EF4-FFF2-40B4-BE49-F238E27FC236}">
                <a16:creationId xmlns:a16="http://schemas.microsoft.com/office/drawing/2014/main" id="{673390A5-6B77-4C11-BF67-AC7FC5622CDD}"/>
              </a:ext>
            </a:extLst>
          </p:cNvPr>
          <p:cNvCxnSpPr>
            <a:cxnSpLocks/>
            <a:stCxn id="91" idx="3"/>
          </p:cNvCxnSpPr>
          <p:nvPr/>
        </p:nvCxnSpPr>
        <p:spPr>
          <a:xfrm flipH="1" flipV="1">
            <a:off x="4496793" y="3371984"/>
            <a:ext cx="1535386" cy="2222030"/>
          </a:xfrm>
          <a:prstGeom prst="bentConnector4">
            <a:avLst>
              <a:gd name="adj1" fmla="val -14889"/>
              <a:gd name="adj2" fmla="val 100147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ตัวเชื่อมต่อ: หักมุม 98">
            <a:extLst>
              <a:ext uri="{FF2B5EF4-FFF2-40B4-BE49-F238E27FC236}">
                <a16:creationId xmlns:a16="http://schemas.microsoft.com/office/drawing/2014/main" id="{7367875C-30DA-40C4-91F5-50DA48FB10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-985955" y="2387364"/>
            <a:ext cx="75203" cy="3185724"/>
          </a:xfrm>
          <a:prstGeom prst="bentConnector3">
            <a:avLst>
              <a:gd name="adj1" fmla="val -381178"/>
            </a:avLst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118">
            <a:extLst>
              <a:ext uri="{FF2B5EF4-FFF2-40B4-BE49-F238E27FC236}">
                <a16:creationId xmlns:a16="http://schemas.microsoft.com/office/drawing/2014/main" id="{CECC752B-E756-4EF9-BE03-B91B1FB4CF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677" y="2431799"/>
            <a:ext cx="786094" cy="786094"/>
          </a:xfrm>
          <a:prstGeom prst="rect">
            <a:avLst/>
          </a:prstGeom>
        </p:spPr>
      </p:pic>
      <p:pic>
        <p:nvPicPr>
          <p:cNvPr id="68" name="Picture 119">
            <a:extLst>
              <a:ext uri="{FF2B5EF4-FFF2-40B4-BE49-F238E27FC236}">
                <a16:creationId xmlns:a16="http://schemas.microsoft.com/office/drawing/2014/main" id="{D220A456-43A9-4DE1-A1C8-6E97487A7C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5" y="2481297"/>
            <a:ext cx="736959" cy="736959"/>
          </a:xfrm>
          <a:prstGeom prst="rect">
            <a:avLst/>
          </a:prstGeom>
        </p:spPr>
      </p:pic>
      <p:pic>
        <p:nvPicPr>
          <p:cNvPr id="69" name="Picture 120">
            <a:extLst>
              <a:ext uri="{FF2B5EF4-FFF2-40B4-BE49-F238E27FC236}">
                <a16:creationId xmlns:a16="http://schemas.microsoft.com/office/drawing/2014/main" id="{35C4EB17-F1AA-43D9-9EF3-81D073DDEA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38" y="2442100"/>
            <a:ext cx="786094" cy="786094"/>
          </a:xfrm>
          <a:prstGeom prst="rect">
            <a:avLst/>
          </a:prstGeom>
        </p:spPr>
      </p:pic>
      <p:pic>
        <p:nvPicPr>
          <p:cNvPr id="70" name="Picture 134">
            <a:extLst>
              <a:ext uri="{FF2B5EF4-FFF2-40B4-BE49-F238E27FC236}">
                <a16:creationId xmlns:a16="http://schemas.microsoft.com/office/drawing/2014/main" id="{C0F254D4-0422-4032-ACB1-9870448B61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193" y="2437361"/>
            <a:ext cx="755988" cy="755988"/>
          </a:xfrm>
          <a:prstGeom prst="rect">
            <a:avLst/>
          </a:prstGeom>
        </p:spPr>
      </p:pic>
      <p:sp>
        <p:nvSpPr>
          <p:cNvPr id="73" name="TextBox 29">
            <a:extLst>
              <a:ext uri="{FF2B5EF4-FFF2-40B4-BE49-F238E27FC236}">
                <a16:creationId xmlns:a16="http://schemas.microsoft.com/office/drawing/2014/main" id="{B6B4209A-037F-47EE-8DE3-541A070C7E8C}"/>
              </a:ext>
            </a:extLst>
          </p:cNvPr>
          <p:cNvSpPr txBox="1"/>
          <p:nvPr/>
        </p:nvSpPr>
        <p:spPr>
          <a:xfrm>
            <a:off x="2652543" y="3280026"/>
            <a:ext cx="570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PD</a:t>
            </a:r>
          </a:p>
        </p:txBody>
      </p:sp>
      <p:pic>
        <p:nvPicPr>
          <p:cNvPr id="82" name="Picture 151">
            <a:extLst>
              <a:ext uri="{FF2B5EF4-FFF2-40B4-BE49-F238E27FC236}">
                <a16:creationId xmlns:a16="http://schemas.microsoft.com/office/drawing/2014/main" id="{5A47FAD0-AE78-4E9D-B605-5864FA79C7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94" y="4633496"/>
            <a:ext cx="930577" cy="878376"/>
          </a:xfrm>
          <a:prstGeom prst="rect">
            <a:avLst/>
          </a:prstGeom>
        </p:spPr>
      </p:pic>
      <p:sp>
        <p:nvSpPr>
          <p:cNvPr id="91" name="TextBox 29">
            <a:extLst>
              <a:ext uri="{FF2B5EF4-FFF2-40B4-BE49-F238E27FC236}">
                <a16:creationId xmlns:a16="http://schemas.microsoft.com/office/drawing/2014/main" id="{63F3E0ED-FF37-49EA-A7B7-1C45B0816B7C}"/>
              </a:ext>
            </a:extLst>
          </p:cNvPr>
          <p:cNvSpPr txBox="1"/>
          <p:nvPr/>
        </p:nvSpPr>
        <p:spPr>
          <a:xfrm>
            <a:off x="4882478" y="5455514"/>
            <a:ext cx="1149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Eras Demi ITC" panose="020B0805030504020804" pitchFamily="34" charset="0"/>
                <a:cs typeface="Browallia New" panose="020B0604020202020204" pitchFamily="34" charset="-34"/>
              </a:rPr>
              <a:t>PE Admin</a:t>
            </a:r>
            <a:endParaRPr lang="en-US" sz="1200" b="1" dirty="0">
              <a:latin typeface="Eras Demi ITC" panose="020B0805030504020804" pitchFamily="34" charset="0"/>
              <a:cs typeface="Browallia New" panose="020B0604020202020204" pitchFamily="34" charset="-34"/>
            </a:endParaRPr>
          </a:p>
        </p:txBody>
      </p:sp>
      <p:sp>
        <p:nvSpPr>
          <p:cNvPr id="94" name="Rectangle 167">
            <a:extLst>
              <a:ext uri="{FF2B5EF4-FFF2-40B4-BE49-F238E27FC236}">
                <a16:creationId xmlns:a16="http://schemas.microsoft.com/office/drawing/2014/main" id="{C30121C3-E009-41E3-9B5E-71265274C442}"/>
              </a:ext>
            </a:extLst>
          </p:cNvPr>
          <p:cNvSpPr/>
          <p:nvPr/>
        </p:nvSpPr>
        <p:spPr>
          <a:xfrm>
            <a:off x="3548344" y="6106053"/>
            <a:ext cx="5449881" cy="566053"/>
          </a:xfrm>
          <a:prstGeom prst="rect">
            <a:avLst/>
          </a:prstGeom>
          <a:solidFill>
            <a:schemeClr val="bg1"/>
          </a:solidFill>
          <a:ln w="28575">
            <a:solidFill>
              <a:srgbClr val="69E7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User would </a:t>
            </a:r>
            <a:r>
              <a:rPr lang="en-US" sz="1400" b="1" dirty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like access </a:t>
            </a:r>
            <a:r>
              <a:rPr lang="en-US" sz="1400" b="1" dirty="0" smtClean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E-PCR  system must </a:t>
            </a:r>
            <a:r>
              <a:rPr lang="en-US" sz="1400" b="1" dirty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be approved</a:t>
            </a:r>
            <a:r>
              <a:rPr lang="th-TH" sz="1400" b="1" dirty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form  </a:t>
            </a:r>
            <a:r>
              <a:rPr lang="en-US" sz="1400" b="1" dirty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PE </a:t>
            </a:r>
            <a:r>
              <a:rPr lang="en-US" sz="1400" b="1" dirty="0" smtClean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Admin</a:t>
            </a:r>
            <a:endParaRPr lang="en-US" sz="1400" b="1" dirty="0">
              <a:solidFill>
                <a:schemeClr val="tx1"/>
              </a:solidFill>
              <a:latin typeface="Eras Demi ITC" panose="020B0805030504020804" pitchFamily="34" charset="0"/>
              <a:cs typeface="Browallia New" panose="020B0604020202020204" pitchFamily="34" charset="-34"/>
            </a:endParaRPr>
          </a:p>
        </p:txBody>
      </p:sp>
      <p:cxnSp>
        <p:nvCxnSpPr>
          <p:cNvPr id="98" name="ตัวเชื่อมต่อตรง 97">
            <a:extLst>
              <a:ext uri="{FF2B5EF4-FFF2-40B4-BE49-F238E27FC236}">
                <a16:creationId xmlns:a16="http://schemas.microsoft.com/office/drawing/2014/main" id="{4CEA255C-61BB-454A-91B2-C4505814204A}"/>
              </a:ext>
            </a:extLst>
          </p:cNvPr>
          <p:cNvCxnSpPr>
            <a:cxnSpLocks/>
          </p:cNvCxnSpPr>
          <p:nvPr/>
        </p:nvCxnSpPr>
        <p:spPr>
          <a:xfrm>
            <a:off x="2687044" y="613522"/>
            <a:ext cx="3914943" cy="0"/>
          </a:xfrm>
          <a:prstGeom prst="line">
            <a:avLst/>
          </a:prstGeom>
          <a:ln w="38100">
            <a:solidFill>
              <a:srgbClr val="999D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สี่เหลี่ยมผืนผ้า 99">
            <a:extLst>
              <a:ext uri="{FF2B5EF4-FFF2-40B4-BE49-F238E27FC236}">
                <a16:creationId xmlns:a16="http://schemas.microsoft.com/office/drawing/2014/main" id="{56A7377D-24DC-41D6-BA3E-5F645E1636CE}"/>
              </a:ext>
            </a:extLst>
          </p:cNvPr>
          <p:cNvSpPr/>
          <p:nvPr/>
        </p:nvSpPr>
        <p:spPr>
          <a:xfrm>
            <a:off x="3065117" y="127405"/>
            <a:ext cx="3273974" cy="57708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300" dirty="0" smtClean="0">
                <a:ln w="0"/>
                <a:solidFill>
                  <a:srgbClr val="6AB08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ras Demi ITC" panose="020B0805030504020804" pitchFamily="34" charset="0"/>
              </a:rPr>
              <a:t>Register System</a:t>
            </a:r>
            <a:endParaRPr lang="th-TH" sz="3300" dirty="0">
              <a:ln w="0"/>
              <a:solidFill>
                <a:srgbClr val="6AB08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ras Demi ITC" panose="020B0805030504020804" pitchFamily="34" charset="0"/>
            </a:endParaRPr>
          </a:p>
        </p:txBody>
      </p:sp>
      <p:pic>
        <p:nvPicPr>
          <p:cNvPr id="84" name="Picture 133">
            <a:extLst>
              <a:ext uri="{FF2B5EF4-FFF2-40B4-BE49-F238E27FC236}">
                <a16:creationId xmlns:a16="http://schemas.microsoft.com/office/drawing/2014/main" id="{3FCD6046-3D35-49FC-8920-250053FFC7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41" y="2270760"/>
            <a:ext cx="1119933" cy="963722"/>
          </a:xfrm>
          <a:prstGeom prst="rect">
            <a:avLst/>
          </a:prstGeom>
        </p:spPr>
      </p:pic>
      <p:sp>
        <p:nvSpPr>
          <p:cNvPr id="85" name="TextBox 165">
            <a:extLst>
              <a:ext uri="{FF2B5EF4-FFF2-40B4-BE49-F238E27FC236}">
                <a16:creationId xmlns:a16="http://schemas.microsoft.com/office/drawing/2014/main" id="{E2A82EB0-1F3B-4C6E-881F-9035694692DE}"/>
              </a:ext>
            </a:extLst>
          </p:cNvPr>
          <p:cNvSpPr txBox="1"/>
          <p:nvPr/>
        </p:nvSpPr>
        <p:spPr>
          <a:xfrm>
            <a:off x="7451444" y="3315178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Eras Demi ITC" panose="020B0805030504020804" pitchFamily="34" charset="0"/>
              </a:rPr>
              <a:t>E-PCR System</a:t>
            </a:r>
          </a:p>
        </p:txBody>
      </p:sp>
      <p:sp>
        <p:nvSpPr>
          <p:cNvPr id="101" name="สี่เหลี่ยมผืนผ้า 96">
            <a:extLst>
              <a:ext uri="{FF2B5EF4-FFF2-40B4-BE49-F238E27FC236}">
                <a16:creationId xmlns:a16="http://schemas.microsoft.com/office/drawing/2014/main" id="{A440A942-25B5-407E-A3B4-764700084514}"/>
              </a:ext>
            </a:extLst>
          </p:cNvPr>
          <p:cNvSpPr/>
          <p:nvPr/>
        </p:nvSpPr>
        <p:spPr>
          <a:xfrm>
            <a:off x="5410534" y="3924192"/>
            <a:ext cx="1798299" cy="4147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Return Username and Password</a:t>
            </a:r>
            <a:endParaRPr lang="en-US" sz="1400" b="1" dirty="0">
              <a:solidFill>
                <a:schemeClr val="tx1"/>
              </a:solidFill>
              <a:latin typeface="Eras Demi ITC" panose="020B0805030504020804" pitchFamily="34" charset="0"/>
              <a:cs typeface="Browallia New" panose="020B0604020202020204" pitchFamily="34" charset="-34"/>
            </a:endParaRPr>
          </a:p>
        </p:txBody>
      </p:sp>
      <p:cxnSp>
        <p:nvCxnSpPr>
          <p:cNvPr id="20" name="Elbow Connector 19"/>
          <p:cNvCxnSpPr>
            <a:stCxn id="75" idx="2"/>
            <a:endCxn id="91" idx="1"/>
          </p:cNvCxnSpPr>
          <p:nvPr/>
        </p:nvCxnSpPr>
        <p:spPr>
          <a:xfrm rot="16200000" flipH="1">
            <a:off x="2747898" y="3459434"/>
            <a:ext cx="1747956" cy="25212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สี่เหลี่ยมผืนผ้า 96">
            <a:extLst>
              <a:ext uri="{FF2B5EF4-FFF2-40B4-BE49-F238E27FC236}">
                <a16:creationId xmlns:a16="http://schemas.microsoft.com/office/drawing/2014/main" id="{A440A942-25B5-407E-A3B4-764700084514}"/>
              </a:ext>
            </a:extLst>
          </p:cNvPr>
          <p:cNvSpPr/>
          <p:nvPr/>
        </p:nvSpPr>
        <p:spPr>
          <a:xfrm>
            <a:off x="1349936" y="4191776"/>
            <a:ext cx="2857540" cy="4147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would like access E-PCR  system</a:t>
            </a:r>
            <a:endParaRPr lang="en-US" sz="1400" b="1" dirty="0">
              <a:solidFill>
                <a:schemeClr val="tx1"/>
              </a:solidFill>
              <a:latin typeface="Eras Demi ITC" panose="020B0805030504020804" pitchFamily="34" charset="0"/>
              <a:cs typeface="Browallia New" panose="020B0604020202020204" pitchFamily="34" charset="-34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4475545" y="2752621"/>
            <a:ext cx="2997148" cy="8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สี่เหลี่ยมผืนผ้า 96">
            <a:extLst>
              <a:ext uri="{FF2B5EF4-FFF2-40B4-BE49-F238E27FC236}">
                <a16:creationId xmlns:a16="http://schemas.microsoft.com/office/drawing/2014/main" id="{A440A942-25B5-407E-A3B4-764700084514}"/>
              </a:ext>
            </a:extLst>
          </p:cNvPr>
          <p:cNvSpPr/>
          <p:nvPr/>
        </p:nvSpPr>
        <p:spPr>
          <a:xfrm>
            <a:off x="4981240" y="2562699"/>
            <a:ext cx="1798299" cy="4147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Input Username and Password</a:t>
            </a:r>
            <a:endParaRPr lang="en-US" sz="1400" b="1" dirty="0">
              <a:solidFill>
                <a:schemeClr val="tx1"/>
              </a:solidFill>
              <a:latin typeface="Eras Demi ITC" panose="020B0805030504020804" pitchFamily="34" charset="0"/>
              <a:cs typeface="Browallia New" panose="020B0604020202020204" pitchFamily="34" charset="-34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80" y="2181978"/>
            <a:ext cx="410772" cy="41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0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73" grpId="0"/>
      <p:bldP spid="91" grpId="0"/>
      <p:bldP spid="91" grpId="1"/>
      <p:bldP spid="85" grpId="0"/>
      <p:bldP spid="101" grpId="0" animBg="1"/>
      <p:bldP spid="101" grpId="1" animBg="1"/>
      <p:bldP spid="103" grpId="0" animBg="1"/>
      <p:bldP spid="103" grpId="1" animBg="1"/>
      <p:bldP spid="1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กลุ่ม 58">
            <a:extLst>
              <a:ext uri="{FF2B5EF4-FFF2-40B4-BE49-F238E27FC236}">
                <a16:creationId xmlns:a16="http://schemas.microsoft.com/office/drawing/2014/main" id="{396186D2-6537-4B25-BDDD-0C7A6FB70B6D}"/>
              </a:ext>
            </a:extLst>
          </p:cNvPr>
          <p:cNvGrpSpPr/>
          <p:nvPr/>
        </p:nvGrpSpPr>
        <p:grpSpPr>
          <a:xfrm>
            <a:off x="127225" y="236509"/>
            <a:ext cx="1200150" cy="285750"/>
            <a:chOff x="128588" y="1042988"/>
            <a:chExt cx="1200150" cy="285750"/>
          </a:xfrm>
        </p:grpSpPr>
        <p:sp>
          <p:nvSpPr>
            <p:cNvPr id="4" name="Oval 3"/>
            <p:cNvSpPr/>
            <p:nvPr/>
          </p:nvSpPr>
          <p:spPr>
            <a:xfrm>
              <a:off x="128588" y="1042988"/>
              <a:ext cx="314325" cy="285750"/>
            </a:xfrm>
            <a:prstGeom prst="ellipse">
              <a:avLst/>
            </a:prstGeom>
            <a:solidFill>
              <a:srgbClr val="FA6541"/>
            </a:solidFill>
            <a:ln w="57150">
              <a:solidFill>
                <a:srgbClr val="FFB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Oval 4"/>
            <p:cNvSpPr/>
            <p:nvPr/>
          </p:nvSpPr>
          <p:spPr>
            <a:xfrm>
              <a:off x="571500" y="1042988"/>
              <a:ext cx="314325" cy="285750"/>
            </a:xfrm>
            <a:prstGeom prst="ellipse">
              <a:avLst/>
            </a:prstGeom>
            <a:solidFill>
              <a:srgbClr val="FA6541"/>
            </a:solidFill>
            <a:ln w="57150">
              <a:solidFill>
                <a:srgbClr val="FFB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5"/>
            <p:cNvSpPr/>
            <p:nvPr/>
          </p:nvSpPr>
          <p:spPr>
            <a:xfrm>
              <a:off x="1014413" y="1042988"/>
              <a:ext cx="314325" cy="285750"/>
            </a:xfrm>
            <a:prstGeom prst="ellipse">
              <a:avLst/>
            </a:prstGeom>
            <a:solidFill>
              <a:srgbClr val="FA6541"/>
            </a:solidFill>
            <a:ln w="57150">
              <a:solidFill>
                <a:srgbClr val="FFB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3" name="Group 97">
            <a:extLst>
              <a:ext uri="{FF2B5EF4-FFF2-40B4-BE49-F238E27FC236}">
                <a16:creationId xmlns:a16="http://schemas.microsoft.com/office/drawing/2014/main" id="{BB63D582-FF06-46FB-9F01-E50E9C7387A0}"/>
              </a:ext>
            </a:extLst>
          </p:cNvPr>
          <p:cNvGrpSpPr/>
          <p:nvPr/>
        </p:nvGrpSpPr>
        <p:grpSpPr>
          <a:xfrm>
            <a:off x="101370" y="6258142"/>
            <a:ext cx="2898293" cy="485972"/>
            <a:chOff x="64157" y="6199553"/>
            <a:chExt cx="3864390" cy="647963"/>
          </a:xfrm>
          <a:solidFill>
            <a:srgbClr val="375D96"/>
          </a:solidFill>
        </p:grpSpPr>
        <p:sp>
          <p:nvSpPr>
            <p:cNvPr id="54" name="Rectangle 14">
              <a:extLst>
                <a:ext uri="{FF2B5EF4-FFF2-40B4-BE49-F238E27FC236}">
                  <a16:creationId xmlns:a16="http://schemas.microsoft.com/office/drawing/2014/main" id="{EF4AF204-393F-4B02-B056-CD0583ED3DEA}"/>
                </a:ext>
              </a:extLst>
            </p:cNvPr>
            <p:cNvSpPr/>
            <p:nvPr/>
          </p:nvSpPr>
          <p:spPr>
            <a:xfrm>
              <a:off x="3289663" y="6199553"/>
              <a:ext cx="638884" cy="638884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F705EDF7-D1CF-4A94-A659-1D00DD9BD3B2}"/>
                </a:ext>
              </a:extLst>
            </p:cNvPr>
            <p:cNvSpPr/>
            <p:nvPr/>
          </p:nvSpPr>
          <p:spPr>
            <a:xfrm>
              <a:off x="1274168" y="6199553"/>
              <a:ext cx="638884" cy="638884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56" name="Right Triangle 13">
              <a:extLst>
                <a:ext uri="{FF2B5EF4-FFF2-40B4-BE49-F238E27FC236}">
                  <a16:creationId xmlns:a16="http://schemas.microsoft.com/office/drawing/2014/main" id="{4F8F8EC5-AEA8-464E-945F-BD887FF24D0D}"/>
                </a:ext>
              </a:extLst>
            </p:cNvPr>
            <p:cNvSpPr/>
            <p:nvPr/>
          </p:nvSpPr>
          <p:spPr>
            <a:xfrm>
              <a:off x="2584883" y="6228264"/>
              <a:ext cx="606168" cy="606168"/>
            </a:xfrm>
            <a:custGeom>
              <a:avLst/>
              <a:gdLst/>
              <a:ahLst/>
              <a:cxnLst/>
              <a:rect l="l" t="t" r="r" b="b"/>
              <a:pathLst>
                <a:path w="3888432" h="3921971">
                  <a:moveTo>
                    <a:pt x="3379043" y="3254688"/>
                  </a:moveTo>
                  <a:lnTo>
                    <a:pt x="3379043" y="3462328"/>
                  </a:lnTo>
                  <a:lnTo>
                    <a:pt x="3628183" y="3462328"/>
                  </a:lnTo>
                  <a:lnTo>
                    <a:pt x="3628183" y="3254688"/>
                  </a:lnTo>
                  <a:close/>
                  <a:moveTo>
                    <a:pt x="2945132" y="3254688"/>
                  </a:moveTo>
                  <a:lnTo>
                    <a:pt x="2945132" y="3462328"/>
                  </a:lnTo>
                  <a:lnTo>
                    <a:pt x="3194272" y="3462328"/>
                  </a:lnTo>
                  <a:lnTo>
                    <a:pt x="3194272" y="3254688"/>
                  </a:lnTo>
                  <a:close/>
                  <a:moveTo>
                    <a:pt x="2514947" y="3254688"/>
                  </a:moveTo>
                  <a:lnTo>
                    <a:pt x="2514947" y="3462328"/>
                  </a:lnTo>
                  <a:lnTo>
                    <a:pt x="2764087" y="3462328"/>
                  </a:lnTo>
                  <a:lnTo>
                    <a:pt x="2764087" y="3254688"/>
                  </a:lnTo>
                  <a:close/>
                  <a:moveTo>
                    <a:pt x="3379043" y="2864535"/>
                  </a:moveTo>
                  <a:lnTo>
                    <a:pt x="3379043" y="3072175"/>
                  </a:lnTo>
                  <a:lnTo>
                    <a:pt x="3628183" y="3072175"/>
                  </a:lnTo>
                  <a:lnTo>
                    <a:pt x="3628183" y="2864535"/>
                  </a:lnTo>
                  <a:close/>
                  <a:moveTo>
                    <a:pt x="2945132" y="2864535"/>
                  </a:moveTo>
                  <a:lnTo>
                    <a:pt x="2945132" y="3072175"/>
                  </a:lnTo>
                  <a:lnTo>
                    <a:pt x="3194272" y="3072175"/>
                  </a:lnTo>
                  <a:lnTo>
                    <a:pt x="3194272" y="2864535"/>
                  </a:lnTo>
                  <a:close/>
                  <a:moveTo>
                    <a:pt x="2514947" y="2864535"/>
                  </a:moveTo>
                  <a:lnTo>
                    <a:pt x="2514947" y="3072175"/>
                  </a:lnTo>
                  <a:lnTo>
                    <a:pt x="2764087" y="3072175"/>
                  </a:lnTo>
                  <a:lnTo>
                    <a:pt x="2764087" y="2864535"/>
                  </a:lnTo>
                  <a:close/>
                  <a:moveTo>
                    <a:pt x="1945832" y="2577619"/>
                  </a:moveTo>
                  <a:lnTo>
                    <a:pt x="1945832" y="2937659"/>
                  </a:lnTo>
                  <a:lnTo>
                    <a:pt x="2124754" y="2937659"/>
                  </a:lnTo>
                  <a:lnTo>
                    <a:pt x="2124754" y="2577619"/>
                  </a:lnTo>
                  <a:close/>
                  <a:moveTo>
                    <a:pt x="1531681" y="2577619"/>
                  </a:moveTo>
                  <a:lnTo>
                    <a:pt x="1531681" y="2937659"/>
                  </a:lnTo>
                  <a:lnTo>
                    <a:pt x="1710603" y="2937659"/>
                  </a:lnTo>
                  <a:lnTo>
                    <a:pt x="1710603" y="2577619"/>
                  </a:lnTo>
                  <a:close/>
                  <a:moveTo>
                    <a:pt x="1117528" y="2577619"/>
                  </a:moveTo>
                  <a:lnTo>
                    <a:pt x="1117528" y="2937659"/>
                  </a:lnTo>
                  <a:lnTo>
                    <a:pt x="1296450" y="2937659"/>
                  </a:lnTo>
                  <a:lnTo>
                    <a:pt x="1296450" y="2577619"/>
                  </a:lnTo>
                  <a:close/>
                  <a:moveTo>
                    <a:pt x="703375" y="2577619"/>
                  </a:moveTo>
                  <a:lnTo>
                    <a:pt x="703375" y="2937659"/>
                  </a:lnTo>
                  <a:lnTo>
                    <a:pt x="882297" y="2937659"/>
                  </a:lnTo>
                  <a:lnTo>
                    <a:pt x="882297" y="2577619"/>
                  </a:lnTo>
                  <a:close/>
                  <a:moveTo>
                    <a:pt x="289222" y="2577619"/>
                  </a:moveTo>
                  <a:lnTo>
                    <a:pt x="289222" y="2937659"/>
                  </a:lnTo>
                  <a:lnTo>
                    <a:pt x="468144" y="2937659"/>
                  </a:lnTo>
                  <a:lnTo>
                    <a:pt x="468144" y="2577619"/>
                  </a:lnTo>
                  <a:close/>
                  <a:moveTo>
                    <a:pt x="3379043" y="2474382"/>
                  </a:moveTo>
                  <a:lnTo>
                    <a:pt x="3379043" y="2682022"/>
                  </a:lnTo>
                  <a:lnTo>
                    <a:pt x="3628183" y="2682022"/>
                  </a:lnTo>
                  <a:lnTo>
                    <a:pt x="3628183" y="2474382"/>
                  </a:lnTo>
                  <a:close/>
                  <a:moveTo>
                    <a:pt x="2945132" y="2474382"/>
                  </a:moveTo>
                  <a:lnTo>
                    <a:pt x="2945132" y="2682022"/>
                  </a:lnTo>
                  <a:lnTo>
                    <a:pt x="3194272" y="2682022"/>
                  </a:lnTo>
                  <a:lnTo>
                    <a:pt x="3194272" y="2474382"/>
                  </a:lnTo>
                  <a:close/>
                  <a:moveTo>
                    <a:pt x="2514947" y="2474382"/>
                  </a:moveTo>
                  <a:lnTo>
                    <a:pt x="2514947" y="2682022"/>
                  </a:lnTo>
                  <a:lnTo>
                    <a:pt x="2764087" y="2682022"/>
                  </a:lnTo>
                  <a:lnTo>
                    <a:pt x="2764087" y="2474382"/>
                  </a:lnTo>
                  <a:close/>
                  <a:moveTo>
                    <a:pt x="3379043" y="2084229"/>
                  </a:moveTo>
                  <a:lnTo>
                    <a:pt x="3379043" y="2291869"/>
                  </a:lnTo>
                  <a:lnTo>
                    <a:pt x="3628183" y="2291869"/>
                  </a:lnTo>
                  <a:lnTo>
                    <a:pt x="3628183" y="2084229"/>
                  </a:lnTo>
                  <a:close/>
                  <a:moveTo>
                    <a:pt x="2945132" y="2084229"/>
                  </a:moveTo>
                  <a:lnTo>
                    <a:pt x="2945132" y="2291869"/>
                  </a:lnTo>
                  <a:lnTo>
                    <a:pt x="3194272" y="2291869"/>
                  </a:lnTo>
                  <a:lnTo>
                    <a:pt x="3194272" y="2084229"/>
                  </a:lnTo>
                  <a:close/>
                  <a:moveTo>
                    <a:pt x="2514947" y="2084229"/>
                  </a:moveTo>
                  <a:lnTo>
                    <a:pt x="2514947" y="2291869"/>
                  </a:lnTo>
                  <a:lnTo>
                    <a:pt x="2764087" y="2291869"/>
                  </a:lnTo>
                  <a:lnTo>
                    <a:pt x="2764087" y="2084229"/>
                  </a:lnTo>
                  <a:close/>
                  <a:moveTo>
                    <a:pt x="2124144" y="1714020"/>
                  </a:moveTo>
                  <a:lnTo>
                    <a:pt x="2124144" y="2164020"/>
                  </a:lnTo>
                  <a:lnTo>
                    <a:pt x="1296144" y="2164020"/>
                  </a:lnTo>
                  <a:close/>
                  <a:moveTo>
                    <a:pt x="197090" y="609603"/>
                  </a:moveTo>
                  <a:lnTo>
                    <a:pt x="525322" y="609603"/>
                  </a:lnTo>
                  <a:lnTo>
                    <a:pt x="584058" y="2101023"/>
                  </a:lnTo>
                  <a:lnTo>
                    <a:pt x="1296144" y="1714020"/>
                  </a:lnTo>
                  <a:lnTo>
                    <a:pt x="1296144" y="2164020"/>
                  </a:lnTo>
                  <a:lnTo>
                    <a:pt x="586539" y="2164020"/>
                  </a:lnTo>
                  <a:lnTo>
                    <a:pt x="590547" y="2265787"/>
                  </a:lnTo>
                  <a:lnTo>
                    <a:pt x="2232248" y="2265787"/>
                  </a:lnTo>
                  <a:lnTo>
                    <a:pt x="2232248" y="1954513"/>
                  </a:lnTo>
                  <a:lnTo>
                    <a:pt x="2232248" y="1054513"/>
                  </a:lnTo>
                  <a:lnTo>
                    <a:pt x="3888248" y="1954513"/>
                  </a:lnTo>
                  <a:lnTo>
                    <a:pt x="3888432" y="1954513"/>
                  </a:lnTo>
                  <a:lnTo>
                    <a:pt x="3888432" y="3921971"/>
                  </a:lnTo>
                  <a:lnTo>
                    <a:pt x="2304256" y="3921971"/>
                  </a:lnTo>
                  <a:lnTo>
                    <a:pt x="2232248" y="3921971"/>
                  </a:lnTo>
                  <a:lnTo>
                    <a:pt x="772857" y="3921971"/>
                  </a:lnTo>
                  <a:lnTo>
                    <a:pt x="772857" y="3290059"/>
                  </a:lnTo>
                  <a:lnTo>
                    <a:pt x="361206" y="3290059"/>
                  </a:lnTo>
                  <a:lnTo>
                    <a:pt x="361206" y="3921971"/>
                  </a:lnTo>
                  <a:lnTo>
                    <a:pt x="0" y="3921971"/>
                  </a:lnTo>
                  <a:lnTo>
                    <a:pt x="0" y="2265787"/>
                  </a:lnTo>
                  <a:lnTo>
                    <a:pt x="131865" y="2265787"/>
                  </a:lnTo>
                  <a:close/>
                  <a:moveTo>
                    <a:pt x="929888" y="0"/>
                  </a:moveTo>
                  <a:cubicBezTo>
                    <a:pt x="1019595" y="0"/>
                    <a:pt x="1124659" y="30463"/>
                    <a:pt x="1166726" y="102575"/>
                  </a:cubicBezTo>
                  <a:cubicBezTo>
                    <a:pt x="1212070" y="48192"/>
                    <a:pt x="1255094" y="19511"/>
                    <a:pt x="1304210" y="14210"/>
                  </a:cubicBezTo>
                  <a:cubicBezTo>
                    <a:pt x="1353326" y="8909"/>
                    <a:pt x="1418945" y="35057"/>
                    <a:pt x="1461423" y="70767"/>
                  </a:cubicBezTo>
                  <a:cubicBezTo>
                    <a:pt x="1500648" y="39845"/>
                    <a:pt x="1550404" y="23049"/>
                    <a:pt x="1604082" y="23049"/>
                  </a:cubicBezTo>
                  <a:cubicBezTo>
                    <a:pt x="1692530" y="23049"/>
                    <a:pt x="1770327" y="68651"/>
                    <a:pt x="1814928" y="137833"/>
                  </a:cubicBezTo>
                  <a:cubicBezTo>
                    <a:pt x="1859765" y="69447"/>
                    <a:pt x="1937139" y="24416"/>
                    <a:pt x="2025031" y="24416"/>
                  </a:cubicBezTo>
                  <a:cubicBezTo>
                    <a:pt x="2135143" y="24416"/>
                    <a:pt x="2228747" y="95092"/>
                    <a:pt x="2261925" y="193913"/>
                  </a:cubicBezTo>
                  <a:cubicBezTo>
                    <a:pt x="2262329" y="193791"/>
                    <a:pt x="2262735" y="193790"/>
                    <a:pt x="2263140" y="193790"/>
                  </a:cubicBezTo>
                  <a:cubicBezTo>
                    <a:pt x="2402209" y="193790"/>
                    <a:pt x="2514947" y="306528"/>
                    <a:pt x="2514947" y="445597"/>
                  </a:cubicBezTo>
                  <a:cubicBezTo>
                    <a:pt x="2514947" y="584666"/>
                    <a:pt x="2402209" y="697404"/>
                    <a:pt x="2263140" y="697404"/>
                  </a:cubicBezTo>
                  <a:cubicBezTo>
                    <a:pt x="2176391" y="697404"/>
                    <a:pt x="2099888" y="653537"/>
                    <a:pt x="2054640" y="586750"/>
                  </a:cubicBezTo>
                  <a:cubicBezTo>
                    <a:pt x="2010395" y="653762"/>
                    <a:pt x="1934062" y="697404"/>
                    <a:pt x="1847535" y="697404"/>
                  </a:cubicBezTo>
                  <a:cubicBezTo>
                    <a:pt x="1789311" y="697404"/>
                    <a:pt x="1735702" y="677642"/>
                    <a:pt x="1693695" y="643630"/>
                  </a:cubicBezTo>
                  <a:cubicBezTo>
                    <a:pt x="1651689" y="677642"/>
                    <a:pt x="1598080" y="697404"/>
                    <a:pt x="1539855" y="697404"/>
                  </a:cubicBezTo>
                  <a:cubicBezTo>
                    <a:pt x="1441551" y="697404"/>
                    <a:pt x="1356403" y="641072"/>
                    <a:pt x="1315888" y="558445"/>
                  </a:cubicBezTo>
                  <a:cubicBezTo>
                    <a:pt x="1272229" y="598661"/>
                    <a:pt x="1206400" y="634839"/>
                    <a:pt x="1149712" y="622576"/>
                  </a:cubicBezTo>
                  <a:cubicBezTo>
                    <a:pt x="1096483" y="611061"/>
                    <a:pt x="1025744" y="572014"/>
                    <a:pt x="984978" y="498638"/>
                  </a:cubicBezTo>
                  <a:cubicBezTo>
                    <a:pt x="959504" y="574665"/>
                    <a:pt x="887516" y="629050"/>
                    <a:pt x="802824" y="629050"/>
                  </a:cubicBezTo>
                  <a:cubicBezTo>
                    <a:pt x="724492" y="629050"/>
                    <a:pt x="657026" y="582526"/>
                    <a:pt x="627413" y="515210"/>
                  </a:cubicBezTo>
                  <a:cubicBezTo>
                    <a:pt x="584988" y="553591"/>
                    <a:pt x="527392" y="574026"/>
                    <a:pt x="479717" y="567162"/>
                  </a:cubicBezTo>
                  <a:cubicBezTo>
                    <a:pt x="439788" y="561414"/>
                    <a:pt x="406466" y="547383"/>
                    <a:pt x="379767" y="527160"/>
                  </a:cubicBezTo>
                  <a:cubicBezTo>
                    <a:pt x="310874" y="498171"/>
                    <a:pt x="262300" y="430445"/>
                    <a:pt x="261518" y="351249"/>
                  </a:cubicBezTo>
                  <a:cubicBezTo>
                    <a:pt x="261425" y="351089"/>
                    <a:pt x="261381" y="350918"/>
                    <a:pt x="261338" y="350746"/>
                  </a:cubicBezTo>
                  <a:cubicBezTo>
                    <a:pt x="228153" y="316942"/>
                    <a:pt x="208360" y="270473"/>
                    <a:pt x="208360" y="219381"/>
                  </a:cubicBezTo>
                  <a:cubicBezTo>
                    <a:pt x="208360" y="112466"/>
                    <a:pt x="295031" y="25795"/>
                    <a:pt x="401946" y="25795"/>
                  </a:cubicBezTo>
                  <a:cubicBezTo>
                    <a:pt x="425158" y="25795"/>
                    <a:pt x="447416" y="29880"/>
                    <a:pt x="467791" y="38056"/>
                  </a:cubicBezTo>
                  <a:cubicBezTo>
                    <a:pt x="585794" y="17893"/>
                    <a:pt x="696162" y="87852"/>
                    <a:pt x="737322" y="124235"/>
                  </a:cubicBezTo>
                  <a:cubicBezTo>
                    <a:pt x="782627" y="68126"/>
                    <a:pt x="852143" y="0"/>
                    <a:pt x="929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57" name="Rectangle 24">
              <a:extLst>
                <a:ext uri="{FF2B5EF4-FFF2-40B4-BE49-F238E27FC236}">
                  <a16:creationId xmlns:a16="http://schemas.microsoft.com/office/drawing/2014/main" id="{6E1BCD7B-66E0-42E2-BAA1-941A76E9410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962757" y="6375408"/>
              <a:ext cx="549541" cy="432929"/>
            </a:xfrm>
            <a:custGeom>
              <a:avLst/>
              <a:gdLst/>
              <a:ahLst/>
              <a:cxnLst/>
              <a:rect l="l" t="t" r="r" b="b"/>
              <a:pathLst>
                <a:path w="3805825" h="2998234">
                  <a:moveTo>
                    <a:pt x="571963" y="2092124"/>
                  </a:moveTo>
                  <a:lnTo>
                    <a:pt x="465390" y="2092124"/>
                  </a:lnTo>
                  <a:lnTo>
                    <a:pt x="571963" y="2198697"/>
                  </a:lnTo>
                  <a:close/>
                  <a:moveTo>
                    <a:pt x="571962" y="1939097"/>
                  </a:moveTo>
                  <a:lnTo>
                    <a:pt x="465390" y="2045669"/>
                  </a:lnTo>
                  <a:lnTo>
                    <a:pt x="571962" y="2045669"/>
                  </a:lnTo>
                  <a:close/>
                  <a:moveTo>
                    <a:pt x="724990" y="2092124"/>
                  </a:moveTo>
                  <a:lnTo>
                    <a:pt x="618417" y="2092124"/>
                  </a:lnTo>
                  <a:lnTo>
                    <a:pt x="618418" y="2198697"/>
                  </a:lnTo>
                  <a:close/>
                  <a:moveTo>
                    <a:pt x="618418" y="1939104"/>
                  </a:moveTo>
                  <a:lnTo>
                    <a:pt x="618417" y="2045669"/>
                  </a:lnTo>
                  <a:lnTo>
                    <a:pt x="724982" y="2045669"/>
                  </a:lnTo>
                  <a:close/>
                  <a:moveTo>
                    <a:pt x="760612" y="1901643"/>
                  </a:moveTo>
                  <a:lnTo>
                    <a:pt x="654047" y="1901643"/>
                  </a:lnTo>
                  <a:lnTo>
                    <a:pt x="760612" y="2008208"/>
                  </a:lnTo>
                  <a:close/>
                  <a:moveTo>
                    <a:pt x="760612" y="1748616"/>
                  </a:moveTo>
                  <a:lnTo>
                    <a:pt x="654040" y="1855188"/>
                  </a:lnTo>
                  <a:lnTo>
                    <a:pt x="760612" y="1855188"/>
                  </a:lnTo>
                  <a:close/>
                  <a:moveTo>
                    <a:pt x="913640" y="1901643"/>
                  </a:moveTo>
                  <a:lnTo>
                    <a:pt x="807067" y="1901643"/>
                  </a:lnTo>
                  <a:lnTo>
                    <a:pt x="807067" y="2008216"/>
                  </a:lnTo>
                  <a:close/>
                  <a:moveTo>
                    <a:pt x="807067" y="1748615"/>
                  </a:moveTo>
                  <a:lnTo>
                    <a:pt x="807067" y="1855188"/>
                  </a:lnTo>
                  <a:lnTo>
                    <a:pt x="913640" y="1855188"/>
                  </a:lnTo>
                  <a:close/>
                  <a:moveTo>
                    <a:pt x="953368" y="1708887"/>
                  </a:moveTo>
                  <a:lnTo>
                    <a:pt x="846796" y="1708887"/>
                  </a:lnTo>
                  <a:lnTo>
                    <a:pt x="953368" y="1815459"/>
                  </a:lnTo>
                  <a:close/>
                  <a:moveTo>
                    <a:pt x="953368" y="1555860"/>
                  </a:moveTo>
                  <a:lnTo>
                    <a:pt x="846796" y="1662432"/>
                  </a:lnTo>
                  <a:lnTo>
                    <a:pt x="953368" y="1662432"/>
                  </a:lnTo>
                  <a:close/>
                  <a:moveTo>
                    <a:pt x="1106396" y="1708887"/>
                  </a:moveTo>
                  <a:lnTo>
                    <a:pt x="999823" y="1708887"/>
                  </a:lnTo>
                  <a:lnTo>
                    <a:pt x="999823" y="1815460"/>
                  </a:lnTo>
                  <a:close/>
                  <a:moveTo>
                    <a:pt x="999823" y="1555860"/>
                  </a:moveTo>
                  <a:lnTo>
                    <a:pt x="999823" y="1662432"/>
                  </a:lnTo>
                  <a:lnTo>
                    <a:pt x="1106396" y="1662432"/>
                  </a:lnTo>
                  <a:close/>
                  <a:moveTo>
                    <a:pt x="1144754" y="1514764"/>
                  </a:moveTo>
                  <a:lnTo>
                    <a:pt x="1038182" y="1514764"/>
                  </a:lnTo>
                  <a:lnTo>
                    <a:pt x="1144754" y="1621337"/>
                  </a:lnTo>
                  <a:close/>
                  <a:moveTo>
                    <a:pt x="1144754" y="1361737"/>
                  </a:moveTo>
                  <a:lnTo>
                    <a:pt x="1038182" y="1468309"/>
                  </a:lnTo>
                  <a:lnTo>
                    <a:pt x="1144754" y="1468309"/>
                  </a:lnTo>
                  <a:close/>
                  <a:moveTo>
                    <a:pt x="1297782" y="1514764"/>
                  </a:moveTo>
                  <a:lnTo>
                    <a:pt x="1191209" y="1514764"/>
                  </a:lnTo>
                  <a:lnTo>
                    <a:pt x="1191209" y="1621337"/>
                  </a:lnTo>
                  <a:close/>
                  <a:moveTo>
                    <a:pt x="1191209" y="1361737"/>
                  </a:moveTo>
                  <a:lnTo>
                    <a:pt x="1191209" y="1468309"/>
                  </a:lnTo>
                  <a:lnTo>
                    <a:pt x="1297782" y="1468309"/>
                  </a:lnTo>
                  <a:close/>
                  <a:moveTo>
                    <a:pt x="1335838" y="1323681"/>
                  </a:moveTo>
                  <a:lnTo>
                    <a:pt x="1229266" y="1323681"/>
                  </a:lnTo>
                  <a:lnTo>
                    <a:pt x="1335838" y="1430253"/>
                  </a:lnTo>
                  <a:close/>
                  <a:moveTo>
                    <a:pt x="1335838" y="1170654"/>
                  </a:moveTo>
                  <a:lnTo>
                    <a:pt x="1229266" y="1277226"/>
                  </a:lnTo>
                  <a:lnTo>
                    <a:pt x="1335838" y="1277226"/>
                  </a:lnTo>
                  <a:close/>
                  <a:moveTo>
                    <a:pt x="1488865" y="1323681"/>
                  </a:moveTo>
                  <a:lnTo>
                    <a:pt x="1382293" y="1323681"/>
                  </a:lnTo>
                  <a:lnTo>
                    <a:pt x="1382293" y="1430253"/>
                  </a:lnTo>
                  <a:close/>
                  <a:moveTo>
                    <a:pt x="1382293" y="1170653"/>
                  </a:moveTo>
                  <a:lnTo>
                    <a:pt x="1382293" y="1277226"/>
                  </a:lnTo>
                  <a:lnTo>
                    <a:pt x="1488865" y="1277226"/>
                  </a:lnTo>
                  <a:close/>
                  <a:moveTo>
                    <a:pt x="2914702" y="2523007"/>
                  </a:moveTo>
                  <a:cubicBezTo>
                    <a:pt x="2900642" y="2508947"/>
                    <a:pt x="2877845" y="2508947"/>
                    <a:pt x="2863784" y="2523007"/>
                  </a:cubicBezTo>
                  <a:cubicBezTo>
                    <a:pt x="2849724" y="2537067"/>
                    <a:pt x="2849724" y="2559864"/>
                    <a:pt x="2863784" y="2573924"/>
                  </a:cubicBezTo>
                  <a:cubicBezTo>
                    <a:pt x="2877845" y="2587985"/>
                    <a:pt x="2900642" y="2587985"/>
                    <a:pt x="2914702" y="2573924"/>
                  </a:cubicBezTo>
                  <a:cubicBezTo>
                    <a:pt x="2928762" y="2559864"/>
                    <a:pt x="2928762" y="2537067"/>
                    <a:pt x="2914702" y="2523007"/>
                  </a:cubicBezTo>
                  <a:close/>
                  <a:moveTo>
                    <a:pt x="1526922" y="1132597"/>
                  </a:moveTo>
                  <a:lnTo>
                    <a:pt x="1420350" y="1132596"/>
                  </a:lnTo>
                  <a:lnTo>
                    <a:pt x="1526922" y="1239169"/>
                  </a:lnTo>
                  <a:close/>
                  <a:moveTo>
                    <a:pt x="1526922" y="979569"/>
                  </a:moveTo>
                  <a:lnTo>
                    <a:pt x="1420350" y="1086141"/>
                  </a:lnTo>
                  <a:lnTo>
                    <a:pt x="1526922" y="1086142"/>
                  </a:lnTo>
                  <a:close/>
                  <a:moveTo>
                    <a:pt x="1679950" y="1132597"/>
                  </a:moveTo>
                  <a:lnTo>
                    <a:pt x="1573377" y="1132597"/>
                  </a:lnTo>
                  <a:lnTo>
                    <a:pt x="1573377" y="1239169"/>
                  </a:lnTo>
                  <a:close/>
                  <a:moveTo>
                    <a:pt x="1573377" y="979569"/>
                  </a:moveTo>
                  <a:lnTo>
                    <a:pt x="1573377" y="1086142"/>
                  </a:lnTo>
                  <a:lnTo>
                    <a:pt x="1679950" y="1086142"/>
                  </a:lnTo>
                  <a:close/>
                  <a:moveTo>
                    <a:pt x="1718007" y="941512"/>
                  </a:moveTo>
                  <a:lnTo>
                    <a:pt x="1611434" y="941512"/>
                  </a:lnTo>
                  <a:lnTo>
                    <a:pt x="1718007" y="1048085"/>
                  </a:lnTo>
                  <a:close/>
                  <a:moveTo>
                    <a:pt x="1718006" y="788485"/>
                  </a:moveTo>
                  <a:lnTo>
                    <a:pt x="1611434" y="895057"/>
                  </a:lnTo>
                  <a:lnTo>
                    <a:pt x="1718006" y="895057"/>
                  </a:lnTo>
                  <a:close/>
                  <a:moveTo>
                    <a:pt x="1871034" y="941512"/>
                  </a:moveTo>
                  <a:lnTo>
                    <a:pt x="1764461" y="941512"/>
                  </a:lnTo>
                  <a:lnTo>
                    <a:pt x="1764462" y="1048085"/>
                  </a:lnTo>
                  <a:close/>
                  <a:moveTo>
                    <a:pt x="1764461" y="788485"/>
                  </a:moveTo>
                  <a:lnTo>
                    <a:pt x="1764462" y="895057"/>
                  </a:lnTo>
                  <a:lnTo>
                    <a:pt x="1871034" y="895057"/>
                  </a:lnTo>
                  <a:close/>
                  <a:moveTo>
                    <a:pt x="3382381" y="1946466"/>
                  </a:moveTo>
                  <a:lnTo>
                    <a:pt x="2893361" y="2435486"/>
                  </a:lnTo>
                  <a:lnTo>
                    <a:pt x="2933988" y="2428503"/>
                  </a:lnTo>
                  <a:lnTo>
                    <a:pt x="3009207" y="2503722"/>
                  </a:lnTo>
                  <a:lnTo>
                    <a:pt x="3003173" y="2538827"/>
                  </a:lnTo>
                  <a:lnTo>
                    <a:pt x="3488958" y="2053042"/>
                  </a:lnTo>
                  <a:lnTo>
                    <a:pt x="3388629" y="1952714"/>
                  </a:lnTo>
                  <a:close/>
                  <a:moveTo>
                    <a:pt x="2405874" y="794872"/>
                  </a:moveTo>
                  <a:lnTo>
                    <a:pt x="2299301" y="794872"/>
                  </a:lnTo>
                  <a:lnTo>
                    <a:pt x="2405874" y="901444"/>
                  </a:lnTo>
                  <a:close/>
                  <a:moveTo>
                    <a:pt x="2789111" y="1176277"/>
                  </a:moveTo>
                  <a:lnTo>
                    <a:pt x="2682538" y="1176278"/>
                  </a:lnTo>
                  <a:lnTo>
                    <a:pt x="2789111" y="1282850"/>
                  </a:lnTo>
                  <a:close/>
                  <a:moveTo>
                    <a:pt x="2596355" y="983521"/>
                  </a:moveTo>
                  <a:lnTo>
                    <a:pt x="2489782" y="983522"/>
                  </a:lnTo>
                  <a:lnTo>
                    <a:pt x="2596355" y="1090094"/>
                  </a:lnTo>
                  <a:close/>
                  <a:moveTo>
                    <a:pt x="3174317" y="1558747"/>
                  </a:moveTo>
                  <a:lnTo>
                    <a:pt x="3067745" y="1558747"/>
                  </a:lnTo>
                  <a:lnTo>
                    <a:pt x="3174317" y="1665320"/>
                  </a:lnTo>
                  <a:close/>
                  <a:moveTo>
                    <a:pt x="2983234" y="1367664"/>
                  </a:moveTo>
                  <a:lnTo>
                    <a:pt x="2876661" y="1367664"/>
                  </a:lnTo>
                  <a:lnTo>
                    <a:pt x="2983234" y="1474236"/>
                  </a:lnTo>
                  <a:close/>
                  <a:moveTo>
                    <a:pt x="3556486" y="1940915"/>
                  </a:moveTo>
                  <a:lnTo>
                    <a:pt x="3449914" y="1940915"/>
                  </a:lnTo>
                  <a:lnTo>
                    <a:pt x="3556487" y="2047488"/>
                  </a:lnTo>
                  <a:close/>
                  <a:moveTo>
                    <a:pt x="3365402" y="1749831"/>
                  </a:moveTo>
                  <a:lnTo>
                    <a:pt x="3258830" y="1749831"/>
                  </a:lnTo>
                  <a:lnTo>
                    <a:pt x="3365402" y="1856404"/>
                  </a:lnTo>
                  <a:close/>
                  <a:moveTo>
                    <a:pt x="3761426" y="2144804"/>
                  </a:moveTo>
                  <a:lnTo>
                    <a:pt x="3654853" y="2144804"/>
                  </a:lnTo>
                  <a:lnTo>
                    <a:pt x="3761426" y="2251377"/>
                  </a:lnTo>
                  <a:close/>
                  <a:moveTo>
                    <a:pt x="2405874" y="657532"/>
                  </a:moveTo>
                  <a:lnTo>
                    <a:pt x="2314989" y="748417"/>
                  </a:lnTo>
                  <a:lnTo>
                    <a:pt x="2405874" y="748417"/>
                  </a:lnTo>
                  <a:close/>
                  <a:moveTo>
                    <a:pt x="2558894" y="794872"/>
                  </a:moveTo>
                  <a:lnTo>
                    <a:pt x="2452329" y="794872"/>
                  </a:lnTo>
                  <a:lnTo>
                    <a:pt x="2452329" y="901437"/>
                  </a:lnTo>
                  <a:close/>
                  <a:moveTo>
                    <a:pt x="2596355" y="830501"/>
                  </a:moveTo>
                  <a:lnTo>
                    <a:pt x="2489790" y="937067"/>
                  </a:lnTo>
                  <a:lnTo>
                    <a:pt x="2596355" y="937067"/>
                  </a:lnTo>
                  <a:close/>
                  <a:moveTo>
                    <a:pt x="2942138" y="1176278"/>
                  </a:moveTo>
                  <a:lnTo>
                    <a:pt x="2835566" y="1176277"/>
                  </a:lnTo>
                  <a:lnTo>
                    <a:pt x="2835566" y="1282850"/>
                  </a:lnTo>
                  <a:close/>
                  <a:moveTo>
                    <a:pt x="2789111" y="1023250"/>
                  </a:moveTo>
                  <a:lnTo>
                    <a:pt x="2682538" y="1129823"/>
                  </a:lnTo>
                  <a:lnTo>
                    <a:pt x="2789111" y="1129823"/>
                  </a:lnTo>
                  <a:close/>
                  <a:moveTo>
                    <a:pt x="2749382" y="983521"/>
                  </a:moveTo>
                  <a:lnTo>
                    <a:pt x="2642810" y="983522"/>
                  </a:lnTo>
                  <a:lnTo>
                    <a:pt x="2642810" y="1090094"/>
                  </a:lnTo>
                  <a:close/>
                  <a:moveTo>
                    <a:pt x="3327345" y="1558747"/>
                  </a:moveTo>
                  <a:lnTo>
                    <a:pt x="3220772" y="1558747"/>
                  </a:lnTo>
                  <a:lnTo>
                    <a:pt x="3220772" y="1665320"/>
                  </a:lnTo>
                  <a:close/>
                  <a:moveTo>
                    <a:pt x="3174317" y="1405720"/>
                  </a:moveTo>
                  <a:lnTo>
                    <a:pt x="3067745" y="1512292"/>
                  </a:lnTo>
                  <a:lnTo>
                    <a:pt x="3174317" y="1512292"/>
                  </a:lnTo>
                  <a:close/>
                  <a:moveTo>
                    <a:pt x="3136261" y="1367664"/>
                  </a:moveTo>
                  <a:lnTo>
                    <a:pt x="3029688" y="1367664"/>
                  </a:lnTo>
                  <a:lnTo>
                    <a:pt x="3029689" y="1474236"/>
                  </a:lnTo>
                  <a:close/>
                  <a:moveTo>
                    <a:pt x="2983234" y="1214636"/>
                  </a:moveTo>
                  <a:lnTo>
                    <a:pt x="2876661" y="1321209"/>
                  </a:lnTo>
                  <a:lnTo>
                    <a:pt x="2983234" y="1321209"/>
                  </a:lnTo>
                  <a:close/>
                  <a:moveTo>
                    <a:pt x="3709514" y="1940915"/>
                  </a:moveTo>
                  <a:lnTo>
                    <a:pt x="3602941" y="1940915"/>
                  </a:lnTo>
                  <a:lnTo>
                    <a:pt x="3602942" y="2047488"/>
                  </a:lnTo>
                  <a:close/>
                  <a:moveTo>
                    <a:pt x="3556487" y="1787888"/>
                  </a:moveTo>
                  <a:lnTo>
                    <a:pt x="3449914" y="1894460"/>
                  </a:lnTo>
                  <a:lnTo>
                    <a:pt x="3556486" y="1894460"/>
                  </a:lnTo>
                  <a:close/>
                  <a:moveTo>
                    <a:pt x="3518430" y="1749831"/>
                  </a:moveTo>
                  <a:lnTo>
                    <a:pt x="3411857" y="1749831"/>
                  </a:lnTo>
                  <a:lnTo>
                    <a:pt x="3411857" y="1856403"/>
                  </a:lnTo>
                  <a:close/>
                  <a:moveTo>
                    <a:pt x="3365402" y="1596803"/>
                  </a:moveTo>
                  <a:lnTo>
                    <a:pt x="3258830" y="1703376"/>
                  </a:lnTo>
                  <a:lnTo>
                    <a:pt x="3365402" y="1703376"/>
                  </a:lnTo>
                  <a:close/>
                  <a:moveTo>
                    <a:pt x="3761426" y="1991777"/>
                  </a:moveTo>
                  <a:lnTo>
                    <a:pt x="3654853" y="2098349"/>
                  </a:lnTo>
                  <a:lnTo>
                    <a:pt x="3761426" y="2098349"/>
                  </a:lnTo>
                  <a:close/>
                  <a:moveTo>
                    <a:pt x="2452329" y="641845"/>
                  </a:moveTo>
                  <a:lnTo>
                    <a:pt x="2452329" y="748417"/>
                  </a:lnTo>
                  <a:lnTo>
                    <a:pt x="2558901" y="748417"/>
                  </a:lnTo>
                  <a:close/>
                  <a:moveTo>
                    <a:pt x="2835566" y="1023250"/>
                  </a:moveTo>
                  <a:lnTo>
                    <a:pt x="2835566" y="1129822"/>
                  </a:lnTo>
                  <a:lnTo>
                    <a:pt x="2942138" y="1129822"/>
                  </a:lnTo>
                  <a:close/>
                  <a:moveTo>
                    <a:pt x="2642810" y="830494"/>
                  </a:moveTo>
                  <a:lnTo>
                    <a:pt x="2642810" y="937066"/>
                  </a:lnTo>
                  <a:lnTo>
                    <a:pt x="2749382" y="937066"/>
                  </a:lnTo>
                  <a:close/>
                  <a:moveTo>
                    <a:pt x="3220772" y="1405720"/>
                  </a:moveTo>
                  <a:lnTo>
                    <a:pt x="3220772" y="1512292"/>
                  </a:lnTo>
                  <a:lnTo>
                    <a:pt x="3327344" y="1512292"/>
                  </a:lnTo>
                  <a:close/>
                  <a:moveTo>
                    <a:pt x="3029688" y="1214636"/>
                  </a:moveTo>
                  <a:lnTo>
                    <a:pt x="3029688" y="1321209"/>
                  </a:lnTo>
                  <a:lnTo>
                    <a:pt x="3136261" y="1321209"/>
                  </a:lnTo>
                  <a:close/>
                  <a:moveTo>
                    <a:pt x="3602941" y="1787888"/>
                  </a:moveTo>
                  <a:lnTo>
                    <a:pt x="3602941" y="1894460"/>
                  </a:lnTo>
                  <a:lnTo>
                    <a:pt x="3709514" y="1894460"/>
                  </a:lnTo>
                  <a:close/>
                  <a:moveTo>
                    <a:pt x="3411857" y="1596803"/>
                  </a:moveTo>
                  <a:lnTo>
                    <a:pt x="3411857" y="1703376"/>
                  </a:lnTo>
                  <a:lnTo>
                    <a:pt x="3518429" y="1703376"/>
                  </a:lnTo>
                  <a:close/>
                  <a:moveTo>
                    <a:pt x="2353083" y="150965"/>
                  </a:moveTo>
                  <a:lnTo>
                    <a:pt x="2025288" y="132265"/>
                  </a:lnTo>
                  <a:lnTo>
                    <a:pt x="2071608" y="178585"/>
                  </a:lnTo>
                  <a:lnTo>
                    <a:pt x="2093619" y="156574"/>
                  </a:lnTo>
                  <a:lnTo>
                    <a:pt x="2220546" y="283501"/>
                  </a:lnTo>
                  <a:close/>
                  <a:moveTo>
                    <a:pt x="2523312" y="286240"/>
                  </a:moveTo>
                  <a:lnTo>
                    <a:pt x="2373298" y="436253"/>
                  </a:lnTo>
                  <a:lnTo>
                    <a:pt x="2500225" y="563180"/>
                  </a:lnTo>
                  <a:lnTo>
                    <a:pt x="2473487" y="589919"/>
                  </a:lnTo>
                  <a:lnTo>
                    <a:pt x="2618667" y="735099"/>
                  </a:lnTo>
                  <a:lnTo>
                    <a:pt x="2619582" y="734183"/>
                  </a:lnTo>
                  <a:lnTo>
                    <a:pt x="2812338" y="926939"/>
                  </a:lnTo>
                  <a:lnTo>
                    <a:pt x="2845693" y="960294"/>
                  </a:lnTo>
                  <a:lnTo>
                    <a:pt x="3005093" y="1119693"/>
                  </a:lnTo>
                  <a:lnTo>
                    <a:pt x="3006461" y="1118325"/>
                  </a:lnTo>
                  <a:lnTo>
                    <a:pt x="3197545" y="1309409"/>
                  </a:lnTo>
                  <a:lnTo>
                    <a:pt x="3232572" y="1344436"/>
                  </a:lnTo>
                  <a:lnTo>
                    <a:pt x="3246403" y="1358267"/>
                  </a:lnTo>
                  <a:close/>
                  <a:moveTo>
                    <a:pt x="2523816" y="30335"/>
                  </a:moveTo>
                  <a:lnTo>
                    <a:pt x="2626629" y="133149"/>
                  </a:lnTo>
                  <a:lnTo>
                    <a:pt x="2552082" y="207696"/>
                  </a:lnTo>
                  <a:lnTo>
                    <a:pt x="2576968" y="232583"/>
                  </a:lnTo>
                  <a:lnTo>
                    <a:pt x="2575182" y="234369"/>
                  </a:lnTo>
                  <a:lnTo>
                    <a:pt x="3513251" y="1625113"/>
                  </a:lnTo>
                  <a:lnTo>
                    <a:pt x="3579714" y="1691577"/>
                  </a:lnTo>
                  <a:lnTo>
                    <a:pt x="3614741" y="1726603"/>
                  </a:lnTo>
                  <a:lnTo>
                    <a:pt x="3784128" y="1895991"/>
                  </a:lnTo>
                  <a:lnTo>
                    <a:pt x="3784653" y="1895466"/>
                  </a:lnTo>
                  <a:lnTo>
                    <a:pt x="3802957" y="1913770"/>
                  </a:lnTo>
                  <a:lnTo>
                    <a:pt x="3802957" y="1914820"/>
                  </a:lnTo>
                  <a:lnTo>
                    <a:pt x="3805825" y="1917687"/>
                  </a:lnTo>
                  <a:lnTo>
                    <a:pt x="3802957" y="1920555"/>
                  </a:lnTo>
                  <a:lnTo>
                    <a:pt x="3802957" y="2329384"/>
                  </a:lnTo>
                  <a:lnTo>
                    <a:pt x="3784653" y="2347688"/>
                  </a:lnTo>
                  <a:lnTo>
                    <a:pt x="3580239" y="2143274"/>
                  </a:lnTo>
                  <a:lnTo>
                    <a:pt x="3579714" y="2143798"/>
                  </a:lnTo>
                  <a:lnTo>
                    <a:pt x="3514414" y="2078498"/>
                  </a:lnTo>
                  <a:lnTo>
                    <a:pt x="2992605" y="2600306"/>
                  </a:lnTo>
                  <a:lnTo>
                    <a:pt x="2990741" y="2611151"/>
                  </a:lnTo>
                  <a:lnTo>
                    <a:pt x="2771416" y="2767764"/>
                  </a:lnTo>
                  <a:lnTo>
                    <a:pt x="2746140" y="2742487"/>
                  </a:lnTo>
                  <a:lnTo>
                    <a:pt x="2670170" y="2818456"/>
                  </a:lnTo>
                  <a:lnTo>
                    <a:pt x="2651401" y="2799687"/>
                  </a:lnTo>
                  <a:cubicBezTo>
                    <a:pt x="2625528" y="2785735"/>
                    <a:pt x="2592950" y="2788926"/>
                    <a:pt x="2569612" y="2809139"/>
                  </a:cubicBezTo>
                  <a:cubicBezTo>
                    <a:pt x="2540180" y="2834630"/>
                    <a:pt x="2535445" y="2878528"/>
                    <a:pt x="2558763" y="2909709"/>
                  </a:cubicBezTo>
                  <a:cubicBezTo>
                    <a:pt x="2580225" y="2939886"/>
                    <a:pt x="2602221" y="2944074"/>
                    <a:pt x="2698387" y="2956528"/>
                  </a:cubicBezTo>
                  <a:cubicBezTo>
                    <a:pt x="2612716" y="3019512"/>
                    <a:pt x="2549084" y="3004923"/>
                    <a:pt x="2499317" y="2954166"/>
                  </a:cubicBezTo>
                  <a:cubicBezTo>
                    <a:pt x="2449549" y="2903408"/>
                    <a:pt x="2462151" y="2804007"/>
                    <a:pt x="2521014" y="2753027"/>
                  </a:cubicBezTo>
                  <a:cubicBezTo>
                    <a:pt x="2561003" y="2718393"/>
                    <a:pt x="2614554" y="2708748"/>
                    <a:pt x="2661444" y="2725347"/>
                  </a:cubicBezTo>
                  <a:lnTo>
                    <a:pt x="2695222" y="2691569"/>
                  </a:lnTo>
                  <a:lnTo>
                    <a:pt x="2669947" y="2666294"/>
                  </a:lnTo>
                  <a:lnTo>
                    <a:pt x="2810390" y="2469612"/>
                  </a:lnTo>
                  <a:lnTo>
                    <a:pt x="2809356" y="2468579"/>
                  </a:lnTo>
                  <a:lnTo>
                    <a:pt x="2815551" y="2462385"/>
                  </a:lnTo>
                  <a:lnTo>
                    <a:pt x="2826559" y="2446968"/>
                  </a:lnTo>
                  <a:lnTo>
                    <a:pt x="2831882" y="2446053"/>
                  </a:lnTo>
                  <a:lnTo>
                    <a:pt x="3356925" y="1921010"/>
                  </a:lnTo>
                  <a:lnTo>
                    <a:pt x="3353603" y="1917688"/>
                  </a:lnTo>
                  <a:lnTo>
                    <a:pt x="3197545" y="1761630"/>
                  </a:lnTo>
                  <a:lnTo>
                    <a:pt x="3197544" y="1761631"/>
                  </a:lnTo>
                  <a:lnTo>
                    <a:pt x="3006461" y="1570547"/>
                  </a:lnTo>
                  <a:lnTo>
                    <a:pt x="2971434" y="1535520"/>
                  </a:lnTo>
                  <a:lnTo>
                    <a:pt x="2813706" y="1377793"/>
                  </a:lnTo>
                  <a:lnTo>
                    <a:pt x="2812338" y="1379161"/>
                  </a:lnTo>
                  <a:lnTo>
                    <a:pt x="2619582" y="1186405"/>
                  </a:lnTo>
                  <a:lnTo>
                    <a:pt x="2586227" y="1153050"/>
                  </a:lnTo>
                  <a:lnTo>
                    <a:pt x="2430017" y="996839"/>
                  </a:lnTo>
                  <a:lnTo>
                    <a:pt x="2429101" y="997755"/>
                  </a:lnTo>
                  <a:lnTo>
                    <a:pt x="2247376" y="816030"/>
                  </a:lnTo>
                  <a:lnTo>
                    <a:pt x="2194721" y="868684"/>
                  </a:lnTo>
                  <a:lnTo>
                    <a:pt x="2169629" y="843592"/>
                  </a:lnTo>
                  <a:lnTo>
                    <a:pt x="2012511" y="1000710"/>
                  </a:lnTo>
                  <a:lnTo>
                    <a:pt x="1948715" y="936915"/>
                  </a:lnTo>
                  <a:lnTo>
                    <a:pt x="1776261" y="1109369"/>
                  </a:lnTo>
                  <a:lnTo>
                    <a:pt x="1741234" y="1144396"/>
                  </a:lnTo>
                  <a:lnTo>
                    <a:pt x="1585176" y="1300453"/>
                  </a:lnTo>
                  <a:lnTo>
                    <a:pt x="1550150" y="1335480"/>
                  </a:lnTo>
                  <a:lnTo>
                    <a:pt x="1394093" y="1491537"/>
                  </a:lnTo>
                  <a:lnTo>
                    <a:pt x="1359065" y="1526564"/>
                  </a:lnTo>
                  <a:lnTo>
                    <a:pt x="1201338" y="1684291"/>
                  </a:lnTo>
                  <a:lnTo>
                    <a:pt x="1202706" y="1685660"/>
                  </a:lnTo>
                  <a:lnTo>
                    <a:pt x="1009951" y="1878416"/>
                  </a:lnTo>
                  <a:lnTo>
                    <a:pt x="976596" y="1911771"/>
                  </a:lnTo>
                  <a:lnTo>
                    <a:pt x="820385" y="2067981"/>
                  </a:lnTo>
                  <a:lnTo>
                    <a:pt x="821301" y="2068897"/>
                  </a:lnTo>
                  <a:lnTo>
                    <a:pt x="612116" y="2278081"/>
                  </a:lnTo>
                  <a:lnTo>
                    <a:pt x="673628" y="2339593"/>
                  </a:lnTo>
                  <a:lnTo>
                    <a:pt x="567426" y="2445795"/>
                  </a:lnTo>
                  <a:lnTo>
                    <a:pt x="672230" y="2550598"/>
                  </a:lnTo>
                  <a:lnTo>
                    <a:pt x="566028" y="2656800"/>
                  </a:lnTo>
                  <a:lnTo>
                    <a:pt x="0" y="2090772"/>
                  </a:lnTo>
                  <a:lnTo>
                    <a:pt x="106202" y="1984570"/>
                  </a:lnTo>
                  <a:lnTo>
                    <a:pt x="211005" y="2089373"/>
                  </a:lnTo>
                  <a:lnTo>
                    <a:pt x="317206" y="1983171"/>
                  </a:lnTo>
                  <a:lnTo>
                    <a:pt x="386005" y="2051970"/>
                  </a:lnTo>
                  <a:lnTo>
                    <a:pt x="558644" y="1879331"/>
                  </a:lnTo>
                  <a:lnTo>
                    <a:pt x="557729" y="1878415"/>
                  </a:lnTo>
                  <a:lnTo>
                    <a:pt x="750485" y="1685660"/>
                  </a:lnTo>
                  <a:lnTo>
                    <a:pt x="783839" y="1652305"/>
                  </a:lnTo>
                  <a:lnTo>
                    <a:pt x="943239" y="1492905"/>
                  </a:lnTo>
                  <a:lnTo>
                    <a:pt x="941871" y="1491537"/>
                  </a:lnTo>
                  <a:lnTo>
                    <a:pt x="1132954" y="1300453"/>
                  </a:lnTo>
                  <a:lnTo>
                    <a:pt x="1167982" y="1265426"/>
                  </a:lnTo>
                  <a:lnTo>
                    <a:pt x="1324039" y="1109369"/>
                  </a:lnTo>
                  <a:lnTo>
                    <a:pt x="1359065" y="1074342"/>
                  </a:lnTo>
                  <a:lnTo>
                    <a:pt x="1515123" y="918285"/>
                  </a:lnTo>
                  <a:lnTo>
                    <a:pt x="1550150" y="883258"/>
                  </a:lnTo>
                  <a:lnTo>
                    <a:pt x="1722604" y="710804"/>
                  </a:lnTo>
                  <a:lnTo>
                    <a:pt x="1656089" y="644289"/>
                  </a:lnTo>
                  <a:lnTo>
                    <a:pt x="1813208" y="487170"/>
                  </a:lnTo>
                  <a:lnTo>
                    <a:pt x="1788115" y="462078"/>
                  </a:lnTo>
                  <a:lnTo>
                    <a:pt x="1817021" y="433172"/>
                  </a:lnTo>
                  <a:lnTo>
                    <a:pt x="1638436" y="254587"/>
                  </a:lnTo>
                  <a:lnTo>
                    <a:pt x="1893022" y="0"/>
                  </a:lnTo>
                  <a:lnTo>
                    <a:pt x="1948799" y="55777"/>
                  </a:lnTo>
                  <a:lnTo>
                    <a:pt x="2421315" y="82732"/>
                  </a:lnTo>
                  <a:lnTo>
                    <a:pt x="2424216" y="79831"/>
                  </a:lnTo>
                  <a:lnTo>
                    <a:pt x="2449269" y="1048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58" name="Rectangle 14">
              <a:extLst>
                <a:ext uri="{FF2B5EF4-FFF2-40B4-BE49-F238E27FC236}">
                  <a16:creationId xmlns:a16="http://schemas.microsoft.com/office/drawing/2014/main" id="{4B4FEE0A-B5A0-41BF-869C-0275AAAD4B26}"/>
                </a:ext>
              </a:extLst>
            </p:cNvPr>
            <p:cNvSpPr/>
            <p:nvPr/>
          </p:nvSpPr>
          <p:spPr>
            <a:xfrm>
              <a:off x="64157" y="6199553"/>
              <a:ext cx="638884" cy="638884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60" name="Rectangle 41">
              <a:extLst>
                <a:ext uri="{FF2B5EF4-FFF2-40B4-BE49-F238E27FC236}">
                  <a16:creationId xmlns:a16="http://schemas.microsoft.com/office/drawing/2014/main" id="{7ECC24A8-8C2C-48BA-9EA4-B4955E188837}"/>
                </a:ext>
              </a:extLst>
            </p:cNvPr>
            <p:cNvSpPr>
              <a:spLocks/>
            </p:cNvSpPr>
            <p:nvPr/>
          </p:nvSpPr>
          <p:spPr>
            <a:xfrm>
              <a:off x="768936" y="6414587"/>
              <a:ext cx="432929" cy="432929"/>
            </a:xfrm>
            <a:custGeom>
              <a:avLst/>
              <a:gdLst/>
              <a:ahLst/>
              <a:cxnLst/>
              <a:rect l="l" t="t" r="r" b="b"/>
              <a:pathLst>
                <a:path w="3888423" h="3970014">
                  <a:moveTo>
                    <a:pt x="1259577" y="2471243"/>
                  </a:moveTo>
                  <a:cubicBezTo>
                    <a:pt x="1293292" y="2471243"/>
                    <a:pt x="1320623" y="2543205"/>
                    <a:pt x="1320623" y="2631975"/>
                  </a:cubicBezTo>
                  <a:cubicBezTo>
                    <a:pt x="1320623" y="2720745"/>
                    <a:pt x="1293292" y="2792707"/>
                    <a:pt x="1259577" y="2792707"/>
                  </a:cubicBezTo>
                  <a:cubicBezTo>
                    <a:pt x="1225862" y="2792707"/>
                    <a:pt x="1198531" y="2720745"/>
                    <a:pt x="1198531" y="2631975"/>
                  </a:cubicBezTo>
                  <a:cubicBezTo>
                    <a:pt x="1198531" y="2543205"/>
                    <a:pt x="1225862" y="2471243"/>
                    <a:pt x="1259577" y="2471243"/>
                  </a:cubicBezTo>
                  <a:close/>
                  <a:moveTo>
                    <a:pt x="1710471" y="2470362"/>
                  </a:moveTo>
                  <a:cubicBezTo>
                    <a:pt x="1741030" y="2470028"/>
                    <a:pt x="1768823" y="2488083"/>
                    <a:pt x="1781169" y="2516203"/>
                  </a:cubicBezTo>
                  <a:cubicBezTo>
                    <a:pt x="1793845" y="2545068"/>
                    <a:pt x="1787700" y="2578742"/>
                    <a:pt x="1765642" y="2601268"/>
                  </a:cubicBezTo>
                  <a:cubicBezTo>
                    <a:pt x="1750827" y="2616399"/>
                    <a:pt x="1730831" y="2624459"/>
                    <a:pt x="1710472" y="2623745"/>
                  </a:cubicBezTo>
                  <a:close/>
                  <a:moveTo>
                    <a:pt x="2456093" y="2374056"/>
                  </a:moveTo>
                  <a:lnTo>
                    <a:pt x="2456093" y="2889893"/>
                  </a:lnTo>
                  <a:lnTo>
                    <a:pt x="2566690" y="2889893"/>
                  </a:lnTo>
                  <a:lnTo>
                    <a:pt x="2566690" y="2706284"/>
                  </a:lnTo>
                  <a:lnTo>
                    <a:pt x="2632197" y="2884955"/>
                  </a:lnTo>
                  <a:lnTo>
                    <a:pt x="2635843" y="2883618"/>
                  </a:lnTo>
                  <a:lnTo>
                    <a:pt x="2635843" y="2889893"/>
                  </a:lnTo>
                  <a:lnTo>
                    <a:pt x="2746439" y="2889893"/>
                  </a:lnTo>
                  <a:lnTo>
                    <a:pt x="2746439" y="2374056"/>
                  </a:lnTo>
                  <a:lnTo>
                    <a:pt x="2635843" y="2374056"/>
                  </a:lnTo>
                  <a:lnTo>
                    <a:pt x="2635843" y="2573614"/>
                  </a:lnTo>
                  <a:lnTo>
                    <a:pt x="2566690" y="2385000"/>
                  </a:lnTo>
                  <a:lnTo>
                    <a:pt x="2566690" y="2374056"/>
                  </a:lnTo>
                  <a:close/>
                  <a:moveTo>
                    <a:pt x="2032426" y="2374056"/>
                  </a:moveTo>
                  <a:lnTo>
                    <a:pt x="2032426" y="2889895"/>
                  </a:lnTo>
                  <a:lnTo>
                    <a:pt x="2115405" y="2889895"/>
                  </a:lnTo>
                  <a:lnTo>
                    <a:pt x="2143023" y="2889895"/>
                  </a:lnTo>
                  <a:lnTo>
                    <a:pt x="2308949" y="2889895"/>
                  </a:lnTo>
                  <a:lnTo>
                    <a:pt x="2308949" y="2779299"/>
                  </a:lnTo>
                  <a:lnTo>
                    <a:pt x="2143023" y="2779299"/>
                  </a:lnTo>
                  <a:lnTo>
                    <a:pt x="2143023" y="2686401"/>
                  </a:lnTo>
                  <a:lnTo>
                    <a:pt x="2308949" y="2686401"/>
                  </a:lnTo>
                  <a:lnTo>
                    <a:pt x="2308949" y="2575804"/>
                  </a:lnTo>
                  <a:lnTo>
                    <a:pt x="2143023" y="2575804"/>
                  </a:lnTo>
                  <a:lnTo>
                    <a:pt x="2143023" y="2484653"/>
                  </a:lnTo>
                  <a:lnTo>
                    <a:pt x="2308949" y="2484653"/>
                  </a:lnTo>
                  <a:lnTo>
                    <a:pt x="2308949" y="2374056"/>
                  </a:lnTo>
                  <a:lnTo>
                    <a:pt x="2143023" y="2374056"/>
                  </a:lnTo>
                  <a:lnTo>
                    <a:pt x="2115405" y="2374056"/>
                  </a:lnTo>
                  <a:close/>
                  <a:moveTo>
                    <a:pt x="1259577" y="2374056"/>
                  </a:moveTo>
                  <a:cubicBezTo>
                    <a:pt x="1172187" y="2374056"/>
                    <a:pt x="1101344" y="2489530"/>
                    <a:pt x="1101344" y="2631975"/>
                  </a:cubicBezTo>
                  <a:cubicBezTo>
                    <a:pt x="1101344" y="2774420"/>
                    <a:pt x="1172187" y="2889894"/>
                    <a:pt x="1259577" y="2889894"/>
                  </a:cubicBezTo>
                  <a:cubicBezTo>
                    <a:pt x="1346967" y="2889894"/>
                    <a:pt x="1417810" y="2774420"/>
                    <a:pt x="1417810" y="2631975"/>
                  </a:cubicBezTo>
                  <a:cubicBezTo>
                    <a:pt x="1417810" y="2489530"/>
                    <a:pt x="1346967" y="2374056"/>
                    <a:pt x="1259577" y="2374056"/>
                  </a:cubicBezTo>
                  <a:close/>
                  <a:moveTo>
                    <a:pt x="1599876" y="2366688"/>
                  </a:moveTo>
                  <a:lnTo>
                    <a:pt x="1599875" y="2882524"/>
                  </a:lnTo>
                  <a:lnTo>
                    <a:pt x="1710472" y="2882525"/>
                  </a:lnTo>
                  <a:lnTo>
                    <a:pt x="1710472" y="2723975"/>
                  </a:lnTo>
                  <a:cubicBezTo>
                    <a:pt x="1757507" y="2725624"/>
                    <a:pt x="1803701" y="2707003"/>
                    <a:pt x="1837929" y="2672047"/>
                  </a:cubicBezTo>
                  <a:cubicBezTo>
                    <a:pt x="1888884" y="2620006"/>
                    <a:pt x="1903084" y="2542214"/>
                    <a:pt x="1873801" y="2475527"/>
                  </a:cubicBezTo>
                  <a:cubicBezTo>
                    <a:pt x="1845275" y="2410565"/>
                    <a:pt x="1781067" y="2368851"/>
                    <a:pt x="1710472" y="2369624"/>
                  </a:cubicBezTo>
                  <a:lnTo>
                    <a:pt x="1710471" y="2366688"/>
                  </a:lnTo>
                  <a:close/>
                  <a:moveTo>
                    <a:pt x="920754" y="2169815"/>
                  </a:moveTo>
                  <a:lnTo>
                    <a:pt x="3008986" y="2169815"/>
                  </a:lnTo>
                  <a:lnTo>
                    <a:pt x="3008986" y="3105919"/>
                  </a:lnTo>
                  <a:lnTo>
                    <a:pt x="920754" y="3105919"/>
                  </a:lnTo>
                  <a:close/>
                  <a:moveTo>
                    <a:pt x="632722" y="1985007"/>
                  </a:moveTo>
                  <a:lnTo>
                    <a:pt x="632722" y="3321943"/>
                  </a:lnTo>
                  <a:lnTo>
                    <a:pt x="3297018" y="3321943"/>
                  </a:lnTo>
                  <a:lnTo>
                    <a:pt x="3297018" y="1985007"/>
                  </a:lnTo>
                  <a:close/>
                  <a:moveTo>
                    <a:pt x="2657019" y="761679"/>
                  </a:moveTo>
                  <a:lnTo>
                    <a:pt x="2760733" y="1606387"/>
                  </a:lnTo>
                  <a:lnTo>
                    <a:pt x="2761762" y="1614761"/>
                  </a:lnTo>
                  <a:lnTo>
                    <a:pt x="2762330" y="1614691"/>
                  </a:lnTo>
                  <a:cubicBezTo>
                    <a:pt x="2780335" y="1740615"/>
                    <a:pt x="2862522" y="1833408"/>
                    <a:pt x="2948897" y="1824230"/>
                  </a:cubicBezTo>
                  <a:cubicBezTo>
                    <a:pt x="3036464" y="1814924"/>
                    <a:pt x="3095979" y="1704243"/>
                    <a:pt x="3083047" y="1575312"/>
                  </a:cubicBezTo>
                  <a:lnTo>
                    <a:pt x="3083347" y="1575275"/>
                  </a:lnTo>
                  <a:lnTo>
                    <a:pt x="2983448" y="761679"/>
                  </a:lnTo>
                  <a:close/>
                  <a:moveTo>
                    <a:pt x="2205921" y="761679"/>
                  </a:moveTo>
                  <a:lnTo>
                    <a:pt x="2264137" y="1594263"/>
                  </a:lnTo>
                  <a:cubicBezTo>
                    <a:pt x="2264333" y="1597068"/>
                    <a:pt x="2264530" y="1599874"/>
                    <a:pt x="2264726" y="1602679"/>
                  </a:cubicBezTo>
                  <a:lnTo>
                    <a:pt x="2265297" y="1602640"/>
                  </a:lnTo>
                  <a:cubicBezTo>
                    <a:pt x="2276686" y="1729333"/>
                    <a:pt x="2353905" y="1826300"/>
                    <a:pt x="2440641" y="1821655"/>
                  </a:cubicBezTo>
                  <a:cubicBezTo>
                    <a:pt x="2528577" y="1816945"/>
                    <a:pt x="2593802" y="1709530"/>
                    <a:pt x="2587636" y="1580099"/>
                  </a:cubicBezTo>
                  <a:lnTo>
                    <a:pt x="2587937" y="1580078"/>
                  </a:lnTo>
                  <a:lnTo>
                    <a:pt x="2530706" y="761679"/>
                  </a:lnTo>
                  <a:close/>
                  <a:moveTo>
                    <a:pt x="1761700" y="761679"/>
                  </a:moveTo>
                  <a:cubicBezTo>
                    <a:pt x="1761699" y="1032443"/>
                    <a:pt x="1761699" y="1303208"/>
                    <a:pt x="1761698" y="1573972"/>
                  </a:cubicBezTo>
                  <a:lnTo>
                    <a:pt x="1761698" y="1582410"/>
                  </a:lnTo>
                  <a:lnTo>
                    <a:pt x="1762270" y="1582410"/>
                  </a:lnTo>
                  <a:cubicBezTo>
                    <a:pt x="1764795" y="1709590"/>
                    <a:pt x="1835062" y="1811707"/>
                    <a:pt x="1921910" y="1813122"/>
                  </a:cubicBezTo>
                  <a:cubicBezTo>
                    <a:pt x="2009960" y="1814558"/>
                    <a:pt x="2082519" y="1711955"/>
                    <a:pt x="2085398" y="1582410"/>
                  </a:cubicBezTo>
                  <a:lnTo>
                    <a:pt x="2085698" y="1582410"/>
                  </a:lnTo>
                  <a:cubicBezTo>
                    <a:pt x="2085698" y="1308834"/>
                    <a:pt x="2085698" y="1035256"/>
                    <a:pt x="2085696" y="761679"/>
                  </a:cubicBezTo>
                  <a:close/>
                  <a:moveTo>
                    <a:pt x="3411320" y="761678"/>
                  </a:moveTo>
                  <a:lnTo>
                    <a:pt x="3078803" y="761679"/>
                  </a:lnTo>
                  <a:lnTo>
                    <a:pt x="3277545" y="1622538"/>
                  </a:lnTo>
                  <a:lnTo>
                    <a:pt x="3279443" y="1630759"/>
                  </a:lnTo>
                  <a:lnTo>
                    <a:pt x="3280000" y="1630631"/>
                  </a:lnTo>
                  <a:cubicBezTo>
                    <a:pt x="3311069" y="1753983"/>
                    <a:pt x="3402507" y="1837676"/>
                    <a:pt x="3487448" y="1819520"/>
                  </a:cubicBezTo>
                  <a:cubicBezTo>
                    <a:pt x="3573564" y="1801112"/>
                    <a:pt x="3621183" y="1684815"/>
                    <a:pt x="3594846" y="1557943"/>
                  </a:cubicBezTo>
                  <a:lnTo>
                    <a:pt x="3595140" y="1557876"/>
                  </a:lnTo>
                  <a:close/>
                  <a:moveTo>
                    <a:pt x="1633002" y="761678"/>
                  </a:moveTo>
                  <a:lnTo>
                    <a:pt x="1308563" y="761679"/>
                  </a:lnTo>
                  <a:lnTo>
                    <a:pt x="1266057" y="1572672"/>
                  </a:lnTo>
                  <a:lnTo>
                    <a:pt x="1265616" y="1581099"/>
                  </a:lnTo>
                  <a:lnTo>
                    <a:pt x="1266187" y="1581128"/>
                  </a:lnTo>
                  <a:cubicBezTo>
                    <a:pt x="1262052" y="1708267"/>
                    <a:pt x="1326878" y="1813921"/>
                    <a:pt x="1413534" y="1819881"/>
                  </a:cubicBezTo>
                  <a:cubicBezTo>
                    <a:pt x="1501387" y="1825922"/>
                    <a:pt x="1579217" y="1727257"/>
                    <a:pt x="1588872" y="1598040"/>
                  </a:cubicBezTo>
                  <a:lnTo>
                    <a:pt x="1589172" y="1598055"/>
                  </a:lnTo>
                  <a:close/>
                  <a:moveTo>
                    <a:pt x="863949" y="761678"/>
                  </a:moveTo>
                  <a:lnTo>
                    <a:pt x="765078" y="1566901"/>
                  </a:lnTo>
                  <a:lnTo>
                    <a:pt x="764050" y="1575275"/>
                  </a:lnTo>
                  <a:lnTo>
                    <a:pt x="764617" y="1575345"/>
                  </a:lnTo>
                  <a:cubicBezTo>
                    <a:pt x="751624" y="1701884"/>
                    <a:pt x="808922" y="1811803"/>
                    <a:pt x="894951" y="1823794"/>
                  </a:cubicBezTo>
                  <a:cubicBezTo>
                    <a:pt x="982168" y="1835949"/>
                    <a:pt x="1066691" y="1742953"/>
                    <a:pt x="1085336" y="1614724"/>
                  </a:cubicBezTo>
                  <a:lnTo>
                    <a:pt x="1085635" y="1614761"/>
                  </a:lnTo>
                  <a:lnTo>
                    <a:pt x="1190378" y="761679"/>
                  </a:lnTo>
                  <a:close/>
                  <a:moveTo>
                    <a:pt x="295535" y="441623"/>
                  </a:moveTo>
                  <a:lnTo>
                    <a:pt x="3583899" y="441623"/>
                  </a:lnTo>
                  <a:cubicBezTo>
                    <a:pt x="3610412" y="441623"/>
                    <a:pt x="3631905" y="463116"/>
                    <a:pt x="3631905" y="489629"/>
                  </a:cubicBezTo>
                  <a:lnTo>
                    <a:pt x="3631905" y="655863"/>
                  </a:lnTo>
                  <a:lnTo>
                    <a:pt x="3884522" y="1666330"/>
                  </a:lnTo>
                  <a:cubicBezTo>
                    <a:pt x="3909974" y="1748325"/>
                    <a:pt x="3809191" y="1900953"/>
                    <a:pt x="3631905" y="1666330"/>
                  </a:cubicBezTo>
                  <a:lnTo>
                    <a:pt x="3631905" y="3970014"/>
                  </a:lnTo>
                  <a:lnTo>
                    <a:pt x="247529" y="3970014"/>
                  </a:lnTo>
                  <a:lnTo>
                    <a:pt x="247529" y="1768425"/>
                  </a:lnTo>
                  <a:cubicBezTo>
                    <a:pt x="263724" y="1795996"/>
                    <a:pt x="288366" y="1813812"/>
                    <a:pt x="317369" y="1820473"/>
                  </a:cubicBezTo>
                  <a:cubicBezTo>
                    <a:pt x="403196" y="1840184"/>
                    <a:pt x="495502" y="1754908"/>
                    <a:pt x="525251" y="1628793"/>
                  </a:cubicBezTo>
                  <a:lnTo>
                    <a:pt x="525545" y="1628855"/>
                  </a:lnTo>
                  <a:lnTo>
                    <a:pt x="709866" y="761679"/>
                  </a:lnTo>
                  <a:lnTo>
                    <a:pt x="378634" y="761679"/>
                  </a:lnTo>
                  <a:lnTo>
                    <a:pt x="210380" y="1553239"/>
                  </a:lnTo>
                  <a:lnTo>
                    <a:pt x="208625" y="1561492"/>
                  </a:lnTo>
                  <a:lnTo>
                    <a:pt x="209185" y="1561611"/>
                  </a:lnTo>
                  <a:cubicBezTo>
                    <a:pt x="202164" y="1598200"/>
                    <a:pt x="201274" y="1633895"/>
                    <a:pt x="207433" y="1666330"/>
                  </a:cubicBezTo>
                  <a:cubicBezTo>
                    <a:pt x="113985" y="1883037"/>
                    <a:pt x="-32319" y="1816968"/>
                    <a:pt x="6372" y="1666330"/>
                  </a:cubicBezTo>
                  <a:lnTo>
                    <a:pt x="249769" y="692744"/>
                  </a:lnTo>
                  <a:cubicBezTo>
                    <a:pt x="247993" y="689334"/>
                    <a:pt x="247529" y="685546"/>
                    <a:pt x="247529" y="681649"/>
                  </a:cubicBezTo>
                  <a:lnTo>
                    <a:pt x="247529" y="489629"/>
                  </a:lnTo>
                  <a:cubicBezTo>
                    <a:pt x="247529" y="463116"/>
                    <a:pt x="269022" y="441623"/>
                    <a:pt x="295535" y="441623"/>
                  </a:cubicBezTo>
                  <a:close/>
                  <a:moveTo>
                    <a:pt x="307785" y="0"/>
                  </a:moveTo>
                  <a:lnTo>
                    <a:pt x="3571649" y="0"/>
                  </a:lnTo>
                  <a:cubicBezTo>
                    <a:pt x="3604927" y="0"/>
                    <a:pt x="3631905" y="26978"/>
                    <a:pt x="3631905" y="60256"/>
                  </a:cubicBezTo>
                  <a:lnTo>
                    <a:pt x="3631905" y="301273"/>
                  </a:lnTo>
                  <a:cubicBezTo>
                    <a:pt x="3631905" y="334551"/>
                    <a:pt x="3604927" y="361529"/>
                    <a:pt x="3571649" y="361529"/>
                  </a:cubicBezTo>
                  <a:lnTo>
                    <a:pt x="307785" y="361529"/>
                  </a:lnTo>
                  <a:cubicBezTo>
                    <a:pt x="274507" y="361529"/>
                    <a:pt x="247529" y="334551"/>
                    <a:pt x="247529" y="301273"/>
                  </a:cubicBezTo>
                  <a:lnTo>
                    <a:pt x="247529" y="60256"/>
                  </a:lnTo>
                  <a:cubicBezTo>
                    <a:pt x="247529" y="26978"/>
                    <a:pt x="274507" y="0"/>
                    <a:pt x="3077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</p:grpSp>
      <p:grpSp>
        <p:nvGrpSpPr>
          <p:cNvPr id="15" name="组合 131">
            <a:extLst>
              <a:ext uri="{FF2B5EF4-FFF2-40B4-BE49-F238E27FC236}">
                <a16:creationId xmlns:a16="http://schemas.microsoft.com/office/drawing/2014/main" id="{70168565-968A-45E5-A2F6-1591ABB1B18B}"/>
              </a:ext>
            </a:extLst>
          </p:cNvPr>
          <p:cNvGrpSpPr/>
          <p:nvPr/>
        </p:nvGrpSpPr>
        <p:grpSpPr>
          <a:xfrm>
            <a:off x="300222" y="6009898"/>
            <a:ext cx="2597972" cy="693587"/>
            <a:chOff x="1914190" y="332952"/>
            <a:chExt cx="5975946" cy="1472744"/>
          </a:xfrm>
        </p:grpSpPr>
        <p:sp>
          <p:nvSpPr>
            <p:cNvPr id="16" name="椭圆 132">
              <a:extLst>
                <a:ext uri="{FF2B5EF4-FFF2-40B4-BE49-F238E27FC236}">
                  <a16:creationId xmlns:a16="http://schemas.microsoft.com/office/drawing/2014/main" id="{FF48C544-6CFF-4669-81D3-DCE2024A52DC}"/>
                </a:ext>
              </a:extLst>
            </p:cNvPr>
            <p:cNvSpPr/>
            <p:nvPr/>
          </p:nvSpPr>
          <p:spPr>
            <a:xfrm>
              <a:off x="5922634" y="451243"/>
              <a:ext cx="275259" cy="275259"/>
            </a:xfrm>
            <a:prstGeom prst="ellipse">
              <a:avLst/>
            </a:prstGeom>
            <a:noFill/>
            <a:ln w="57150">
              <a:solidFill>
                <a:srgbClr val="48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33">
              <a:extLst>
                <a:ext uri="{FF2B5EF4-FFF2-40B4-BE49-F238E27FC236}">
                  <a16:creationId xmlns:a16="http://schemas.microsoft.com/office/drawing/2014/main" id="{83F62579-D64E-4A4E-A084-6DE49DA2C721}"/>
                </a:ext>
              </a:extLst>
            </p:cNvPr>
            <p:cNvSpPr/>
            <p:nvPr/>
          </p:nvSpPr>
          <p:spPr>
            <a:xfrm>
              <a:off x="7744861" y="1652774"/>
              <a:ext cx="145275" cy="152922"/>
            </a:xfrm>
            <a:prstGeom prst="ellipse">
              <a:avLst/>
            </a:prstGeom>
            <a:noFill/>
            <a:ln w="47625">
              <a:solidFill>
                <a:srgbClr val="48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34">
              <a:extLst>
                <a:ext uri="{FF2B5EF4-FFF2-40B4-BE49-F238E27FC236}">
                  <a16:creationId xmlns:a16="http://schemas.microsoft.com/office/drawing/2014/main" id="{53C9DCD7-6672-4253-94B7-F3B72CA98FDE}"/>
                </a:ext>
              </a:extLst>
            </p:cNvPr>
            <p:cNvSpPr/>
            <p:nvPr/>
          </p:nvSpPr>
          <p:spPr>
            <a:xfrm>
              <a:off x="6066983" y="837594"/>
              <a:ext cx="108150" cy="113842"/>
            </a:xfrm>
            <a:prstGeom prst="ellipse">
              <a:avLst/>
            </a:prstGeom>
            <a:solidFill>
              <a:srgbClr val="47BEFE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35">
              <a:extLst>
                <a:ext uri="{FF2B5EF4-FFF2-40B4-BE49-F238E27FC236}">
                  <a16:creationId xmlns:a16="http://schemas.microsoft.com/office/drawing/2014/main" id="{5BF124A3-36B5-4366-9A91-1F4C69F147C8}"/>
                </a:ext>
              </a:extLst>
            </p:cNvPr>
            <p:cNvGrpSpPr/>
            <p:nvPr/>
          </p:nvGrpSpPr>
          <p:grpSpPr>
            <a:xfrm>
              <a:off x="3266289" y="930803"/>
              <a:ext cx="251975" cy="251975"/>
              <a:chOff x="6573135" y="2487386"/>
              <a:chExt cx="406898" cy="406898"/>
            </a:xfrm>
          </p:grpSpPr>
          <p:cxnSp>
            <p:nvCxnSpPr>
              <p:cNvPr id="29" name="直接连接符 143">
                <a:extLst>
                  <a:ext uri="{FF2B5EF4-FFF2-40B4-BE49-F238E27FC236}">
                    <a16:creationId xmlns:a16="http://schemas.microsoft.com/office/drawing/2014/main" id="{7FB45C58-4462-408B-9293-F395A8748FBA}"/>
                  </a:ext>
                </a:extLst>
              </p:cNvPr>
              <p:cNvCxnSpPr/>
              <p:nvPr/>
            </p:nvCxnSpPr>
            <p:spPr>
              <a:xfrm rot="16200000">
                <a:off x="66241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144">
                <a:extLst>
                  <a:ext uri="{FF2B5EF4-FFF2-40B4-BE49-F238E27FC236}">
                    <a16:creationId xmlns:a16="http://schemas.microsoft.com/office/drawing/2014/main" id="{954A8885-C377-450F-99A6-31BDC00ABC9C}"/>
                  </a:ext>
                </a:extLst>
              </p:cNvPr>
              <p:cNvCxnSpPr/>
              <p:nvPr/>
            </p:nvCxnSpPr>
            <p:spPr>
              <a:xfrm rot="13500000">
                <a:off x="6668821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145">
                <a:extLst>
                  <a:ext uri="{FF2B5EF4-FFF2-40B4-BE49-F238E27FC236}">
                    <a16:creationId xmlns:a16="http://schemas.microsoft.com/office/drawing/2014/main" id="{5AF8C627-9CD4-4242-8521-D8EB780DF924}"/>
                  </a:ext>
                </a:extLst>
              </p:cNvPr>
              <p:cNvCxnSpPr/>
              <p:nvPr/>
            </p:nvCxnSpPr>
            <p:spPr>
              <a:xfrm rot="10800000">
                <a:off x="6776584" y="27921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146">
                <a:extLst>
                  <a:ext uri="{FF2B5EF4-FFF2-40B4-BE49-F238E27FC236}">
                    <a16:creationId xmlns:a16="http://schemas.microsoft.com/office/drawing/2014/main" id="{1C78F56D-77CB-4A5C-B3F0-E9E2B7117201}"/>
                  </a:ext>
                </a:extLst>
              </p:cNvPr>
              <p:cNvCxnSpPr/>
              <p:nvPr/>
            </p:nvCxnSpPr>
            <p:spPr>
              <a:xfrm rot="8100000">
                <a:off x="6884347" y="2747549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147">
                <a:extLst>
                  <a:ext uri="{FF2B5EF4-FFF2-40B4-BE49-F238E27FC236}">
                    <a16:creationId xmlns:a16="http://schemas.microsoft.com/office/drawing/2014/main" id="{A8B6BD2D-7CFF-496E-ABED-96223CDA8577}"/>
                  </a:ext>
                </a:extLst>
              </p:cNvPr>
              <p:cNvCxnSpPr/>
              <p:nvPr/>
            </p:nvCxnSpPr>
            <p:spPr>
              <a:xfrm rot="5400000">
                <a:off x="6928984" y="26397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148">
                <a:extLst>
                  <a:ext uri="{FF2B5EF4-FFF2-40B4-BE49-F238E27FC236}">
                    <a16:creationId xmlns:a16="http://schemas.microsoft.com/office/drawing/2014/main" id="{C3F1467E-3503-4915-A49E-001B54971E9E}"/>
                  </a:ext>
                </a:extLst>
              </p:cNvPr>
              <p:cNvCxnSpPr/>
              <p:nvPr/>
            </p:nvCxnSpPr>
            <p:spPr>
              <a:xfrm rot="2700000">
                <a:off x="6884347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149">
                <a:extLst>
                  <a:ext uri="{FF2B5EF4-FFF2-40B4-BE49-F238E27FC236}">
                    <a16:creationId xmlns:a16="http://schemas.microsoft.com/office/drawing/2014/main" id="{DE40A887-05BC-489C-88BF-DF9B6C06C840}"/>
                  </a:ext>
                </a:extLst>
              </p:cNvPr>
              <p:cNvCxnSpPr/>
              <p:nvPr/>
            </p:nvCxnSpPr>
            <p:spPr>
              <a:xfrm>
                <a:off x="6776584" y="2487386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150">
                <a:extLst>
                  <a:ext uri="{FF2B5EF4-FFF2-40B4-BE49-F238E27FC236}">
                    <a16:creationId xmlns:a16="http://schemas.microsoft.com/office/drawing/2014/main" id="{682C908C-E6DD-4E3E-81B0-8C17520319EE}"/>
                  </a:ext>
                </a:extLst>
              </p:cNvPr>
              <p:cNvCxnSpPr/>
              <p:nvPr/>
            </p:nvCxnSpPr>
            <p:spPr>
              <a:xfrm rot="18900000">
                <a:off x="6668821" y="2532023"/>
                <a:ext cx="0" cy="102098"/>
              </a:xfrm>
              <a:prstGeom prst="line">
                <a:avLst/>
              </a:prstGeom>
              <a:ln w="41275" cap="rnd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136">
              <a:extLst>
                <a:ext uri="{FF2B5EF4-FFF2-40B4-BE49-F238E27FC236}">
                  <a16:creationId xmlns:a16="http://schemas.microsoft.com/office/drawing/2014/main" id="{D029B99F-8331-4AFD-BB92-660FA118C122}"/>
                </a:ext>
              </a:extLst>
            </p:cNvPr>
            <p:cNvGrpSpPr/>
            <p:nvPr/>
          </p:nvGrpSpPr>
          <p:grpSpPr>
            <a:xfrm>
              <a:off x="4903388" y="930803"/>
              <a:ext cx="207294" cy="207294"/>
              <a:chOff x="3765599" y="622300"/>
              <a:chExt cx="1134533" cy="1134533"/>
            </a:xfrm>
            <a:solidFill>
              <a:srgbClr val="FFFF00"/>
            </a:solidFill>
          </p:grpSpPr>
          <p:sp>
            <p:nvSpPr>
              <p:cNvPr id="27" name="圆角矩形 141">
                <a:extLst>
                  <a:ext uri="{FF2B5EF4-FFF2-40B4-BE49-F238E27FC236}">
                    <a16:creationId xmlns:a16="http://schemas.microsoft.com/office/drawing/2014/main" id="{EE368FE7-24DE-4C9E-8636-C81ABF631EE0}"/>
                  </a:ext>
                </a:extLst>
              </p:cNvPr>
              <p:cNvSpPr/>
              <p:nvPr/>
            </p:nvSpPr>
            <p:spPr>
              <a:xfrm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圆角矩形 142">
                <a:extLst>
                  <a:ext uri="{FF2B5EF4-FFF2-40B4-BE49-F238E27FC236}">
                    <a16:creationId xmlns:a16="http://schemas.microsoft.com/office/drawing/2014/main" id="{2E060610-E087-42D8-B8B5-F3BCBB924763}"/>
                  </a:ext>
                </a:extLst>
              </p:cNvPr>
              <p:cNvSpPr/>
              <p:nvPr/>
            </p:nvSpPr>
            <p:spPr>
              <a:xfrm rot="5400000">
                <a:off x="4144531" y="622300"/>
                <a:ext cx="376669" cy="11345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137">
              <a:extLst>
                <a:ext uri="{FF2B5EF4-FFF2-40B4-BE49-F238E27FC236}">
                  <a16:creationId xmlns:a16="http://schemas.microsoft.com/office/drawing/2014/main" id="{F9D93F3B-8E12-4179-A3EF-7452CD4ABC04}"/>
                </a:ext>
              </a:extLst>
            </p:cNvPr>
            <p:cNvSpPr/>
            <p:nvPr/>
          </p:nvSpPr>
          <p:spPr>
            <a:xfrm flipV="1">
              <a:off x="3111423" y="332952"/>
              <a:ext cx="61169" cy="64389"/>
            </a:xfrm>
            <a:prstGeom prst="ellipse">
              <a:avLst/>
            </a:prstGeom>
            <a:solidFill>
              <a:srgbClr val="FEDF1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138">
              <a:extLst>
                <a:ext uri="{FF2B5EF4-FFF2-40B4-BE49-F238E27FC236}">
                  <a16:creationId xmlns:a16="http://schemas.microsoft.com/office/drawing/2014/main" id="{7C9B99E5-2366-4B94-9507-83A2077EDC9E}"/>
                </a:ext>
              </a:extLst>
            </p:cNvPr>
            <p:cNvSpPr/>
            <p:nvPr/>
          </p:nvSpPr>
          <p:spPr>
            <a:xfrm>
              <a:off x="5013768" y="419609"/>
              <a:ext cx="101692" cy="107045"/>
            </a:xfrm>
            <a:prstGeom prst="ellipse">
              <a:avLst/>
            </a:prstGeom>
            <a:solidFill>
              <a:srgbClr val="FF8504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139">
              <a:extLst>
                <a:ext uri="{FF2B5EF4-FFF2-40B4-BE49-F238E27FC236}">
                  <a16:creationId xmlns:a16="http://schemas.microsoft.com/office/drawing/2014/main" id="{17AA30E0-6B0A-4965-B176-C60A9C0D975A}"/>
                </a:ext>
              </a:extLst>
            </p:cNvPr>
            <p:cNvSpPr/>
            <p:nvPr/>
          </p:nvSpPr>
          <p:spPr>
            <a:xfrm>
              <a:off x="1914190" y="762330"/>
              <a:ext cx="101692" cy="107045"/>
            </a:xfrm>
            <a:prstGeom prst="ellipse">
              <a:avLst/>
            </a:prstGeom>
            <a:solidFill>
              <a:srgbClr val="FF8504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140">
              <a:extLst>
                <a:ext uri="{FF2B5EF4-FFF2-40B4-BE49-F238E27FC236}">
                  <a16:creationId xmlns:a16="http://schemas.microsoft.com/office/drawing/2014/main" id="{A272F06B-70EF-4F75-AB82-B4468DA70A7E}"/>
                </a:ext>
              </a:extLst>
            </p:cNvPr>
            <p:cNvSpPr/>
            <p:nvPr/>
          </p:nvSpPr>
          <p:spPr>
            <a:xfrm>
              <a:off x="5258471" y="1471720"/>
              <a:ext cx="227838" cy="227838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Rectangle 6">
            <a:extLst>
              <a:ext uri="{FF2B5EF4-FFF2-40B4-BE49-F238E27FC236}">
                <a16:creationId xmlns:a16="http://schemas.microsoft.com/office/drawing/2014/main" id="{C7FF7E9C-13E8-49C2-914C-861A70B54AA5}"/>
              </a:ext>
            </a:extLst>
          </p:cNvPr>
          <p:cNvSpPr/>
          <p:nvPr/>
        </p:nvSpPr>
        <p:spPr>
          <a:xfrm>
            <a:off x="441550" y="1048747"/>
            <a:ext cx="3894229" cy="1962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29">
            <a:extLst>
              <a:ext uri="{FF2B5EF4-FFF2-40B4-BE49-F238E27FC236}">
                <a16:creationId xmlns:a16="http://schemas.microsoft.com/office/drawing/2014/main" id="{3C5AC5DC-77F8-4A61-8600-0796A1611FD6}"/>
              </a:ext>
            </a:extLst>
          </p:cNvPr>
          <p:cNvSpPr txBox="1"/>
          <p:nvPr/>
        </p:nvSpPr>
        <p:spPr>
          <a:xfrm>
            <a:off x="486410" y="1145728"/>
            <a:ext cx="379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ras Demi ITC" panose="020B0805030504020804" pitchFamily="34" charset="0"/>
                <a:cs typeface="Browallia New" panose="020B0604020202020204" pitchFamily="34" charset="-34"/>
              </a:rPr>
              <a:t>User would like access PCR detail </a:t>
            </a:r>
            <a:endParaRPr lang="en-US" b="1" dirty="0">
              <a:latin typeface="Eras Demi ITC" panose="020B0805030504020804" pitchFamily="34" charset="0"/>
              <a:cs typeface="Browallia New" panose="020B0604020202020204" pitchFamily="34" charset="-34"/>
            </a:endParaRPr>
          </a:p>
        </p:txBody>
      </p:sp>
      <p:cxnSp>
        <p:nvCxnSpPr>
          <p:cNvPr id="83" name="ตัวเชื่อมต่อตรง 82">
            <a:extLst>
              <a:ext uri="{FF2B5EF4-FFF2-40B4-BE49-F238E27FC236}">
                <a16:creationId xmlns:a16="http://schemas.microsoft.com/office/drawing/2014/main" id="{4B1AD18F-FEDD-49D4-8F84-64AAE5DC294F}"/>
              </a:ext>
            </a:extLst>
          </p:cNvPr>
          <p:cNvCxnSpPr>
            <a:cxnSpLocks/>
          </p:cNvCxnSpPr>
          <p:nvPr/>
        </p:nvCxnSpPr>
        <p:spPr>
          <a:xfrm>
            <a:off x="586553" y="1515060"/>
            <a:ext cx="3566160" cy="0"/>
          </a:xfrm>
          <a:prstGeom prst="line">
            <a:avLst/>
          </a:prstGeom>
          <a:ln w="38100">
            <a:solidFill>
              <a:srgbClr val="999D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ตัวเชื่อมต่อ: หักมุม 98">
            <a:extLst>
              <a:ext uri="{FF2B5EF4-FFF2-40B4-BE49-F238E27FC236}">
                <a16:creationId xmlns:a16="http://schemas.microsoft.com/office/drawing/2014/main" id="{7367875C-30DA-40C4-91F5-50DA48FB10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-985955" y="2387364"/>
            <a:ext cx="75203" cy="3185724"/>
          </a:xfrm>
          <a:prstGeom prst="bentConnector3">
            <a:avLst>
              <a:gd name="adj1" fmla="val -381178"/>
            </a:avLst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167">
            <a:extLst>
              <a:ext uri="{FF2B5EF4-FFF2-40B4-BE49-F238E27FC236}">
                <a16:creationId xmlns:a16="http://schemas.microsoft.com/office/drawing/2014/main" id="{C30121C3-E009-41E3-9B5E-71265274C442}"/>
              </a:ext>
            </a:extLst>
          </p:cNvPr>
          <p:cNvSpPr/>
          <p:nvPr/>
        </p:nvSpPr>
        <p:spPr>
          <a:xfrm>
            <a:off x="3609441" y="6097319"/>
            <a:ext cx="5449881" cy="566053"/>
          </a:xfrm>
          <a:prstGeom prst="rect">
            <a:avLst/>
          </a:prstGeom>
          <a:solidFill>
            <a:schemeClr val="bg1"/>
          </a:solidFill>
          <a:ln w="28575">
            <a:solidFill>
              <a:srgbClr val="69E7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User can view PCR details online only and Admin application can view and export PCR (PDF , Excel).</a:t>
            </a:r>
            <a:endParaRPr lang="en-US" sz="1400" b="1" dirty="0">
              <a:solidFill>
                <a:schemeClr val="tx1"/>
              </a:solidFill>
              <a:latin typeface="Eras Demi ITC" panose="020B0805030504020804" pitchFamily="34" charset="0"/>
              <a:cs typeface="Browallia New" panose="020B0604020202020204" pitchFamily="34" charset="-34"/>
            </a:endParaRPr>
          </a:p>
        </p:txBody>
      </p:sp>
      <p:cxnSp>
        <p:nvCxnSpPr>
          <p:cNvPr id="98" name="ตัวเชื่อมต่อตรง 97">
            <a:extLst>
              <a:ext uri="{FF2B5EF4-FFF2-40B4-BE49-F238E27FC236}">
                <a16:creationId xmlns:a16="http://schemas.microsoft.com/office/drawing/2014/main" id="{4CEA255C-61BB-454A-91B2-C4505814204A}"/>
              </a:ext>
            </a:extLst>
          </p:cNvPr>
          <p:cNvCxnSpPr>
            <a:cxnSpLocks/>
          </p:cNvCxnSpPr>
          <p:nvPr/>
        </p:nvCxnSpPr>
        <p:spPr>
          <a:xfrm>
            <a:off x="2384040" y="613522"/>
            <a:ext cx="4580289" cy="0"/>
          </a:xfrm>
          <a:prstGeom prst="line">
            <a:avLst/>
          </a:prstGeom>
          <a:ln w="38100">
            <a:solidFill>
              <a:srgbClr val="999D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สี่เหลี่ยมผืนผ้า 99">
            <a:extLst>
              <a:ext uri="{FF2B5EF4-FFF2-40B4-BE49-F238E27FC236}">
                <a16:creationId xmlns:a16="http://schemas.microsoft.com/office/drawing/2014/main" id="{56A7377D-24DC-41D6-BA3E-5F645E1636CE}"/>
              </a:ext>
            </a:extLst>
          </p:cNvPr>
          <p:cNvSpPr/>
          <p:nvPr/>
        </p:nvSpPr>
        <p:spPr>
          <a:xfrm>
            <a:off x="2381763" y="75929"/>
            <a:ext cx="4577214" cy="5770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300" dirty="0" smtClean="0">
                <a:ln w="0"/>
                <a:solidFill>
                  <a:srgbClr val="6AB08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ras Demi ITC" panose="020B0805030504020804" pitchFamily="34" charset="0"/>
              </a:rPr>
              <a:t>Access Document PCR</a:t>
            </a:r>
          </a:p>
        </p:txBody>
      </p:sp>
      <p:sp>
        <p:nvSpPr>
          <p:cNvPr id="92" name="TextBox 29">
            <a:extLst>
              <a:ext uri="{FF2B5EF4-FFF2-40B4-BE49-F238E27FC236}">
                <a16:creationId xmlns:a16="http://schemas.microsoft.com/office/drawing/2014/main" id="{D751AFC0-0C05-4FB9-993B-8E9E9F8635AD}"/>
              </a:ext>
            </a:extLst>
          </p:cNvPr>
          <p:cNvSpPr txBox="1"/>
          <p:nvPr/>
        </p:nvSpPr>
        <p:spPr>
          <a:xfrm>
            <a:off x="646388" y="2529160"/>
            <a:ext cx="570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QA</a:t>
            </a:r>
          </a:p>
        </p:txBody>
      </p:sp>
      <p:sp>
        <p:nvSpPr>
          <p:cNvPr id="93" name="TextBox 29">
            <a:extLst>
              <a:ext uri="{FF2B5EF4-FFF2-40B4-BE49-F238E27FC236}">
                <a16:creationId xmlns:a16="http://schemas.microsoft.com/office/drawing/2014/main" id="{330BB4E0-E2FE-413D-B578-3F31A7C25367}"/>
              </a:ext>
            </a:extLst>
          </p:cNvPr>
          <p:cNvSpPr txBox="1"/>
          <p:nvPr/>
        </p:nvSpPr>
        <p:spPr>
          <a:xfrm>
            <a:off x="1602245" y="2532973"/>
            <a:ext cx="570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PE</a:t>
            </a:r>
          </a:p>
        </p:txBody>
      </p:sp>
      <p:sp>
        <p:nvSpPr>
          <p:cNvPr id="95" name="TextBox 29">
            <a:extLst>
              <a:ext uri="{FF2B5EF4-FFF2-40B4-BE49-F238E27FC236}">
                <a16:creationId xmlns:a16="http://schemas.microsoft.com/office/drawing/2014/main" id="{030C684D-71DC-43BC-8F27-01BE036D0995}"/>
              </a:ext>
            </a:extLst>
          </p:cNvPr>
          <p:cNvSpPr txBox="1"/>
          <p:nvPr/>
        </p:nvSpPr>
        <p:spPr>
          <a:xfrm>
            <a:off x="3201175" y="2532973"/>
            <a:ext cx="108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Department </a:t>
            </a:r>
          </a:p>
          <a:p>
            <a:pPr algn="ctr"/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other</a:t>
            </a:r>
          </a:p>
        </p:txBody>
      </p:sp>
      <p:pic>
        <p:nvPicPr>
          <p:cNvPr id="96" name="Picture 118">
            <a:extLst>
              <a:ext uri="{FF2B5EF4-FFF2-40B4-BE49-F238E27FC236}">
                <a16:creationId xmlns:a16="http://schemas.microsoft.com/office/drawing/2014/main" id="{CECC752B-E756-4EF9-BE03-B91B1FB4CF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964" y="1978123"/>
            <a:ext cx="548349" cy="548349"/>
          </a:xfrm>
          <a:prstGeom prst="rect">
            <a:avLst/>
          </a:prstGeom>
        </p:spPr>
      </p:pic>
      <p:pic>
        <p:nvPicPr>
          <p:cNvPr id="97" name="Picture 119">
            <a:extLst>
              <a:ext uri="{FF2B5EF4-FFF2-40B4-BE49-F238E27FC236}">
                <a16:creationId xmlns:a16="http://schemas.microsoft.com/office/drawing/2014/main" id="{D220A456-43A9-4DE1-A1C8-6E97487A7C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8" y="1983093"/>
            <a:ext cx="548711" cy="548711"/>
          </a:xfrm>
          <a:prstGeom prst="rect">
            <a:avLst/>
          </a:prstGeom>
        </p:spPr>
      </p:pic>
      <p:pic>
        <p:nvPicPr>
          <p:cNvPr id="100" name="Picture 120">
            <a:extLst>
              <a:ext uri="{FF2B5EF4-FFF2-40B4-BE49-F238E27FC236}">
                <a16:creationId xmlns:a16="http://schemas.microsoft.com/office/drawing/2014/main" id="{35C4EB17-F1AA-43D9-9EF3-81D073DDEA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72" y="1978123"/>
            <a:ext cx="558649" cy="558649"/>
          </a:xfrm>
          <a:prstGeom prst="rect">
            <a:avLst/>
          </a:prstGeom>
        </p:spPr>
      </p:pic>
      <p:pic>
        <p:nvPicPr>
          <p:cNvPr id="102" name="Picture 134">
            <a:extLst>
              <a:ext uri="{FF2B5EF4-FFF2-40B4-BE49-F238E27FC236}">
                <a16:creationId xmlns:a16="http://schemas.microsoft.com/office/drawing/2014/main" id="{C0F254D4-0422-4032-ACB1-9870448B61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096" y="1998012"/>
            <a:ext cx="528822" cy="528822"/>
          </a:xfrm>
          <a:prstGeom prst="rect">
            <a:avLst/>
          </a:prstGeom>
        </p:spPr>
      </p:pic>
      <p:sp>
        <p:nvSpPr>
          <p:cNvPr id="104" name="TextBox 29">
            <a:extLst>
              <a:ext uri="{FF2B5EF4-FFF2-40B4-BE49-F238E27FC236}">
                <a16:creationId xmlns:a16="http://schemas.microsoft.com/office/drawing/2014/main" id="{B6B4209A-037F-47EE-8DE3-541A070C7E8C}"/>
              </a:ext>
            </a:extLst>
          </p:cNvPr>
          <p:cNvSpPr txBox="1"/>
          <p:nvPr/>
        </p:nvSpPr>
        <p:spPr>
          <a:xfrm>
            <a:off x="2528431" y="2532973"/>
            <a:ext cx="570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PD</a:t>
            </a:r>
          </a:p>
        </p:txBody>
      </p:sp>
      <p:grpSp>
        <p:nvGrpSpPr>
          <p:cNvPr id="106" name="กลุ่ม 1">
            <a:extLst>
              <a:ext uri="{FF2B5EF4-FFF2-40B4-BE49-F238E27FC236}">
                <a16:creationId xmlns:a16="http://schemas.microsoft.com/office/drawing/2014/main" id="{D7A25462-7ABF-4AD5-9B3E-7EA6457F2F06}"/>
              </a:ext>
            </a:extLst>
          </p:cNvPr>
          <p:cNvGrpSpPr/>
          <p:nvPr/>
        </p:nvGrpSpPr>
        <p:grpSpPr>
          <a:xfrm>
            <a:off x="6506480" y="2291161"/>
            <a:ext cx="2440490" cy="1962286"/>
            <a:chOff x="817167" y="927939"/>
            <a:chExt cx="2991151" cy="2542899"/>
          </a:xfrm>
        </p:grpSpPr>
        <p:pic>
          <p:nvPicPr>
            <p:cNvPr id="107" name="Picture 1">
              <a:extLst>
                <a:ext uri="{FF2B5EF4-FFF2-40B4-BE49-F238E27FC236}">
                  <a16:creationId xmlns:a16="http://schemas.microsoft.com/office/drawing/2014/main" id="{9A71521F-77C0-48D0-8AB4-C097575B4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373" y="1988078"/>
              <a:ext cx="410641" cy="410641"/>
            </a:xfrm>
            <a:prstGeom prst="rect">
              <a:avLst/>
            </a:prstGeom>
          </p:spPr>
        </p:pic>
        <p:pic>
          <p:nvPicPr>
            <p:cNvPr id="108" name="Picture 2">
              <a:extLst>
                <a:ext uri="{FF2B5EF4-FFF2-40B4-BE49-F238E27FC236}">
                  <a16:creationId xmlns:a16="http://schemas.microsoft.com/office/drawing/2014/main" id="{9AA257E0-9558-4ACD-91E7-1F5A5B246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684" y="1595071"/>
              <a:ext cx="394718" cy="394718"/>
            </a:xfrm>
            <a:prstGeom prst="rect">
              <a:avLst/>
            </a:prstGeom>
          </p:spPr>
        </p:pic>
        <p:pic>
          <p:nvPicPr>
            <p:cNvPr id="109" name="Picture 3">
              <a:extLst>
                <a:ext uri="{FF2B5EF4-FFF2-40B4-BE49-F238E27FC236}">
                  <a16:creationId xmlns:a16="http://schemas.microsoft.com/office/drawing/2014/main" id="{EDEEC801-F71E-4EF2-9949-6566750D8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887" y="1085151"/>
              <a:ext cx="463196" cy="463196"/>
            </a:xfrm>
            <a:prstGeom prst="rect">
              <a:avLst/>
            </a:prstGeom>
          </p:spPr>
        </p:pic>
        <p:grpSp>
          <p:nvGrpSpPr>
            <p:cNvPr id="110" name="Group 23">
              <a:extLst>
                <a:ext uri="{FF2B5EF4-FFF2-40B4-BE49-F238E27FC236}">
                  <a16:creationId xmlns:a16="http://schemas.microsoft.com/office/drawing/2014/main" id="{D47E4F06-6FE4-440E-A669-10D53CA5864F}"/>
                </a:ext>
              </a:extLst>
            </p:cNvPr>
            <p:cNvGrpSpPr/>
            <p:nvPr/>
          </p:nvGrpSpPr>
          <p:grpSpPr>
            <a:xfrm>
              <a:off x="1021531" y="2363865"/>
              <a:ext cx="1002198" cy="331192"/>
              <a:chOff x="196337" y="1707017"/>
              <a:chExt cx="1996723" cy="659848"/>
            </a:xfrm>
          </p:grpSpPr>
          <p:sp>
            <p:nvSpPr>
              <p:cNvPr id="124" name="Rounded Rectangle 4">
                <a:extLst>
                  <a:ext uri="{FF2B5EF4-FFF2-40B4-BE49-F238E27FC236}">
                    <a16:creationId xmlns:a16="http://schemas.microsoft.com/office/drawing/2014/main" id="{D96A1CF0-1969-4091-A193-8063A8FD39DF}"/>
                  </a:ext>
                </a:extLst>
              </p:cNvPr>
              <p:cNvSpPr/>
              <p:nvPr/>
            </p:nvSpPr>
            <p:spPr>
              <a:xfrm>
                <a:off x="219943" y="1862753"/>
                <a:ext cx="1933542" cy="504112"/>
              </a:xfrm>
              <a:prstGeom prst="roundRect">
                <a:avLst/>
              </a:prstGeom>
              <a:noFill/>
              <a:ln w="28575">
                <a:solidFill>
                  <a:srgbClr val="F9A6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0B7B59D4-C57D-40E6-A9A1-BEB1D81778B9}"/>
                  </a:ext>
                </a:extLst>
              </p:cNvPr>
              <p:cNvSpPr/>
              <p:nvPr/>
            </p:nvSpPr>
            <p:spPr>
              <a:xfrm>
                <a:off x="196337" y="1707017"/>
                <a:ext cx="1996723" cy="6131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C</a:t>
                </a:r>
                <a:r>
                  <a:rPr lang="en-US" sz="1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onfidential</a:t>
                </a:r>
              </a:p>
            </p:txBody>
          </p:sp>
        </p:grpSp>
        <p:grpSp>
          <p:nvGrpSpPr>
            <p:cNvPr id="111" name="Group 101">
              <a:extLst>
                <a:ext uri="{FF2B5EF4-FFF2-40B4-BE49-F238E27FC236}">
                  <a16:creationId xmlns:a16="http://schemas.microsoft.com/office/drawing/2014/main" id="{2BAB3AE8-85B1-4724-99AE-D7791C276BCD}"/>
                </a:ext>
              </a:extLst>
            </p:cNvPr>
            <p:cNvGrpSpPr/>
            <p:nvPr/>
          </p:nvGrpSpPr>
          <p:grpSpPr>
            <a:xfrm>
              <a:off x="2023731" y="1953036"/>
              <a:ext cx="711049" cy="335670"/>
              <a:chOff x="839757" y="5496752"/>
              <a:chExt cx="1933542" cy="668770"/>
            </a:xfrm>
          </p:grpSpPr>
          <p:sp>
            <p:nvSpPr>
              <p:cNvPr id="122" name="Rounded Rectangle 102">
                <a:extLst>
                  <a:ext uri="{FF2B5EF4-FFF2-40B4-BE49-F238E27FC236}">
                    <a16:creationId xmlns:a16="http://schemas.microsoft.com/office/drawing/2014/main" id="{11575FAF-CF3F-40EB-8224-A249DD751063}"/>
                  </a:ext>
                </a:extLst>
              </p:cNvPr>
              <p:cNvSpPr/>
              <p:nvPr/>
            </p:nvSpPr>
            <p:spPr>
              <a:xfrm>
                <a:off x="839757" y="5661411"/>
                <a:ext cx="1933542" cy="504111"/>
              </a:xfrm>
              <a:prstGeom prst="roundRect">
                <a:avLst/>
              </a:prstGeom>
              <a:noFill/>
              <a:ln w="28575">
                <a:solidFill>
                  <a:srgbClr val="F15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03">
                <a:extLst>
                  <a:ext uri="{FF2B5EF4-FFF2-40B4-BE49-F238E27FC236}">
                    <a16:creationId xmlns:a16="http://schemas.microsoft.com/office/drawing/2014/main" id="{4C96C173-2A11-46C9-8BAC-69F60A901AC8}"/>
                  </a:ext>
                </a:extLst>
              </p:cNvPr>
              <p:cNvSpPr/>
              <p:nvPr/>
            </p:nvSpPr>
            <p:spPr>
              <a:xfrm>
                <a:off x="1218559" y="5496752"/>
                <a:ext cx="1175932" cy="6131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Secret</a:t>
                </a:r>
                <a:endPara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112" name="Group 104">
              <a:extLst>
                <a:ext uri="{FF2B5EF4-FFF2-40B4-BE49-F238E27FC236}">
                  <a16:creationId xmlns:a16="http://schemas.microsoft.com/office/drawing/2014/main" id="{6CB72D8D-F166-4785-AFCC-11F1AAB3BA93}"/>
                </a:ext>
              </a:extLst>
            </p:cNvPr>
            <p:cNvGrpSpPr/>
            <p:nvPr/>
          </p:nvGrpSpPr>
          <p:grpSpPr>
            <a:xfrm>
              <a:off x="2734779" y="1484657"/>
              <a:ext cx="873713" cy="340306"/>
              <a:chOff x="839757" y="5487516"/>
              <a:chExt cx="1933542" cy="678006"/>
            </a:xfrm>
          </p:grpSpPr>
          <p:sp>
            <p:nvSpPr>
              <p:cNvPr id="120" name="Rounded Rectangle 105">
                <a:extLst>
                  <a:ext uri="{FF2B5EF4-FFF2-40B4-BE49-F238E27FC236}">
                    <a16:creationId xmlns:a16="http://schemas.microsoft.com/office/drawing/2014/main" id="{9CC5432F-FCB5-481E-8440-B8438F0A6D84}"/>
                  </a:ext>
                </a:extLst>
              </p:cNvPr>
              <p:cNvSpPr/>
              <p:nvPr/>
            </p:nvSpPr>
            <p:spPr>
              <a:xfrm>
                <a:off x="839757" y="5661411"/>
                <a:ext cx="1933542" cy="504111"/>
              </a:xfrm>
              <a:prstGeom prst="roundRect">
                <a:avLst/>
              </a:prstGeom>
              <a:noFill/>
              <a:ln w="28575">
                <a:solidFill>
                  <a:srgbClr val="F600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06">
                <a:extLst>
                  <a:ext uri="{FF2B5EF4-FFF2-40B4-BE49-F238E27FC236}">
                    <a16:creationId xmlns:a16="http://schemas.microsoft.com/office/drawing/2014/main" id="{98B800C2-FD81-4B09-AFE3-B7A20F86FAED}"/>
                  </a:ext>
                </a:extLst>
              </p:cNvPr>
              <p:cNvSpPr/>
              <p:nvPr/>
            </p:nvSpPr>
            <p:spPr>
              <a:xfrm>
                <a:off x="971179" y="5487516"/>
                <a:ext cx="1702772" cy="6131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Top secret</a:t>
                </a:r>
                <a:endPara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13" name="Rectangle 18">
              <a:extLst>
                <a:ext uri="{FF2B5EF4-FFF2-40B4-BE49-F238E27FC236}">
                  <a16:creationId xmlns:a16="http://schemas.microsoft.com/office/drawing/2014/main" id="{83D5347E-7FFF-445B-AF83-A8F87D13DB3C}"/>
                </a:ext>
              </a:extLst>
            </p:cNvPr>
            <p:cNvSpPr/>
            <p:nvPr/>
          </p:nvSpPr>
          <p:spPr>
            <a:xfrm>
              <a:off x="1378323" y="2746803"/>
              <a:ext cx="645409" cy="538815"/>
            </a:xfrm>
            <a:prstGeom prst="rect">
              <a:avLst/>
            </a:prstGeom>
            <a:solidFill>
              <a:srgbClr val="F9A603"/>
            </a:solidFill>
            <a:ln>
              <a:solidFill>
                <a:srgbClr val="F9A6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07">
              <a:extLst>
                <a:ext uri="{FF2B5EF4-FFF2-40B4-BE49-F238E27FC236}">
                  <a16:creationId xmlns:a16="http://schemas.microsoft.com/office/drawing/2014/main" id="{CD217FF0-3823-498E-943B-A0AE9E5F12E6}"/>
                </a:ext>
              </a:extLst>
            </p:cNvPr>
            <p:cNvSpPr/>
            <p:nvPr/>
          </p:nvSpPr>
          <p:spPr>
            <a:xfrm>
              <a:off x="2089372" y="2364943"/>
              <a:ext cx="645409" cy="920673"/>
            </a:xfrm>
            <a:prstGeom prst="rect">
              <a:avLst/>
            </a:prstGeom>
            <a:solidFill>
              <a:srgbClr val="F15C00"/>
            </a:solidFill>
            <a:ln>
              <a:solidFill>
                <a:srgbClr val="F15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08">
              <a:extLst>
                <a:ext uri="{FF2B5EF4-FFF2-40B4-BE49-F238E27FC236}">
                  <a16:creationId xmlns:a16="http://schemas.microsoft.com/office/drawing/2014/main" id="{15F42B3B-7F99-4AA1-B99F-12E398B5A2A8}"/>
                </a:ext>
              </a:extLst>
            </p:cNvPr>
            <p:cNvSpPr/>
            <p:nvPr/>
          </p:nvSpPr>
          <p:spPr>
            <a:xfrm>
              <a:off x="2800421" y="1945448"/>
              <a:ext cx="645409" cy="1340169"/>
            </a:xfrm>
            <a:prstGeom prst="rect">
              <a:avLst/>
            </a:prstGeom>
            <a:solidFill>
              <a:srgbClr val="F60025"/>
            </a:solidFill>
            <a:ln>
              <a:solidFill>
                <a:srgbClr val="F60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32">
              <a:extLst>
                <a:ext uri="{FF2B5EF4-FFF2-40B4-BE49-F238E27FC236}">
                  <a16:creationId xmlns:a16="http://schemas.microsoft.com/office/drawing/2014/main" id="{FEE9FB81-67FF-42C8-B908-EEA713D5EF4F}"/>
                </a:ext>
              </a:extLst>
            </p:cNvPr>
            <p:cNvSpPr/>
            <p:nvPr/>
          </p:nvSpPr>
          <p:spPr>
            <a:xfrm>
              <a:off x="817167" y="963669"/>
              <a:ext cx="2018024" cy="4230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Level of security 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9" name="Rectangle 182">
              <a:extLst>
                <a:ext uri="{FF2B5EF4-FFF2-40B4-BE49-F238E27FC236}">
                  <a16:creationId xmlns:a16="http://schemas.microsoft.com/office/drawing/2014/main" id="{710273C5-EF37-45B2-9493-4CF0EBCCA92D}"/>
                </a:ext>
              </a:extLst>
            </p:cNvPr>
            <p:cNvSpPr/>
            <p:nvPr/>
          </p:nvSpPr>
          <p:spPr>
            <a:xfrm>
              <a:off x="934224" y="927939"/>
              <a:ext cx="2874094" cy="25428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Picture 35">
            <a:extLst>
              <a:ext uri="{FF2B5EF4-FFF2-40B4-BE49-F238E27FC236}">
                <a16:creationId xmlns:a16="http://schemas.microsoft.com/office/drawing/2014/main" id="{F73C06A2-7BA8-40A7-8351-02718C10CF3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8" y="4202448"/>
            <a:ext cx="637475" cy="698806"/>
          </a:xfrm>
          <a:prstGeom prst="rect">
            <a:avLst/>
          </a:prstGeom>
        </p:spPr>
      </p:pic>
      <p:sp>
        <p:nvSpPr>
          <p:cNvPr id="128" name="Rectangle 6">
            <a:extLst>
              <a:ext uri="{FF2B5EF4-FFF2-40B4-BE49-F238E27FC236}">
                <a16:creationId xmlns:a16="http://schemas.microsoft.com/office/drawing/2014/main" id="{C7FF7E9C-13E8-49C2-914C-861A70B54AA5}"/>
              </a:ext>
            </a:extLst>
          </p:cNvPr>
          <p:cNvSpPr/>
          <p:nvPr/>
        </p:nvSpPr>
        <p:spPr>
          <a:xfrm>
            <a:off x="446684" y="3599953"/>
            <a:ext cx="3889095" cy="1713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29">
            <a:extLst>
              <a:ext uri="{FF2B5EF4-FFF2-40B4-BE49-F238E27FC236}">
                <a16:creationId xmlns:a16="http://schemas.microsoft.com/office/drawing/2014/main" id="{3C5AC5DC-77F8-4A61-8600-0796A1611FD6}"/>
              </a:ext>
            </a:extLst>
          </p:cNvPr>
          <p:cNvSpPr txBox="1"/>
          <p:nvPr/>
        </p:nvSpPr>
        <p:spPr>
          <a:xfrm>
            <a:off x="1058623" y="3649138"/>
            <a:ext cx="27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Concern admin  to  PCR</a:t>
            </a:r>
          </a:p>
        </p:txBody>
      </p:sp>
      <p:cxnSp>
        <p:nvCxnSpPr>
          <p:cNvPr id="130" name="ตัวเชื่อมต่อตรง 82">
            <a:extLst>
              <a:ext uri="{FF2B5EF4-FFF2-40B4-BE49-F238E27FC236}">
                <a16:creationId xmlns:a16="http://schemas.microsoft.com/office/drawing/2014/main" id="{4B1AD18F-FEDD-49D4-8F84-64AAE5DC294F}"/>
              </a:ext>
            </a:extLst>
          </p:cNvPr>
          <p:cNvCxnSpPr>
            <a:cxnSpLocks/>
          </p:cNvCxnSpPr>
          <p:nvPr/>
        </p:nvCxnSpPr>
        <p:spPr>
          <a:xfrm flipV="1">
            <a:off x="1058623" y="3986403"/>
            <a:ext cx="2578017" cy="3750"/>
          </a:xfrm>
          <a:prstGeom prst="line">
            <a:avLst/>
          </a:prstGeom>
          <a:ln w="38100">
            <a:solidFill>
              <a:srgbClr val="999D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35">
            <a:extLst>
              <a:ext uri="{FF2B5EF4-FFF2-40B4-BE49-F238E27FC236}">
                <a16:creationId xmlns:a16="http://schemas.microsoft.com/office/drawing/2014/main" id="{7AEB6A11-673C-4329-9BE9-ED226C6C6DD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03" y="4208803"/>
            <a:ext cx="637475" cy="698806"/>
          </a:xfrm>
          <a:prstGeom prst="rect">
            <a:avLst/>
          </a:prstGeom>
        </p:spPr>
      </p:pic>
      <p:sp>
        <p:nvSpPr>
          <p:cNvPr id="132" name="TextBox 29">
            <a:extLst>
              <a:ext uri="{FF2B5EF4-FFF2-40B4-BE49-F238E27FC236}">
                <a16:creationId xmlns:a16="http://schemas.microsoft.com/office/drawing/2014/main" id="{D751AFC0-0C05-4FB9-993B-8E9E9F8635AD}"/>
              </a:ext>
            </a:extLst>
          </p:cNvPr>
          <p:cNvSpPr txBox="1"/>
          <p:nvPr/>
        </p:nvSpPr>
        <p:spPr>
          <a:xfrm>
            <a:off x="1022771" y="4889151"/>
            <a:ext cx="92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QA admin</a:t>
            </a:r>
          </a:p>
        </p:txBody>
      </p:sp>
      <p:sp>
        <p:nvSpPr>
          <p:cNvPr id="133" name="TextBox 29">
            <a:extLst>
              <a:ext uri="{FF2B5EF4-FFF2-40B4-BE49-F238E27FC236}">
                <a16:creationId xmlns:a16="http://schemas.microsoft.com/office/drawing/2014/main" id="{330BB4E0-E2FE-413D-B578-3F31A7C25367}"/>
              </a:ext>
            </a:extLst>
          </p:cNvPr>
          <p:cNvSpPr txBox="1"/>
          <p:nvPr/>
        </p:nvSpPr>
        <p:spPr>
          <a:xfrm>
            <a:off x="2137677" y="4895123"/>
            <a:ext cx="92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Eras Demi ITC" panose="020B0805030504020804" pitchFamily="34" charset="0"/>
                <a:cs typeface="Browallia New" panose="020B0604020202020204" pitchFamily="34" charset="-34"/>
              </a:rPr>
              <a:t>PE admin</a:t>
            </a:r>
          </a:p>
        </p:txBody>
      </p:sp>
      <p:cxnSp>
        <p:nvCxnSpPr>
          <p:cNvPr id="153" name="Elbow Connector 152"/>
          <p:cNvCxnSpPr>
            <a:stCxn id="75" idx="3"/>
            <a:endCxn id="119" idx="1"/>
          </p:cNvCxnSpPr>
          <p:nvPr/>
        </p:nvCxnSpPr>
        <p:spPr>
          <a:xfrm>
            <a:off x="4335779" y="2029890"/>
            <a:ext cx="2266208" cy="124241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สี่เหลี่ยมผืนผ้า 96">
            <a:extLst>
              <a:ext uri="{FF2B5EF4-FFF2-40B4-BE49-F238E27FC236}">
                <a16:creationId xmlns:a16="http://schemas.microsoft.com/office/drawing/2014/main" id="{A440A942-25B5-407E-A3B4-764700084514}"/>
              </a:ext>
            </a:extLst>
          </p:cNvPr>
          <p:cNvSpPr/>
          <p:nvPr/>
        </p:nvSpPr>
        <p:spPr>
          <a:xfrm>
            <a:off x="4632975" y="2152052"/>
            <a:ext cx="1701407" cy="5208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Can view detail  PCR online </a:t>
            </a:r>
            <a:endParaRPr lang="en-US" sz="1400" b="1" dirty="0">
              <a:solidFill>
                <a:schemeClr val="tx1"/>
              </a:solidFill>
              <a:latin typeface="Eras Demi ITC" panose="020B0805030504020804" pitchFamily="34" charset="0"/>
              <a:cs typeface="Browallia New" panose="020B0604020202020204" pitchFamily="34" charset="-34"/>
            </a:endParaRPr>
          </a:p>
        </p:txBody>
      </p:sp>
      <p:cxnSp>
        <p:nvCxnSpPr>
          <p:cNvPr id="158" name="Elbow Connector 157"/>
          <p:cNvCxnSpPr>
            <a:stCxn id="128" idx="3"/>
            <a:endCxn id="119" idx="1"/>
          </p:cNvCxnSpPr>
          <p:nvPr/>
        </p:nvCxnSpPr>
        <p:spPr>
          <a:xfrm flipV="1">
            <a:off x="4335779" y="3272304"/>
            <a:ext cx="2266208" cy="118444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สี่เหลี่ยมผืนผ้า 96">
            <a:extLst>
              <a:ext uri="{FF2B5EF4-FFF2-40B4-BE49-F238E27FC236}">
                <a16:creationId xmlns:a16="http://schemas.microsoft.com/office/drawing/2014/main" id="{A440A942-25B5-407E-A3B4-764700084514}"/>
              </a:ext>
            </a:extLst>
          </p:cNvPr>
          <p:cNvSpPr/>
          <p:nvPr/>
        </p:nvSpPr>
        <p:spPr>
          <a:xfrm>
            <a:off x="4725993" y="3816745"/>
            <a:ext cx="1701407" cy="11139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Can view detail  PCR online and export PCR</a:t>
            </a:r>
            <a:r>
              <a:rPr lang="th-TH" sz="1400" b="1" dirty="0" smtClean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 </a:t>
            </a:r>
            <a:endParaRPr lang="en-US" sz="1400" b="1" dirty="0" smtClean="0">
              <a:solidFill>
                <a:schemeClr val="tx1"/>
              </a:solidFill>
              <a:latin typeface="Eras Demi ITC" panose="020B0805030504020804" pitchFamily="34" charset="0"/>
              <a:cs typeface="Browallia New" panose="020B0604020202020204" pitchFamily="34" charset="-34"/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Eras Demi ITC" panose="020B0805030504020804" pitchFamily="34" charset="0"/>
                <a:cs typeface="Browallia New" panose="020B0604020202020204" pitchFamily="34" charset="-34"/>
              </a:rPr>
              <a:t>(PDF , Excel)</a:t>
            </a:r>
            <a:endParaRPr lang="en-US" sz="1400" b="1" dirty="0">
              <a:solidFill>
                <a:schemeClr val="tx1"/>
              </a:solidFill>
              <a:latin typeface="Eras Demi ITC" panose="020B0805030504020804" pitchFamily="34" charset="0"/>
              <a:cs typeface="Browallia New" panose="020B0604020202020204" pitchFamily="34" charset="-34"/>
            </a:endParaRPr>
          </a:p>
        </p:txBody>
      </p:sp>
      <p:pic>
        <p:nvPicPr>
          <p:cNvPr id="164" name="Picture 35">
            <a:extLst>
              <a:ext uri="{FF2B5EF4-FFF2-40B4-BE49-F238E27FC236}">
                <a16:creationId xmlns:a16="http://schemas.microsoft.com/office/drawing/2014/main" id="{7AEB6A11-673C-4329-9BE9-ED226C6C6DD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968" y="4200357"/>
            <a:ext cx="637475" cy="698806"/>
          </a:xfrm>
          <a:prstGeom prst="rect">
            <a:avLst/>
          </a:prstGeom>
        </p:spPr>
      </p:pic>
      <p:sp>
        <p:nvSpPr>
          <p:cNvPr id="165" name="TextBox 29">
            <a:extLst>
              <a:ext uri="{FF2B5EF4-FFF2-40B4-BE49-F238E27FC236}">
                <a16:creationId xmlns:a16="http://schemas.microsoft.com/office/drawing/2014/main" id="{330BB4E0-E2FE-413D-B578-3F31A7C25367}"/>
              </a:ext>
            </a:extLst>
          </p:cNvPr>
          <p:cNvSpPr txBox="1"/>
          <p:nvPr/>
        </p:nvSpPr>
        <p:spPr>
          <a:xfrm>
            <a:off x="3160842" y="4886677"/>
            <a:ext cx="926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Eras Demi ITC" panose="020B0805030504020804" pitchFamily="34" charset="0"/>
                <a:cs typeface="Browallia New" panose="020B0604020202020204" pitchFamily="34" charset="-34"/>
              </a:rPr>
              <a:t>System admin</a:t>
            </a:r>
            <a:endParaRPr lang="en-US" sz="1200" b="1" dirty="0">
              <a:latin typeface="Eras Demi ITC" panose="020B0805030504020804" pitchFamily="34" charset="0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378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5" grpId="0"/>
      <p:bldP spid="104" grpId="0"/>
      <p:bldP spid="132" grpId="0"/>
      <p:bldP spid="133" grpId="0"/>
      <p:bldP spid="156" grpId="0" animBg="1"/>
      <p:bldP spid="163" grpId="0" animBg="1"/>
      <p:bldP spid="16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111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맑은 고딕</vt:lpstr>
      <vt:lpstr>Aharoni</vt:lpstr>
      <vt:lpstr>Arial</vt:lpstr>
      <vt:lpstr>Browallia New</vt:lpstr>
      <vt:lpstr>Calibri</vt:lpstr>
      <vt:lpstr>Calibri Light</vt:lpstr>
      <vt:lpstr>Cordia New</vt:lpstr>
      <vt:lpstr>等线</vt:lpstr>
      <vt:lpstr>Eras Demi ITC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35</cp:revision>
  <dcterms:created xsi:type="dcterms:W3CDTF">2020-08-25T12:56:31Z</dcterms:created>
  <dcterms:modified xsi:type="dcterms:W3CDTF">2020-08-25T14:56:24Z</dcterms:modified>
</cp:coreProperties>
</file>