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0" r:id="rId5"/>
    <p:sldId id="261" r:id="rId6"/>
    <p:sldId id="264" r:id="rId7"/>
    <p:sldId id="265" r:id="rId8"/>
    <p:sldId id="267" r:id="rId9"/>
    <p:sldId id="269" r:id="rId10"/>
    <p:sldId id="268" r:id="rId11"/>
    <p:sldId id="270" r:id="rId12"/>
    <p:sldId id="271" r:id="rId13"/>
    <p:sldId id="262" r:id="rId14"/>
    <p:sldId id="273" r:id="rId15"/>
    <p:sldId id="274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06566C6A-958A-4D92-964F-4E3B854D6A26}">
          <p14:sldIdLst>
            <p14:sldId id="256"/>
          </p14:sldIdLst>
        </p14:section>
        <p14:section name="ส่วนบทสรุป" id="{7D01BE01-1324-48EC-9F87-62875F9537FF}">
          <p14:sldIdLst>
            <p14:sldId id="272"/>
          </p14:sldIdLst>
        </p14:section>
        <p14:section name="ส่วน 1" id="{9F61AD16-57B4-4E88-A834-FAFB4A3F9EDF}">
          <p14:sldIdLst>
            <p14:sldId id="259"/>
          </p14:sldIdLst>
        </p14:section>
        <p14:section name="ส่วน 2" id="{F80FDE97-55F5-42CE-946E-8CEFB8596D0C}">
          <p14:sldIdLst>
            <p14:sldId id="260"/>
          </p14:sldIdLst>
        </p14:section>
        <p14:section name="ส่วน 3" id="{10757894-2D8F-4E78-AFFA-877E146D4778}">
          <p14:sldIdLst>
            <p14:sldId id="261"/>
            <p14:sldId id="264"/>
            <p14:sldId id="265"/>
            <p14:sldId id="267"/>
            <p14:sldId id="269"/>
            <p14:sldId id="268"/>
            <p14:sldId id="270"/>
            <p14:sldId id="271"/>
          </p14:sldIdLst>
        </p14:section>
        <p14:section name="ส่วน 4" id="{F97132B4-F2CB-4183-BC2F-E2A3E424C121}">
          <p14:sldIdLst>
            <p14:sldId id="262"/>
            <p14:sldId id="273"/>
            <p14:sldId id="274"/>
          </p14:sldIdLst>
        </p14:section>
        <p14:section name="ส่วน 5" id="{1ECF973F-C104-4225-834E-AC05E1C18419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5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D59-7462-48F2-8F5B-00C8CFB648E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6.xml"/><Relationship Id="rId5" Type="http://schemas.openxmlformats.org/officeDocument/2006/relationships/image" Target="../media/image4.png"/><Relationship Id="rId10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เฟรม 9">
            <a:extLst>
              <a:ext uri="{FF2B5EF4-FFF2-40B4-BE49-F238E27FC236}">
                <a16:creationId xmlns:a16="http://schemas.microsoft.com/office/drawing/2014/main" id="{8D548F5A-81EB-4E8B-9E70-8804319D1C7F}"/>
              </a:ext>
            </a:extLst>
          </p:cNvPr>
          <p:cNvSpPr/>
          <p:nvPr/>
        </p:nvSpPr>
        <p:spPr>
          <a:xfrm>
            <a:off x="1396448" y="1634987"/>
            <a:ext cx="6351105" cy="3588026"/>
          </a:xfrm>
          <a:prstGeom prst="frame">
            <a:avLst>
              <a:gd name="adj1" fmla="val 4744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73827F9-108C-4F90-BDE9-1A5584ED3A5F}"/>
              </a:ext>
            </a:extLst>
          </p:cNvPr>
          <p:cNvSpPr/>
          <p:nvPr/>
        </p:nvSpPr>
        <p:spPr>
          <a:xfrm>
            <a:off x="2944630" y="2539827"/>
            <a:ext cx="3254738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E-PCR </a:t>
            </a: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972984C2-F8DD-48C6-90E9-ADBE37F8AF95}"/>
              </a:ext>
            </a:extLst>
          </p:cNvPr>
          <p:cNvSpPr/>
          <p:nvPr/>
        </p:nvSpPr>
        <p:spPr>
          <a:xfrm>
            <a:off x="1741224" y="3870458"/>
            <a:ext cx="5661551" cy="3924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Electronic Process Change Report System</a:t>
            </a:r>
          </a:p>
        </p:txBody>
      </p:sp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AED3BBDC-5701-4BEF-B248-A07AFAD86469}"/>
              </a:ext>
            </a:extLst>
          </p:cNvPr>
          <p:cNvCxnSpPr>
            <a:cxnSpLocks/>
          </p:cNvCxnSpPr>
          <p:nvPr/>
        </p:nvCxnSpPr>
        <p:spPr>
          <a:xfrm>
            <a:off x="1814512" y="4414838"/>
            <a:ext cx="5500688" cy="0"/>
          </a:xfrm>
          <a:prstGeom prst="line">
            <a:avLst/>
          </a:prstGeom>
          <a:ln w="136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8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กลุ่ม 86">
            <a:extLst>
              <a:ext uri="{FF2B5EF4-FFF2-40B4-BE49-F238E27FC236}">
                <a16:creationId xmlns:a16="http://schemas.microsoft.com/office/drawing/2014/main" id="{C6622375-1798-447D-B133-DFE99ABFE33B}"/>
              </a:ext>
            </a:extLst>
          </p:cNvPr>
          <p:cNvGrpSpPr/>
          <p:nvPr/>
        </p:nvGrpSpPr>
        <p:grpSpPr>
          <a:xfrm>
            <a:off x="-103684" y="14343"/>
            <a:ext cx="8344011" cy="6729357"/>
            <a:chOff x="-103684" y="14343"/>
            <a:chExt cx="8344011" cy="6729357"/>
          </a:xfrm>
        </p:grpSpPr>
        <p:grpSp>
          <p:nvGrpSpPr>
            <p:cNvPr id="4" name="กลุ่ม 3">
              <a:extLst>
                <a:ext uri="{FF2B5EF4-FFF2-40B4-BE49-F238E27FC236}">
                  <a16:creationId xmlns:a16="http://schemas.microsoft.com/office/drawing/2014/main" id="{614F124B-A114-4D8E-91B9-E556FD314DC5}"/>
                </a:ext>
              </a:extLst>
            </p:cNvPr>
            <p:cNvGrpSpPr/>
            <p:nvPr/>
          </p:nvGrpSpPr>
          <p:grpSpPr>
            <a:xfrm>
              <a:off x="-103684" y="14343"/>
              <a:ext cx="2051754" cy="346249"/>
              <a:chOff x="1505801" y="2945918"/>
              <a:chExt cx="2735672" cy="461666"/>
            </a:xfrm>
          </p:grpSpPr>
          <p:cxnSp>
            <p:nvCxnSpPr>
              <p:cNvPr id="5" name="ตัวเชื่อมต่อตรง 4">
                <a:extLst>
                  <a:ext uri="{FF2B5EF4-FFF2-40B4-BE49-F238E27FC236}">
                    <a16:creationId xmlns:a16="http://schemas.microsoft.com/office/drawing/2014/main" id="{812CDAD1-2397-494E-AEAE-038AAF0E99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92" y="3361368"/>
                <a:ext cx="2262955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สี่เหลี่ยมผืนผ้า 5">
                <a:extLst>
                  <a:ext uri="{FF2B5EF4-FFF2-40B4-BE49-F238E27FC236}">
                    <a16:creationId xmlns:a16="http://schemas.microsoft.com/office/drawing/2014/main" id="{CD087F79-383D-4D10-B833-0C35F1DA9EF0}"/>
                  </a:ext>
                </a:extLst>
              </p:cNvPr>
              <p:cNvSpPr/>
              <p:nvPr/>
            </p:nvSpPr>
            <p:spPr>
              <a:xfrm>
                <a:off x="1505801" y="2945918"/>
                <a:ext cx="2735672" cy="46166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</a:rPr>
                  <a:t>ANNUAL PLAN</a:t>
                </a:r>
                <a:endParaRPr lang="th-T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86" name="กลุ่ม 85">
              <a:extLst>
                <a:ext uri="{FF2B5EF4-FFF2-40B4-BE49-F238E27FC236}">
                  <a16:creationId xmlns:a16="http://schemas.microsoft.com/office/drawing/2014/main" id="{A59701D4-5CA9-4B37-AF4A-0E413E9373ED}"/>
                </a:ext>
              </a:extLst>
            </p:cNvPr>
            <p:cNvGrpSpPr/>
            <p:nvPr/>
          </p:nvGrpSpPr>
          <p:grpSpPr>
            <a:xfrm>
              <a:off x="885825" y="392953"/>
              <a:ext cx="7354502" cy="6350747"/>
              <a:chOff x="885825" y="392953"/>
              <a:chExt cx="7354502" cy="6350747"/>
            </a:xfrm>
          </p:grpSpPr>
          <p:sp>
            <p:nvSpPr>
              <p:cNvPr id="10" name="สี่เหลี่ยมผืนผ้า 9">
                <a:extLst>
                  <a:ext uri="{FF2B5EF4-FFF2-40B4-BE49-F238E27FC236}">
                    <a16:creationId xmlns:a16="http://schemas.microsoft.com/office/drawing/2014/main" id="{1440777F-69C0-4CAD-AFE2-B4C0B0149EA4}"/>
                  </a:ext>
                </a:extLst>
              </p:cNvPr>
              <p:cNvSpPr/>
              <p:nvPr/>
            </p:nvSpPr>
            <p:spPr>
              <a:xfrm>
                <a:off x="885825" y="392953"/>
                <a:ext cx="7354502" cy="63507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83">
                <a:extLst>
                  <a:ext uri="{FF2B5EF4-FFF2-40B4-BE49-F238E27FC236}">
                    <a16:creationId xmlns:a16="http://schemas.microsoft.com/office/drawing/2014/main" id="{5EECB2AE-5987-482D-A604-1CA1B7EC927E}"/>
                  </a:ext>
                </a:extLst>
              </p:cNvPr>
              <p:cNvSpPr/>
              <p:nvPr/>
            </p:nvSpPr>
            <p:spPr>
              <a:xfrm>
                <a:off x="5931757" y="493695"/>
                <a:ext cx="1731555" cy="287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22/07/2020</a:t>
                </a:r>
              </a:p>
            </p:txBody>
          </p:sp>
          <p:sp>
            <p:nvSpPr>
              <p:cNvPr id="12" name="TextBox 84">
                <a:extLst>
                  <a:ext uri="{FF2B5EF4-FFF2-40B4-BE49-F238E27FC236}">
                    <a16:creationId xmlns:a16="http://schemas.microsoft.com/office/drawing/2014/main" id="{0BBB899B-7491-4C3C-BA1B-BC96A0974FC3}"/>
                  </a:ext>
                </a:extLst>
              </p:cNvPr>
              <p:cNvSpPr txBox="1"/>
              <p:nvPr/>
            </p:nvSpPr>
            <p:spPr>
              <a:xfrm>
                <a:off x="4910216" y="451193"/>
                <a:ext cx="10326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Create Date :</a:t>
                </a:r>
              </a:p>
            </p:txBody>
          </p:sp>
          <p:sp>
            <p:nvSpPr>
              <p:cNvPr id="13" name="TextBox 85">
                <a:extLst>
                  <a:ext uri="{FF2B5EF4-FFF2-40B4-BE49-F238E27FC236}">
                    <a16:creationId xmlns:a16="http://schemas.microsoft.com/office/drawing/2014/main" id="{1E3C4983-6166-4FC0-B2B3-947E22D2A2CD}"/>
                  </a:ext>
                </a:extLst>
              </p:cNvPr>
              <p:cNvSpPr txBox="1"/>
              <p:nvPr/>
            </p:nvSpPr>
            <p:spPr>
              <a:xfrm>
                <a:off x="1434398" y="2027829"/>
                <a:ext cx="1059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Annual Plan :</a:t>
                </a:r>
              </a:p>
            </p:txBody>
          </p:sp>
          <p:sp>
            <p:nvSpPr>
              <p:cNvPr id="14" name="Rectangle 86">
                <a:extLst>
                  <a:ext uri="{FF2B5EF4-FFF2-40B4-BE49-F238E27FC236}">
                    <a16:creationId xmlns:a16="http://schemas.microsoft.com/office/drawing/2014/main" id="{E90ACEF7-9BE8-4240-A839-C538AD6917A1}"/>
                  </a:ext>
                </a:extLst>
              </p:cNvPr>
              <p:cNvSpPr/>
              <p:nvPr/>
            </p:nvSpPr>
            <p:spPr>
              <a:xfrm>
                <a:off x="5989675" y="2014534"/>
                <a:ext cx="1668860" cy="327555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87">
                <a:extLst>
                  <a:ext uri="{FF2B5EF4-FFF2-40B4-BE49-F238E27FC236}">
                    <a16:creationId xmlns:a16="http://schemas.microsoft.com/office/drawing/2014/main" id="{CEB1C883-7535-4AF6-8988-AAD27BE5DE2D}"/>
                  </a:ext>
                </a:extLst>
              </p:cNvPr>
              <p:cNvSpPr txBox="1"/>
              <p:nvPr/>
            </p:nvSpPr>
            <p:spPr>
              <a:xfrm>
                <a:off x="4728793" y="2031471"/>
                <a:ext cx="12602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Annual Plan No :</a:t>
                </a:r>
              </a:p>
            </p:txBody>
          </p:sp>
          <p:sp>
            <p:nvSpPr>
              <p:cNvPr id="17" name="TextBox 90">
                <a:extLst>
                  <a:ext uri="{FF2B5EF4-FFF2-40B4-BE49-F238E27FC236}">
                    <a16:creationId xmlns:a16="http://schemas.microsoft.com/office/drawing/2014/main" id="{B42E0169-B49A-4BFB-992A-5464832ABE71}"/>
                  </a:ext>
                </a:extLst>
              </p:cNvPr>
              <p:cNvSpPr txBox="1"/>
              <p:nvPr/>
            </p:nvSpPr>
            <p:spPr>
              <a:xfrm>
                <a:off x="1449638" y="1058216"/>
                <a:ext cx="1104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Department  :</a:t>
                </a:r>
              </a:p>
            </p:txBody>
          </p:sp>
          <p:sp>
            <p:nvSpPr>
              <p:cNvPr id="19" name="Rectangle 93">
                <a:extLst>
                  <a:ext uri="{FF2B5EF4-FFF2-40B4-BE49-F238E27FC236}">
                    <a16:creationId xmlns:a16="http://schemas.microsoft.com/office/drawing/2014/main" id="{D915D3DE-8624-42F4-B8F2-6520AF5E6DD3}"/>
                  </a:ext>
                </a:extLst>
              </p:cNvPr>
              <p:cNvSpPr/>
              <p:nvPr/>
            </p:nvSpPr>
            <p:spPr>
              <a:xfrm>
                <a:off x="2507550" y="1081798"/>
                <a:ext cx="1901515" cy="295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00">
                <a:extLst>
                  <a:ext uri="{FF2B5EF4-FFF2-40B4-BE49-F238E27FC236}">
                    <a16:creationId xmlns:a16="http://schemas.microsoft.com/office/drawing/2014/main" id="{B5C9FFB1-DF2B-40C3-94DF-BE18DB030BA7}"/>
                  </a:ext>
                </a:extLst>
              </p:cNvPr>
              <p:cNvSpPr/>
              <p:nvPr/>
            </p:nvSpPr>
            <p:spPr>
              <a:xfrm>
                <a:off x="2483619" y="2022897"/>
                <a:ext cx="173155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101">
                <a:extLst>
                  <a:ext uri="{FF2B5EF4-FFF2-40B4-BE49-F238E27FC236}">
                    <a16:creationId xmlns:a16="http://schemas.microsoft.com/office/drawing/2014/main" id="{13E36210-DC6E-4680-ADAB-BDB69A5DF9F6}"/>
                  </a:ext>
                </a:extLst>
              </p:cNvPr>
              <p:cNvSpPr txBox="1"/>
              <p:nvPr/>
            </p:nvSpPr>
            <p:spPr>
              <a:xfrm>
                <a:off x="2542108" y="202289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Select Annual Plan </a:t>
                </a:r>
              </a:p>
            </p:txBody>
          </p:sp>
          <p:sp>
            <p:nvSpPr>
              <p:cNvPr id="85" name="TextBox 101">
                <a:extLst>
                  <a:ext uri="{FF2B5EF4-FFF2-40B4-BE49-F238E27FC236}">
                    <a16:creationId xmlns:a16="http://schemas.microsoft.com/office/drawing/2014/main" id="{84ADB2C7-A161-480C-A02C-2EBACC95619E}"/>
                  </a:ext>
                </a:extLst>
              </p:cNvPr>
              <p:cNvSpPr txBox="1"/>
              <p:nvPr/>
            </p:nvSpPr>
            <p:spPr>
              <a:xfrm>
                <a:off x="2569700" y="1063129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Select Department </a:t>
                </a:r>
              </a:p>
            </p:txBody>
          </p:sp>
          <p:sp>
            <p:nvSpPr>
              <p:cNvPr id="23" name="TextBox 102">
                <a:extLst>
                  <a:ext uri="{FF2B5EF4-FFF2-40B4-BE49-F238E27FC236}">
                    <a16:creationId xmlns:a16="http://schemas.microsoft.com/office/drawing/2014/main" id="{5A39583D-B082-4F35-B763-BFDC163FE1DD}"/>
                  </a:ext>
                </a:extLst>
              </p:cNvPr>
              <p:cNvSpPr txBox="1"/>
              <p:nvPr/>
            </p:nvSpPr>
            <p:spPr>
              <a:xfrm>
                <a:off x="1958736" y="2494498"/>
                <a:ext cx="540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Title :</a:t>
                </a:r>
              </a:p>
            </p:txBody>
          </p:sp>
          <p:sp>
            <p:nvSpPr>
              <p:cNvPr id="24" name="Rectangle 104">
                <a:extLst>
                  <a:ext uri="{FF2B5EF4-FFF2-40B4-BE49-F238E27FC236}">
                    <a16:creationId xmlns:a16="http://schemas.microsoft.com/office/drawing/2014/main" id="{C8249926-C73A-4DB4-9EC3-B8652E32DEA0}"/>
                  </a:ext>
                </a:extLst>
              </p:cNvPr>
              <p:cNvSpPr/>
              <p:nvPr/>
            </p:nvSpPr>
            <p:spPr>
              <a:xfrm>
                <a:off x="2506734" y="2489566"/>
                <a:ext cx="5151799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106">
                <a:extLst>
                  <a:ext uri="{FF2B5EF4-FFF2-40B4-BE49-F238E27FC236}">
                    <a16:creationId xmlns:a16="http://schemas.microsoft.com/office/drawing/2014/main" id="{23CAE9F5-AA81-4EF9-B7DF-E7BCDFF28FE8}"/>
                  </a:ext>
                </a:extLst>
              </p:cNvPr>
              <p:cNvSpPr txBox="1"/>
              <p:nvPr/>
            </p:nvSpPr>
            <p:spPr>
              <a:xfrm>
                <a:off x="1429920" y="3075551"/>
                <a:ext cx="10759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Change type :</a:t>
                </a:r>
              </a:p>
            </p:txBody>
          </p:sp>
          <p:grpSp>
            <p:nvGrpSpPr>
              <p:cNvPr id="26" name="Group 107">
                <a:extLst>
                  <a:ext uri="{FF2B5EF4-FFF2-40B4-BE49-F238E27FC236}">
                    <a16:creationId xmlns:a16="http://schemas.microsoft.com/office/drawing/2014/main" id="{2332227A-B384-4154-BDFD-2C55E75B462F}"/>
                  </a:ext>
                </a:extLst>
              </p:cNvPr>
              <p:cNvGrpSpPr/>
              <p:nvPr/>
            </p:nvGrpSpPr>
            <p:grpSpPr>
              <a:xfrm>
                <a:off x="2479141" y="3070619"/>
                <a:ext cx="1731555" cy="338554"/>
                <a:chOff x="967547" y="2874273"/>
                <a:chExt cx="1731555" cy="338554"/>
              </a:xfrm>
            </p:grpSpPr>
            <p:sp>
              <p:nvSpPr>
                <p:cNvPr id="27" name="Rectangle 108">
                  <a:extLst>
                    <a:ext uri="{FF2B5EF4-FFF2-40B4-BE49-F238E27FC236}">
                      <a16:creationId xmlns:a16="http://schemas.microsoft.com/office/drawing/2014/main" id="{7C6F6A51-5BA0-454A-B2D0-DA791B5B818E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" name="TextBox 109">
                  <a:extLst>
                    <a:ext uri="{FF2B5EF4-FFF2-40B4-BE49-F238E27FC236}">
                      <a16:creationId xmlns:a16="http://schemas.microsoft.com/office/drawing/2014/main" id="{808C49A9-057B-4E2B-8D28-E4D9E71EC297}"/>
                    </a:ext>
                  </a:extLst>
                </p:cNvPr>
                <p:cNvSpPr txBox="1"/>
                <p:nvPr/>
              </p:nvSpPr>
              <p:spPr>
                <a:xfrm>
                  <a:off x="1048896" y="2874273"/>
                  <a:ext cx="14622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Select change type</a:t>
                  </a:r>
                </a:p>
              </p:txBody>
            </p:sp>
          </p:grpSp>
          <p:sp>
            <p:nvSpPr>
              <p:cNvPr id="29" name="TextBox 110">
                <a:extLst>
                  <a:ext uri="{FF2B5EF4-FFF2-40B4-BE49-F238E27FC236}">
                    <a16:creationId xmlns:a16="http://schemas.microsoft.com/office/drawing/2014/main" id="{41972425-C4FD-4A39-AB8E-179104619BFB}"/>
                  </a:ext>
                </a:extLst>
              </p:cNvPr>
              <p:cNvSpPr txBox="1"/>
              <p:nvPr/>
            </p:nvSpPr>
            <p:spPr>
              <a:xfrm>
                <a:off x="5340239" y="3122840"/>
                <a:ext cx="5902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Rank :</a:t>
                </a:r>
              </a:p>
            </p:txBody>
          </p:sp>
          <p:grpSp>
            <p:nvGrpSpPr>
              <p:cNvPr id="30" name="Group 111">
                <a:extLst>
                  <a:ext uri="{FF2B5EF4-FFF2-40B4-BE49-F238E27FC236}">
                    <a16:creationId xmlns:a16="http://schemas.microsoft.com/office/drawing/2014/main" id="{D6D39D7B-8753-4A5D-B1B9-545AA321E760}"/>
                  </a:ext>
                </a:extLst>
              </p:cNvPr>
              <p:cNvGrpSpPr/>
              <p:nvPr/>
            </p:nvGrpSpPr>
            <p:grpSpPr>
              <a:xfrm>
                <a:off x="5919560" y="3117908"/>
                <a:ext cx="1731555" cy="338554"/>
                <a:chOff x="967547" y="2874273"/>
                <a:chExt cx="1731555" cy="338554"/>
              </a:xfrm>
            </p:grpSpPr>
            <p:sp>
              <p:nvSpPr>
                <p:cNvPr id="31" name="Rectangle 112">
                  <a:extLst>
                    <a:ext uri="{FF2B5EF4-FFF2-40B4-BE49-F238E27FC236}">
                      <a16:creationId xmlns:a16="http://schemas.microsoft.com/office/drawing/2014/main" id="{63AB6835-7679-4B78-8E7B-3CD5E2390A34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" name="TextBox 113">
                  <a:extLst>
                    <a:ext uri="{FF2B5EF4-FFF2-40B4-BE49-F238E27FC236}">
                      <a16:creationId xmlns:a16="http://schemas.microsoft.com/office/drawing/2014/main" id="{08081791-DD39-407D-A0C1-39A7A8529693}"/>
                    </a:ext>
                  </a:extLst>
                </p:cNvPr>
                <p:cNvSpPr txBox="1"/>
                <p:nvPr/>
              </p:nvSpPr>
              <p:spPr>
                <a:xfrm>
                  <a:off x="1219076" y="2874273"/>
                  <a:ext cx="9861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Select Rank</a:t>
                  </a:r>
                </a:p>
              </p:txBody>
            </p:sp>
          </p:grpSp>
          <p:sp>
            <p:nvSpPr>
              <p:cNvPr id="33" name="TextBox 114">
                <a:extLst>
                  <a:ext uri="{FF2B5EF4-FFF2-40B4-BE49-F238E27FC236}">
                    <a16:creationId xmlns:a16="http://schemas.microsoft.com/office/drawing/2014/main" id="{21196821-3BBB-4ADF-842F-CF44E80C0083}"/>
                  </a:ext>
                </a:extLst>
              </p:cNvPr>
              <p:cNvSpPr txBox="1"/>
              <p:nvPr/>
            </p:nvSpPr>
            <p:spPr>
              <a:xfrm>
                <a:off x="1507788" y="3621947"/>
                <a:ext cx="16562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Customer submission:</a:t>
                </a:r>
              </a:p>
            </p:txBody>
          </p:sp>
          <p:sp>
            <p:nvSpPr>
              <p:cNvPr id="34" name="TextBox 118">
                <a:extLst>
                  <a:ext uri="{FF2B5EF4-FFF2-40B4-BE49-F238E27FC236}">
                    <a16:creationId xmlns:a16="http://schemas.microsoft.com/office/drawing/2014/main" id="{7EAE3073-F90B-4406-BA55-F6EAA93C3AB2}"/>
                  </a:ext>
                </a:extLst>
              </p:cNvPr>
              <p:cNvSpPr txBox="1"/>
              <p:nvPr/>
            </p:nvSpPr>
            <p:spPr>
              <a:xfrm>
                <a:off x="4942465" y="3621947"/>
                <a:ext cx="1338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Planning review :</a:t>
                </a:r>
              </a:p>
            </p:txBody>
          </p:sp>
          <p:sp>
            <p:nvSpPr>
              <p:cNvPr id="35" name="TextBox 122">
                <a:extLst>
                  <a:ext uri="{FF2B5EF4-FFF2-40B4-BE49-F238E27FC236}">
                    <a16:creationId xmlns:a16="http://schemas.microsoft.com/office/drawing/2014/main" id="{C071BC0D-0A27-48DB-96F7-9084E76DBC60}"/>
                  </a:ext>
                </a:extLst>
              </p:cNvPr>
              <p:cNvSpPr txBox="1"/>
              <p:nvPr/>
            </p:nvSpPr>
            <p:spPr>
              <a:xfrm>
                <a:off x="1803300" y="4497327"/>
                <a:ext cx="77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Product :</a:t>
                </a:r>
              </a:p>
            </p:txBody>
          </p:sp>
          <p:sp>
            <p:nvSpPr>
              <p:cNvPr id="36" name="Rectangle 124">
                <a:extLst>
                  <a:ext uri="{FF2B5EF4-FFF2-40B4-BE49-F238E27FC236}">
                    <a16:creationId xmlns:a16="http://schemas.microsoft.com/office/drawing/2014/main" id="{A92D46C0-8F60-4E32-8A3B-C98FF541C022}"/>
                  </a:ext>
                </a:extLst>
              </p:cNvPr>
              <p:cNvSpPr/>
              <p:nvPr/>
            </p:nvSpPr>
            <p:spPr>
              <a:xfrm>
                <a:off x="2575661" y="4492395"/>
                <a:ext cx="173155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TextBox 126">
                <a:extLst>
                  <a:ext uri="{FF2B5EF4-FFF2-40B4-BE49-F238E27FC236}">
                    <a16:creationId xmlns:a16="http://schemas.microsoft.com/office/drawing/2014/main" id="{5736FCAD-A790-4BD7-B943-C1D08E5337BF}"/>
                  </a:ext>
                </a:extLst>
              </p:cNvPr>
              <p:cNvSpPr txBox="1"/>
              <p:nvPr/>
            </p:nvSpPr>
            <p:spPr>
              <a:xfrm>
                <a:off x="4979485" y="4481396"/>
                <a:ext cx="946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Part name :</a:t>
                </a:r>
              </a:p>
            </p:txBody>
          </p:sp>
          <p:sp>
            <p:nvSpPr>
              <p:cNvPr id="38" name="Rectangle 128">
                <a:extLst>
                  <a:ext uri="{FF2B5EF4-FFF2-40B4-BE49-F238E27FC236}">
                    <a16:creationId xmlns:a16="http://schemas.microsoft.com/office/drawing/2014/main" id="{59749495-39CA-4DF4-87A6-73C294993026}"/>
                  </a:ext>
                </a:extLst>
              </p:cNvPr>
              <p:cNvSpPr/>
              <p:nvPr/>
            </p:nvSpPr>
            <p:spPr>
              <a:xfrm>
                <a:off x="5901706" y="4476464"/>
                <a:ext cx="173155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TextBox 133">
                <a:extLst>
                  <a:ext uri="{FF2B5EF4-FFF2-40B4-BE49-F238E27FC236}">
                    <a16:creationId xmlns:a16="http://schemas.microsoft.com/office/drawing/2014/main" id="{CE18AAC5-1D4A-4B5F-A063-05707E8687EA}"/>
                  </a:ext>
                </a:extLst>
              </p:cNvPr>
              <p:cNvSpPr txBox="1"/>
              <p:nvPr/>
            </p:nvSpPr>
            <p:spPr>
              <a:xfrm>
                <a:off x="1472284" y="4940752"/>
                <a:ext cx="11224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Change point :</a:t>
                </a:r>
              </a:p>
            </p:txBody>
          </p:sp>
          <p:grpSp>
            <p:nvGrpSpPr>
              <p:cNvPr id="41" name="Group 134">
                <a:extLst>
                  <a:ext uri="{FF2B5EF4-FFF2-40B4-BE49-F238E27FC236}">
                    <a16:creationId xmlns:a16="http://schemas.microsoft.com/office/drawing/2014/main" id="{8AB80533-398D-40B2-85CF-7319FF358F09}"/>
                  </a:ext>
                </a:extLst>
              </p:cNvPr>
              <p:cNvGrpSpPr/>
              <p:nvPr/>
            </p:nvGrpSpPr>
            <p:grpSpPr>
              <a:xfrm>
                <a:off x="2559605" y="4935820"/>
                <a:ext cx="1731555" cy="338554"/>
                <a:chOff x="967547" y="2874273"/>
                <a:chExt cx="1731555" cy="338554"/>
              </a:xfrm>
            </p:grpSpPr>
            <p:sp>
              <p:nvSpPr>
                <p:cNvPr id="42" name="Rectangle 135">
                  <a:extLst>
                    <a:ext uri="{FF2B5EF4-FFF2-40B4-BE49-F238E27FC236}">
                      <a16:creationId xmlns:a16="http://schemas.microsoft.com/office/drawing/2014/main" id="{56B33939-09CF-4EDF-928A-5776E2572F3C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" name="TextBox 136">
                  <a:extLst>
                    <a:ext uri="{FF2B5EF4-FFF2-40B4-BE49-F238E27FC236}">
                      <a16:creationId xmlns:a16="http://schemas.microsoft.com/office/drawing/2014/main" id="{76876C3D-81CE-479A-AB61-E05D7066FDCB}"/>
                    </a:ext>
                  </a:extLst>
                </p:cNvPr>
                <p:cNvSpPr txBox="1"/>
                <p:nvPr/>
              </p:nvSpPr>
              <p:spPr>
                <a:xfrm>
                  <a:off x="1048896" y="2874273"/>
                  <a:ext cx="14382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Select Chang point</a:t>
                  </a:r>
                </a:p>
              </p:txBody>
            </p:sp>
          </p:grpSp>
          <p:sp>
            <p:nvSpPr>
              <p:cNvPr id="44" name="TextBox 137">
                <a:extLst>
                  <a:ext uri="{FF2B5EF4-FFF2-40B4-BE49-F238E27FC236}">
                    <a16:creationId xmlns:a16="http://schemas.microsoft.com/office/drawing/2014/main" id="{66FC8D28-8786-4E8E-87E9-E13A2561A3EC}"/>
                  </a:ext>
                </a:extLst>
              </p:cNvPr>
              <p:cNvSpPr txBox="1"/>
              <p:nvPr/>
            </p:nvSpPr>
            <p:spPr>
              <a:xfrm>
                <a:off x="5259037" y="4942189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Output :</a:t>
                </a:r>
              </a:p>
            </p:txBody>
          </p:sp>
          <p:sp>
            <p:nvSpPr>
              <p:cNvPr id="45" name="Rectangle 138">
                <a:extLst>
                  <a:ext uri="{FF2B5EF4-FFF2-40B4-BE49-F238E27FC236}">
                    <a16:creationId xmlns:a16="http://schemas.microsoft.com/office/drawing/2014/main" id="{F3229F76-975E-4B27-A213-25038D7BD38D}"/>
                  </a:ext>
                </a:extLst>
              </p:cNvPr>
              <p:cNvSpPr/>
              <p:nvPr/>
            </p:nvSpPr>
            <p:spPr>
              <a:xfrm>
                <a:off x="5914558" y="4937257"/>
                <a:ext cx="173155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TextBox 140">
                <a:extLst>
                  <a:ext uri="{FF2B5EF4-FFF2-40B4-BE49-F238E27FC236}">
                    <a16:creationId xmlns:a16="http://schemas.microsoft.com/office/drawing/2014/main" id="{A9EC3694-26E9-41A2-BD74-C9AFAA414A1D}"/>
                  </a:ext>
                </a:extLst>
              </p:cNvPr>
              <p:cNvSpPr txBox="1"/>
              <p:nvPr/>
            </p:nvSpPr>
            <p:spPr>
              <a:xfrm>
                <a:off x="1342277" y="5393020"/>
                <a:ext cx="1473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Customer concern :</a:t>
                </a:r>
              </a:p>
            </p:txBody>
          </p:sp>
          <p:sp>
            <p:nvSpPr>
              <p:cNvPr id="47" name="Rectangle 142">
                <a:extLst>
                  <a:ext uri="{FF2B5EF4-FFF2-40B4-BE49-F238E27FC236}">
                    <a16:creationId xmlns:a16="http://schemas.microsoft.com/office/drawing/2014/main" id="{31902C5A-DABF-4FE0-B9FE-435C1A7196CD}"/>
                  </a:ext>
                </a:extLst>
              </p:cNvPr>
              <p:cNvSpPr/>
              <p:nvPr/>
            </p:nvSpPr>
            <p:spPr>
              <a:xfrm>
                <a:off x="2734399" y="5388088"/>
                <a:ext cx="1556762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Isosceles Triangle 178">
                <a:extLst>
                  <a:ext uri="{FF2B5EF4-FFF2-40B4-BE49-F238E27FC236}">
                    <a16:creationId xmlns:a16="http://schemas.microsoft.com/office/drawing/2014/main" id="{77776838-6DAA-4B8D-9CD3-2B8C79F6F26F}"/>
                  </a:ext>
                </a:extLst>
              </p:cNvPr>
              <p:cNvSpPr/>
              <p:nvPr/>
            </p:nvSpPr>
            <p:spPr>
              <a:xfrm rot="10800000">
                <a:off x="4017733" y="3201731"/>
                <a:ext cx="100552" cy="106506"/>
              </a:xfrm>
              <a:prstGeom prst="triangle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TextBox 100">
                <a:extLst>
                  <a:ext uri="{FF2B5EF4-FFF2-40B4-BE49-F238E27FC236}">
                    <a16:creationId xmlns:a16="http://schemas.microsoft.com/office/drawing/2014/main" id="{34D49827-BA3C-4DEF-AFA9-F1489422BB77}"/>
                  </a:ext>
                </a:extLst>
              </p:cNvPr>
              <p:cNvSpPr txBox="1"/>
              <p:nvPr/>
            </p:nvSpPr>
            <p:spPr>
              <a:xfrm>
                <a:off x="1429920" y="1537998"/>
                <a:ext cx="11031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Product type :</a:t>
                </a:r>
              </a:p>
            </p:txBody>
          </p:sp>
          <p:sp>
            <p:nvSpPr>
              <p:cNvPr id="50" name="TextBox 158">
                <a:extLst>
                  <a:ext uri="{FF2B5EF4-FFF2-40B4-BE49-F238E27FC236}">
                    <a16:creationId xmlns:a16="http://schemas.microsoft.com/office/drawing/2014/main" id="{53AC7666-2135-428E-AC9F-DEEA985314FD}"/>
                  </a:ext>
                </a:extLst>
              </p:cNvPr>
              <p:cNvSpPr txBox="1"/>
              <p:nvPr/>
            </p:nvSpPr>
            <p:spPr>
              <a:xfrm>
                <a:off x="2823231" y="1561482"/>
                <a:ext cx="6912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Gasoline</a:t>
                </a:r>
              </a:p>
            </p:txBody>
          </p:sp>
          <p:sp>
            <p:nvSpPr>
              <p:cNvPr id="51" name="TextBox 160">
                <a:extLst>
                  <a:ext uri="{FF2B5EF4-FFF2-40B4-BE49-F238E27FC236}">
                    <a16:creationId xmlns:a16="http://schemas.microsoft.com/office/drawing/2014/main" id="{585C418D-C7D2-47D5-85C0-32D2383729B3}"/>
                  </a:ext>
                </a:extLst>
              </p:cNvPr>
              <p:cNvSpPr txBox="1"/>
              <p:nvPr/>
            </p:nvSpPr>
            <p:spPr>
              <a:xfrm>
                <a:off x="3949705" y="154864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Diesel</a:t>
                </a:r>
              </a:p>
            </p:txBody>
          </p:sp>
          <p:sp>
            <p:nvSpPr>
              <p:cNvPr id="52" name="TextBox 100">
                <a:extLst>
                  <a:ext uri="{FF2B5EF4-FFF2-40B4-BE49-F238E27FC236}">
                    <a16:creationId xmlns:a16="http://schemas.microsoft.com/office/drawing/2014/main" id="{657CD4A5-BA30-44E1-BF6B-49CD085FB9A9}"/>
                  </a:ext>
                </a:extLst>
              </p:cNvPr>
              <p:cNvSpPr txBox="1"/>
              <p:nvPr/>
            </p:nvSpPr>
            <p:spPr>
              <a:xfrm>
                <a:off x="4871743" y="1544975"/>
                <a:ext cx="1109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Process type :</a:t>
                </a:r>
              </a:p>
            </p:txBody>
          </p:sp>
          <p:grpSp>
            <p:nvGrpSpPr>
              <p:cNvPr id="53" name="Group 190">
                <a:extLst>
                  <a:ext uri="{FF2B5EF4-FFF2-40B4-BE49-F238E27FC236}">
                    <a16:creationId xmlns:a16="http://schemas.microsoft.com/office/drawing/2014/main" id="{02A4A6CF-528E-4632-9B1F-FBA6FF52E9C5}"/>
                  </a:ext>
                </a:extLst>
              </p:cNvPr>
              <p:cNvGrpSpPr/>
              <p:nvPr/>
            </p:nvGrpSpPr>
            <p:grpSpPr>
              <a:xfrm>
                <a:off x="5981723" y="1551063"/>
                <a:ext cx="1676811" cy="338554"/>
                <a:chOff x="967547" y="2874273"/>
                <a:chExt cx="1676811" cy="338554"/>
              </a:xfrm>
            </p:grpSpPr>
            <p:sp>
              <p:nvSpPr>
                <p:cNvPr id="54" name="Rectangle 191">
                  <a:extLst>
                    <a:ext uri="{FF2B5EF4-FFF2-40B4-BE49-F238E27FC236}">
                      <a16:creationId xmlns:a16="http://schemas.microsoft.com/office/drawing/2014/main" id="{CC41FC00-9732-4D2B-8D3C-8BD452311954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676811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5" name="TextBox 192">
                  <a:extLst>
                    <a:ext uri="{FF2B5EF4-FFF2-40B4-BE49-F238E27FC236}">
                      <a16:creationId xmlns:a16="http://schemas.microsoft.com/office/drawing/2014/main" id="{093EA6FA-DDBF-4BD9-A77D-9B14DC6DF528}"/>
                    </a:ext>
                  </a:extLst>
                </p:cNvPr>
                <p:cNvSpPr txBox="1"/>
                <p:nvPr/>
              </p:nvSpPr>
              <p:spPr>
                <a:xfrm>
                  <a:off x="972696" y="2874273"/>
                  <a:ext cx="15055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Select Process type</a:t>
                  </a:r>
                </a:p>
              </p:txBody>
            </p:sp>
          </p:grpSp>
          <p:sp>
            <p:nvSpPr>
              <p:cNvPr id="56" name="Isosceles Triangle 193">
                <a:extLst>
                  <a:ext uri="{FF2B5EF4-FFF2-40B4-BE49-F238E27FC236}">
                    <a16:creationId xmlns:a16="http://schemas.microsoft.com/office/drawing/2014/main" id="{14EF6F45-CD28-4F0F-AB97-72714D62FE99}"/>
                  </a:ext>
                </a:extLst>
              </p:cNvPr>
              <p:cNvSpPr/>
              <p:nvPr/>
            </p:nvSpPr>
            <p:spPr>
              <a:xfrm rot="10800000">
                <a:off x="4016829" y="2148236"/>
                <a:ext cx="100552" cy="106506"/>
              </a:xfrm>
              <a:prstGeom prst="triangle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7" name="Isosceles Triangle 194">
                <a:extLst>
                  <a:ext uri="{FF2B5EF4-FFF2-40B4-BE49-F238E27FC236}">
                    <a16:creationId xmlns:a16="http://schemas.microsoft.com/office/drawing/2014/main" id="{15C4C13E-CBFE-4DAB-A20A-6BB852674846}"/>
                  </a:ext>
                </a:extLst>
              </p:cNvPr>
              <p:cNvSpPr/>
              <p:nvPr/>
            </p:nvSpPr>
            <p:spPr>
              <a:xfrm rot="10800000">
                <a:off x="7456760" y="3251921"/>
                <a:ext cx="100552" cy="106506"/>
              </a:xfrm>
              <a:prstGeom prst="triangle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Oval 186">
                <a:extLst>
                  <a:ext uri="{FF2B5EF4-FFF2-40B4-BE49-F238E27FC236}">
                    <a16:creationId xmlns:a16="http://schemas.microsoft.com/office/drawing/2014/main" id="{32E0526D-C1F4-4611-9AE5-DE8C276F3986}"/>
                  </a:ext>
                </a:extLst>
              </p:cNvPr>
              <p:cNvSpPr/>
              <p:nvPr/>
            </p:nvSpPr>
            <p:spPr>
              <a:xfrm>
                <a:off x="6317016" y="3710878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188">
                <a:extLst>
                  <a:ext uri="{FF2B5EF4-FFF2-40B4-BE49-F238E27FC236}">
                    <a16:creationId xmlns:a16="http://schemas.microsoft.com/office/drawing/2014/main" id="{B7CD3A40-DE81-4E5A-A8E6-7D87574E3D1B}"/>
                  </a:ext>
                </a:extLst>
              </p:cNvPr>
              <p:cNvSpPr txBox="1"/>
              <p:nvPr/>
            </p:nvSpPr>
            <p:spPr>
              <a:xfrm>
                <a:off x="6512964" y="3620709"/>
                <a:ext cx="4106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Yes</a:t>
                </a:r>
              </a:p>
            </p:txBody>
          </p:sp>
          <p:sp>
            <p:nvSpPr>
              <p:cNvPr id="60" name="Oval 189">
                <a:extLst>
                  <a:ext uri="{FF2B5EF4-FFF2-40B4-BE49-F238E27FC236}">
                    <a16:creationId xmlns:a16="http://schemas.microsoft.com/office/drawing/2014/main" id="{E06208A3-B435-4E45-91F5-0FDA0EE7AFD7}"/>
                  </a:ext>
                </a:extLst>
              </p:cNvPr>
              <p:cNvSpPr/>
              <p:nvPr/>
            </p:nvSpPr>
            <p:spPr>
              <a:xfrm>
                <a:off x="6926676" y="3710878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190">
                <a:extLst>
                  <a:ext uri="{FF2B5EF4-FFF2-40B4-BE49-F238E27FC236}">
                    <a16:creationId xmlns:a16="http://schemas.microsoft.com/office/drawing/2014/main" id="{4DB78DF2-20DE-403E-A6A2-B11A398BEE5F}"/>
                  </a:ext>
                </a:extLst>
              </p:cNvPr>
              <p:cNvSpPr txBox="1"/>
              <p:nvPr/>
            </p:nvSpPr>
            <p:spPr>
              <a:xfrm>
                <a:off x="7143485" y="3614433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No</a:t>
                </a:r>
              </a:p>
            </p:txBody>
          </p:sp>
          <p:sp>
            <p:nvSpPr>
              <p:cNvPr id="62" name="Oval 186">
                <a:extLst>
                  <a:ext uri="{FF2B5EF4-FFF2-40B4-BE49-F238E27FC236}">
                    <a16:creationId xmlns:a16="http://schemas.microsoft.com/office/drawing/2014/main" id="{D4C7180F-42EE-455E-A1A2-E221846B3701}"/>
                  </a:ext>
                </a:extLst>
              </p:cNvPr>
              <p:cNvSpPr/>
              <p:nvPr/>
            </p:nvSpPr>
            <p:spPr>
              <a:xfrm>
                <a:off x="3149099" y="3714833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188">
                <a:extLst>
                  <a:ext uri="{FF2B5EF4-FFF2-40B4-BE49-F238E27FC236}">
                    <a16:creationId xmlns:a16="http://schemas.microsoft.com/office/drawing/2014/main" id="{9885A04C-F3D6-4D74-9F07-CC591B6BD520}"/>
                  </a:ext>
                </a:extLst>
              </p:cNvPr>
              <p:cNvSpPr txBox="1"/>
              <p:nvPr/>
            </p:nvSpPr>
            <p:spPr>
              <a:xfrm>
                <a:off x="3345047" y="3624664"/>
                <a:ext cx="4106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Yes</a:t>
                </a:r>
              </a:p>
            </p:txBody>
          </p:sp>
          <p:sp>
            <p:nvSpPr>
              <p:cNvPr id="64" name="Oval 189">
                <a:extLst>
                  <a:ext uri="{FF2B5EF4-FFF2-40B4-BE49-F238E27FC236}">
                    <a16:creationId xmlns:a16="http://schemas.microsoft.com/office/drawing/2014/main" id="{AFEB70AD-E4BB-4C94-802D-78A15AE9A90D}"/>
                  </a:ext>
                </a:extLst>
              </p:cNvPr>
              <p:cNvSpPr/>
              <p:nvPr/>
            </p:nvSpPr>
            <p:spPr>
              <a:xfrm>
                <a:off x="3758759" y="3714833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190">
                <a:extLst>
                  <a:ext uri="{FF2B5EF4-FFF2-40B4-BE49-F238E27FC236}">
                    <a16:creationId xmlns:a16="http://schemas.microsoft.com/office/drawing/2014/main" id="{2A5816B8-6B0E-48A9-8A1E-BB22BB8CE2A0}"/>
                  </a:ext>
                </a:extLst>
              </p:cNvPr>
              <p:cNvSpPr txBox="1"/>
              <p:nvPr/>
            </p:nvSpPr>
            <p:spPr>
              <a:xfrm>
                <a:off x="3975568" y="3618388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No</a:t>
                </a:r>
              </a:p>
            </p:txBody>
          </p:sp>
          <p:sp>
            <p:nvSpPr>
              <p:cNvPr id="66" name="TextBox 203">
                <a:extLst>
                  <a:ext uri="{FF2B5EF4-FFF2-40B4-BE49-F238E27FC236}">
                    <a16:creationId xmlns:a16="http://schemas.microsoft.com/office/drawing/2014/main" id="{7CE84F2D-0549-4A68-8E68-B1AA937FAC32}"/>
                  </a:ext>
                </a:extLst>
              </p:cNvPr>
              <p:cNvSpPr txBox="1"/>
              <p:nvPr/>
            </p:nvSpPr>
            <p:spPr>
              <a:xfrm>
                <a:off x="2797674" y="4484573"/>
                <a:ext cx="11737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Select Product</a:t>
                </a:r>
              </a:p>
            </p:txBody>
          </p:sp>
          <p:sp>
            <p:nvSpPr>
              <p:cNvPr id="67" name="Isosceles Triangle 204">
                <a:extLst>
                  <a:ext uri="{FF2B5EF4-FFF2-40B4-BE49-F238E27FC236}">
                    <a16:creationId xmlns:a16="http://schemas.microsoft.com/office/drawing/2014/main" id="{2EE1CFA5-5FEF-465E-873B-C51E1CB88302}"/>
                  </a:ext>
                </a:extLst>
              </p:cNvPr>
              <p:cNvSpPr/>
              <p:nvPr/>
            </p:nvSpPr>
            <p:spPr>
              <a:xfrm rot="10800000">
                <a:off x="4097488" y="4630935"/>
                <a:ext cx="100552" cy="106506"/>
              </a:xfrm>
              <a:prstGeom prst="triangle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8" name="Isosceles Triangle 205">
                <a:extLst>
                  <a:ext uri="{FF2B5EF4-FFF2-40B4-BE49-F238E27FC236}">
                    <a16:creationId xmlns:a16="http://schemas.microsoft.com/office/drawing/2014/main" id="{EC40CE70-5CB6-4BA3-B228-6F9FAC13B545}"/>
                  </a:ext>
                </a:extLst>
              </p:cNvPr>
              <p:cNvSpPr/>
              <p:nvPr/>
            </p:nvSpPr>
            <p:spPr>
              <a:xfrm rot="10800000">
                <a:off x="4097488" y="5074976"/>
                <a:ext cx="100552" cy="106506"/>
              </a:xfrm>
              <a:prstGeom prst="triangle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9" name="TextBox 206">
                <a:extLst>
                  <a:ext uri="{FF2B5EF4-FFF2-40B4-BE49-F238E27FC236}">
                    <a16:creationId xmlns:a16="http://schemas.microsoft.com/office/drawing/2014/main" id="{A929AF8C-65C3-48CE-835C-8D7FA25DA442}"/>
                  </a:ext>
                </a:extLst>
              </p:cNvPr>
              <p:cNvSpPr txBox="1"/>
              <p:nvPr/>
            </p:nvSpPr>
            <p:spPr>
              <a:xfrm>
                <a:off x="5398585" y="5407807"/>
                <a:ext cx="5581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 Line :</a:t>
                </a:r>
              </a:p>
            </p:txBody>
          </p:sp>
          <p:sp>
            <p:nvSpPr>
              <p:cNvPr id="70" name="Rectangle 207">
                <a:extLst>
                  <a:ext uri="{FF2B5EF4-FFF2-40B4-BE49-F238E27FC236}">
                    <a16:creationId xmlns:a16="http://schemas.microsoft.com/office/drawing/2014/main" id="{3BE4C2DD-D246-49C2-996F-8273879BA07C}"/>
                  </a:ext>
                </a:extLst>
              </p:cNvPr>
              <p:cNvSpPr/>
              <p:nvPr/>
            </p:nvSpPr>
            <p:spPr>
              <a:xfrm>
                <a:off x="5901706" y="5402875"/>
                <a:ext cx="173155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208">
                <a:extLst>
                  <a:ext uri="{FF2B5EF4-FFF2-40B4-BE49-F238E27FC236}">
                    <a16:creationId xmlns:a16="http://schemas.microsoft.com/office/drawing/2014/main" id="{D094D661-23BE-4400-9BAF-5BFF3042C045}"/>
                  </a:ext>
                </a:extLst>
              </p:cNvPr>
              <p:cNvSpPr txBox="1"/>
              <p:nvPr/>
            </p:nvSpPr>
            <p:spPr>
              <a:xfrm>
                <a:off x="1955661" y="5782974"/>
                <a:ext cx="6511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Model :</a:t>
                </a:r>
              </a:p>
            </p:txBody>
          </p:sp>
          <p:sp>
            <p:nvSpPr>
              <p:cNvPr id="72" name="Rectangle 209">
                <a:extLst>
                  <a:ext uri="{FF2B5EF4-FFF2-40B4-BE49-F238E27FC236}">
                    <a16:creationId xmlns:a16="http://schemas.microsoft.com/office/drawing/2014/main" id="{2735F311-ECF8-40DF-B081-E997C7EAE6F2}"/>
                  </a:ext>
                </a:extLst>
              </p:cNvPr>
              <p:cNvSpPr/>
              <p:nvPr/>
            </p:nvSpPr>
            <p:spPr>
              <a:xfrm>
                <a:off x="2555341" y="5798355"/>
                <a:ext cx="1735820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210">
                <a:extLst>
                  <a:ext uri="{FF2B5EF4-FFF2-40B4-BE49-F238E27FC236}">
                    <a16:creationId xmlns:a16="http://schemas.microsoft.com/office/drawing/2014/main" id="{17E44A11-6CB4-4206-A4CD-0E384CA42FC2}"/>
                  </a:ext>
                </a:extLst>
              </p:cNvPr>
              <p:cNvSpPr txBox="1"/>
              <p:nvPr/>
            </p:nvSpPr>
            <p:spPr>
              <a:xfrm>
                <a:off x="4743265" y="5819505"/>
                <a:ext cx="12218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 Process name :</a:t>
                </a:r>
              </a:p>
            </p:txBody>
          </p:sp>
          <p:sp>
            <p:nvSpPr>
              <p:cNvPr id="74" name="Rectangle 211">
                <a:extLst>
                  <a:ext uri="{FF2B5EF4-FFF2-40B4-BE49-F238E27FC236}">
                    <a16:creationId xmlns:a16="http://schemas.microsoft.com/office/drawing/2014/main" id="{4B038F6A-8CBC-44A8-A0DF-6832DF23B3B2}"/>
                  </a:ext>
                </a:extLst>
              </p:cNvPr>
              <p:cNvSpPr/>
              <p:nvPr/>
            </p:nvSpPr>
            <p:spPr>
              <a:xfrm>
                <a:off x="5901706" y="5814573"/>
                <a:ext cx="173155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Isosceles Triangle 212">
                <a:extLst>
                  <a:ext uri="{FF2B5EF4-FFF2-40B4-BE49-F238E27FC236}">
                    <a16:creationId xmlns:a16="http://schemas.microsoft.com/office/drawing/2014/main" id="{074DD8B3-8F67-4A88-94FD-171A58C7B72A}"/>
                  </a:ext>
                </a:extLst>
              </p:cNvPr>
              <p:cNvSpPr/>
              <p:nvPr/>
            </p:nvSpPr>
            <p:spPr>
              <a:xfrm rot="10800000">
                <a:off x="7462594" y="1690375"/>
                <a:ext cx="100552" cy="106506"/>
              </a:xfrm>
              <a:prstGeom prst="triangle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6" name="Oval 186">
                <a:extLst>
                  <a:ext uri="{FF2B5EF4-FFF2-40B4-BE49-F238E27FC236}">
                    <a16:creationId xmlns:a16="http://schemas.microsoft.com/office/drawing/2014/main" id="{23933752-FF94-43E0-A58A-47DCEB1A51D5}"/>
                  </a:ext>
                </a:extLst>
              </p:cNvPr>
              <p:cNvSpPr/>
              <p:nvPr/>
            </p:nvSpPr>
            <p:spPr>
              <a:xfrm>
                <a:off x="2614699" y="1629752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189">
                <a:extLst>
                  <a:ext uri="{FF2B5EF4-FFF2-40B4-BE49-F238E27FC236}">
                    <a16:creationId xmlns:a16="http://schemas.microsoft.com/office/drawing/2014/main" id="{5C1E7F19-2DC3-4D63-BC9E-11E343D98AC5}"/>
                  </a:ext>
                </a:extLst>
              </p:cNvPr>
              <p:cNvSpPr/>
              <p:nvPr/>
            </p:nvSpPr>
            <p:spPr>
              <a:xfrm>
                <a:off x="3605359" y="1629752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186">
                <a:extLst>
                  <a:ext uri="{FF2B5EF4-FFF2-40B4-BE49-F238E27FC236}">
                    <a16:creationId xmlns:a16="http://schemas.microsoft.com/office/drawing/2014/main" id="{DF4CA126-DD4E-409F-9783-74D53F713136}"/>
                  </a:ext>
                </a:extLst>
              </p:cNvPr>
              <p:cNvSpPr/>
              <p:nvPr/>
            </p:nvSpPr>
            <p:spPr>
              <a:xfrm>
                <a:off x="3149099" y="4091013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188">
                <a:extLst>
                  <a:ext uri="{FF2B5EF4-FFF2-40B4-BE49-F238E27FC236}">
                    <a16:creationId xmlns:a16="http://schemas.microsoft.com/office/drawing/2014/main" id="{04AFAA76-A94A-4794-ABBF-E1AD293C5AF9}"/>
                  </a:ext>
                </a:extLst>
              </p:cNvPr>
              <p:cNvSpPr txBox="1"/>
              <p:nvPr/>
            </p:nvSpPr>
            <p:spPr>
              <a:xfrm>
                <a:off x="3345047" y="4000844"/>
                <a:ext cx="4106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Yes</a:t>
                </a:r>
              </a:p>
            </p:txBody>
          </p:sp>
          <p:sp>
            <p:nvSpPr>
              <p:cNvPr id="80" name="Rectangle 218">
                <a:extLst>
                  <a:ext uri="{FF2B5EF4-FFF2-40B4-BE49-F238E27FC236}">
                    <a16:creationId xmlns:a16="http://schemas.microsoft.com/office/drawing/2014/main" id="{3085CBE5-B15C-4A75-A28A-B6ACAA51CDDA}"/>
                  </a:ext>
                </a:extLst>
              </p:cNvPr>
              <p:cNvSpPr/>
              <p:nvPr/>
            </p:nvSpPr>
            <p:spPr>
              <a:xfrm>
                <a:off x="3794027" y="4002764"/>
                <a:ext cx="385208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Oval 220">
                <a:extLst>
                  <a:ext uri="{FF2B5EF4-FFF2-40B4-BE49-F238E27FC236}">
                    <a16:creationId xmlns:a16="http://schemas.microsoft.com/office/drawing/2014/main" id="{21D008F4-CD61-40E3-9027-35CE59179519}"/>
                  </a:ext>
                </a:extLst>
              </p:cNvPr>
              <p:cNvSpPr/>
              <p:nvPr/>
            </p:nvSpPr>
            <p:spPr>
              <a:xfrm>
                <a:off x="3188208" y="4123749"/>
                <a:ext cx="99778" cy="98422"/>
              </a:xfrm>
              <a:prstGeom prst="ellipse">
                <a:avLst/>
              </a:prstGeom>
              <a:solidFill>
                <a:srgbClr val="6A7B9E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221">
                <a:extLst>
                  <a:ext uri="{FF2B5EF4-FFF2-40B4-BE49-F238E27FC236}">
                    <a16:creationId xmlns:a16="http://schemas.microsoft.com/office/drawing/2014/main" id="{1F660B3B-C64D-4B96-B25D-3C63AF71CE23}"/>
                  </a:ext>
                </a:extLst>
              </p:cNvPr>
              <p:cNvSpPr/>
              <p:nvPr/>
            </p:nvSpPr>
            <p:spPr>
              <a:xfrm>
                <a:off x="6353744" y="3742013"/>
                <a:ext cx="99778" cy="98422"/>
              </a:xfrm>
              <a:prstGeom prst="ellipse">
                <a:avLst/>
              </a:prstGeom>
              <a:solidFill>
                <a:srgbClr val="6A7B9E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222">
                <a:extLst>
                  <a:ext uri="{FF2B5EF4-FFF2-40B4-BE49-F238E27FC236}">
                    <a16:creationId xmlns:a16="http://schemas.microsoft.com/office/drawing/2014/main" id="{40A64373-CAA6-4272-9311-82516A8D1676}"/>
                  </a:ext>
                </a:extLst>
              </p:cNvPr>
              <p:cNvSpPr/>
              <p:nvPr/>
            </p:nvSpPr>
            <p:spPr>
              <a:xfrm>
                <a:off x="2648112" y="1667868"/>
                <a:ext cx="99778" cy="98422"/>
              </a:xfrm>
              <a:prstGeom prst="ellipse">
                <a:avLst/>
              </a:prstGeom>
              <a:solidFill>
                <a:srgbClr val="6A7B9E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193">
                <a:extLst>
                  <a:ext uri="{FF2B5EF4-FFF2-40B4-BE49-F238E27FC236}">
                    <a16:creationId xmlns:a16="http://schemas.microsoft.com/office/drawing/2014/main" id="{66050201-67D2-44D1-8DDB-A534C2A7E0F5}"/>
                  </a:ext>
                </a:extLst>
              </p:cNvPr>
              <p:cNvSpPr/>
              <p:nvPr/>
            </p:nvSpPr>
            <p:spPr>
              <a:xfrm rot="10800000">
                <a:off x="4227007" y="1173392"/>
                <a:ext cx="100552" cy="106506"/>
              </a:xfrm>
              <a:prstGeom prst="triangle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3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97B9FC1A-94F3-43B4-BF8D-F6B2253A8A51}"/>
              </a:ext>
            </a:extLst>
          </p:cNvPr>
          <p:cNvGrpSpPr/>
          <p:nvPr/>
        </p:nvGrpSpPr>
        <p:grpSpPr>
          <a:xfrm>
            <a:off x="-103684" y="14343"/>
            <a:ext cx="8344011" cy="6729357"/>
            <a:chOff x="-103684" y="14343"/>
            <a:chExt cx="8344011" cy="6729357"/>
          </a:xfrm>
        </p:grpSpPr>
        <p:grpSp>
          <p:nvGrpSpPr>
            <p:cNvPr id="4" name="กลุ่ม 3">
              <a:extLst>
                <a:ext uri="{FF2B5EF4-FFF2-40B4-BE49-F238E27FC236}">
                  <a16:creationId xmlns:a16="http://schemas.microsoft.com/office/drawing/2014/main" id="{614F124B-A114-4D8E-91B9-E556FD314DC5}"/>
                </a:ext>
              </a:extLst>
            </p:cNvPr>
            <p:cNvGrpSpPr/>
            <p:nvPr/>
          </p:nvGrpSpPr>
          <p:grpSpPr>
            <a:xfrm>
              <a:off x="-103684" y="14343"/>
              <a:ext cx="2051754" cy="346249"/>
              <a:chOff x="1505801" y="2945918"/>
              <a:chExt cx="2735672" cy="461666"/>
            </a:xfrm>
          </p:grpSpPr>
          <p:cxnSp>
            <p:nvCxnSpPr>
              <p:cNvPr id="5" name="ตัวเชื่อมต่อตรง 4">
                <a:extLst>
                  <a:ext uri="{FF2B5EF4-FFF2-40B4-BE49-F238E27FC236}">
                    <a16:creationId xmlns:a16="http://schemas.microsoft.com/office/drawing/2014/main" id="{812CDAD1-2397-494E-AEAE-038AAF0E99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92" y="3361368"/>
                <a:ext cx="2262955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สี่เหลี่ยมผืนผ้า 5">
                <a:extLst>
                  <a:ext uri="{FF2B5EF4-FFF2-40B4-BE49-F238E27FC236}">
                    <a16:creationId xmlns:a16="http://schemas.microsoft.com/office/drawing/2014/main" id="{CD087F79-383D-4D10-B833-0C35F1DA9EF0}"/>
                  </a:ext>
                </a:extLst>
              </p:cNvPr>
              <p:cNvSpPr/>
              <p:nvPr/>
            </p:nvSpPr>
            <p:spPr>
              <a:xfrm>
                <a:off x="1505801" y="2945918"/>
                <a:ext cx="2735672" cy="46166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</a:rPr>
                  <a:t>QAP FORM</a:t>
                </a:r>
                <a:endParaRPr lang="th-T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" name="กลุ่ม 1">
              <a:extLst>
                <a:ext uri="{FF2B5EF4-FFF2-40B4-BE49-F238E27FC236}">
                  <a16:creationId xmlns:a16="http://schemas.microsoft.com/office/drawing/2014/main" id="{E5A1F9C5-4654-45C6-AB6C-A51DAFE056B3}"/>
                </a:ext>
              </a:extLst>
            </p:cNvPr>
            <p:cNvGrpSpPr/>
            <p:nvPr/>
          </p:nvGrpSpPr>
          <p:grpSpPr>
            <a:xfrm>
              <a:off x="885825" y="392953"/>
              <a:ext cx="7354502" cy="6350747"/>
              <a:chOff x="885825" y="392953"/>
              <a:chExt cx="7354502" cy="6350747"/>
            </a:xfrm>
          </p:grpSpPr>
          <p:sp>
            <p:nvSpPr>
              <p:cNvPr id="10" name="สี่เหลี่ยมผืนผ้า 9">
                <a:extLst>
                  <a:ext uri="{FF2B5EF4-FFF2-40B4-BE49-F238E27FC236}">
                    <a16:creationId xmlns:a16="http://schemas.microsoft.com/office/drawing/2014/main" id="{1440777F-69C0-4CAD-AFE2-B4C0B0149EA4}"/>
                  </a:ext>
                </a:extLst>
              </p:cNvPr>
              <p:cNvSpPr/>
              <p:nvPr/>
            </p:nvSpPr>
            <p:spPr>
              <a:xfrm>
                <a:off x="885825" y="392953"/>
                <a:ext cx="7354502" cy="63507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5">
                <a:extLst>
                  <a:ext uri="{FF2B5EF4-FFF2-40B4-BE49-F238E27FC236}">
                    <a16:creationId xmlns:a16="http://schemas.microsoft.com/office/drawing/2014/main" id="{D495414E-DEF9-45FF-96BD-50C108BCBB4A}"/>
                  </a:ext>
                </a:extLst>
              </p:cNvPr>
              <p:cNvSpPr txBox="1"/>
              <p:nvPr/>
            </p:nvSpPr>
            <p:spPr>
              <a:xfrm>
                <a:off x="1534405" y="1014231"/>
                <a:ext cx="2773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Bahnschrift Condensed" panose="020B0502040204020203" pitchFamily="34" charset="0"/>
                  </a:rPr>
                  <a:t>Planning review meeting result</a:t>
                </a:r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09" name="Rectangle 25">
                <a:extLst>
                  <a:ext uri="{FF2B5EF4-FFF2-40B4-BE49-F238E27FC236}">
                    <a16:creationId xmlns:a16="http://schemas.microsoft.com/office/drawing/2014/main" id="{F5535213-4AC2-4BAF-ADE0-E217219992D5}"/>
                  </a:ext>
                </a:extLst>
              </p:cNvPr>
              <p:cNvSpPr/>
              <p:nvPr/>
            </p:nvSpPr>
            <p:spPr>
              <a:xfrm>
                <a:off x="5432507" y="1070691"/>
                <a:ext cx="1731555" cy="287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29/07/2020</a:t>
                </a:r>
              </a:p>
            </p:txBody>
          </p:sp>
          <p:sp>
            <p:nvSpPr>
              <p:cNvPr id="110" name="TextBox 26">
                <a:extLst>
                  <a:ext uri="{FF2B5EF4-FFF2-40B4-BE49-F238E27FC236}">
                    <a16:creationId xmlns:a16="http://schemas.microsoft.com/office/drawing/2014/main" id="{A339A09E-158D-44C1-92D1-4B53A1CA1BB0}"/>
                  </a:ext>
                </a:extLst>
              </p:cNvPr>
              <p:cNvSpPr txBox="1"/>
              <p:nvPr/>
            </p:nvSpPr>
            <p:spPr>
              <a:xfrm>
                <a:off x="4879150" y="1070691"/>
                <a:ext cx="5533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Date :</a:t>
                </a:r>
              </a:p>
            </p:txBody>
          </p:sp>
          <p:sp>
            <p:nvSpPr>
              <p:cNvPr id="111" name="Rectangle 122">
                <a:extLst>
                  <a:ext uri="{FF2B5EF4-FFF2-40B4-BE49-F238E27FC236}">
                    <a16:creationId xmlns:a16="http://schemas.microsoft.com/office/drawing/2014/main" id="{0E75A577-02EE-4C41-B06F-8E010A75DFD6}"/>
                  </a:ext>
                </a:extLst>
              </p:cNvPr>
              <p:cNvSpPr/>
              <p:nvPr/>
            </p:nvSpPr>
            <p:spPr>
              <a:xfrm>
                <a:off x="2643540" y="1669825"/>
                <a:ext cx="2184413" cy="364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06">
                <a:extLst>
                  <a:ext uri="{FF2B5EF4-FFF2-40B4-BE49-F238E27FC236}">
                    <a16:creationId xmlns:a16="http://schemas.microsoft.com/office/drawing/2014/main" id="{BAC4C28F-4D9D-437E-A4E5-FAC85425AF4E}"/>
                  </a:ext>
                </a:extLst>
              </p:cNvPr>
              <p:cNvSpPr txBox="1"/>
              <p:nvPr/>
            </p:nvSpPr>
            <p:spPr>
              <a:xfrm>
                <a:off x="1515766" y="1658536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Chairman :</a:t>
                </a:r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13" name="TextBox 107">
                <a:extLst>
                  <a:ext uri="{FF2B5EF4-FFF2-40B4-BE49-F238E27FC236}">
                    <a16:creationId xmlns:a16="http://schemas.microsoft.com/office/drawing/2014/main" id="{893B8BE9-F087-4F8A-8174-AE29758AF214}"/>
                  </a:ext>
                </a:extLst>
              </p:cNvPr>
              <p:cNvSpPr txBox="1"/>
              <p:nvPr/>
            </p:nvSpPr>
            <p:spPr>
              <a:xfrm>
                <a:off x="1551178" y="2179025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Comment :</a:t>
                </a:r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14" name="Rectangle 122">
                <a:extLst>
                  <a:ext uri="{FF2B5EF4-FFF2-40B4-BE49-F238E27FC236}">
                    <a16:creationId xmlns:a16="http://schemas.microsoft.com/office/drawing/2014/main" id="{4561DEAE-91D7-45C2-955D-2D36C3C12DA0}"/>
                  </a:ext>
                </a:extLst>
              </p:cNvPr>
              <p:cNvSpPr/>
              <p:nvPr/>
            </p:nvSpPr>
            <p:spPr>
              <a:xfrm>
                <a:off x="2651102" y="2178398"/>
                <a:ext cx="4541375" cy="1344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28">
                <a:extLst>
                  <a:ext uri="{FF2B5EF4-FFF2-40B4-BE49-F238E27FC236}">
                    <a16:creationId xmlns:a16="http://schemas.microsoft.com/office/drawing/2014/main" id="{EF9BFCA3-0521-4A8A-93C8-CA0B20DE817D}"/>
                  </a:ext>
                </a:extLst>
              </p:cNvPr>
              <p:cNvSpPr/>
              <p:nvPr/>
            </p:nvSpPr>
            <p:spPr>
              <a:xfrm>
                <a:off x="3185823" y="4097846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31">
                <a:extLst>
                  <a:ext uri="{FF2B5EF4-FFF2-40B4-BE49-F238E27FC236}">
                    <a16:creationId xmlns:a16="http://schemas.microsoft.com/office/drawing/2014/main" id="{78CCB5BD-54CF-4F27-95C9-F1D01759BAF9}"/>
                  </a:ext>
                </a:extLst>
              </p:cNvPr>
              <p:cNvSpPr txBox="1"/>
              <p:nvPr/>
            </p:nvSpPr>
            <p:spPr>
              <a:xfrm>
                <a:off x="1814057" y="3973709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Part Examination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17" name="TextBox 132">
                <a:extLst>
                  <a:ext uri="{FF2B5EF4-FFF2-40B4-BE49-F238E27FC236}">
                    <a16:creationId xmlns:a16="http://schemas.microsoft.com/office/drawing/2014/main" id="{B1AA8E62-3E49-485D-BAD8-8239AF8982A0}"/>
                  </a:ext>
                </a:extLst>
              </p:cNvPr>
              <p:cNvSpPr txBox="1"/>
              <p:nvPr/>
            </p:nvSpPr>
            <p:spPr>
              <a:xfrm>
                <a:off x="3358178" y="3981200"/>
                <a:ext cx="1550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Process Explanation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18" name="Rectangle 128">
                <a:extLst>
                  <a:ext uri="{FF2B5EF4-FFF2-40B4-BE49-F238E27FC236}">
                    <a16:creationId xmlns:a16="http://schemas.microsoft.com/office/drawing/2014/main" id="{791A7535-5908-4BB4-9320-0F30EF40356C}"/>
                  </a:ext>
                </a:extLst>
              </p:cNvPr>
              <p:cNvSpPr/>
              <p:nvPr/>
            </p:nvSpPr>
            <p:spPr>
              <a:xfrm>
                <a:off x="1637163" y="4071635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08">
                <a:extLst>
                  <a:ext uri="{FF2B5EF4-FFF2-40B4-BE49-F238E27FC236}">
                    <a16:creationId xmlns:a16="http://schemas.microsoft.com/office/drawing/2014/main" id="{548E30F5-89AC-48A6-8E18-95C4D66E9FA4}"/>
                  </a:ext>
                </a:extLst>
              </p:cNvPr>
              <p:cNvSpPr txBox="1"/>
              <p:nvPr/>
            </p:nvSpPr>
            <p:spPr>
              <a:xfrm>
                <a:off x="1550056" y="3584049"/>
                <a:ext cx="1289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ahnschrift Condensed" panose="020B0502040204020203" pitchFamily="34" charset="0"/>
                  </a:rPr>
                  <a:t>6 step meeting</a:t>
                </a:r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20" name="Rectangle 128">
                <a:extLst>
                  <a:ext uri="{FF2B5EF4-FFF2-40B4-BE49-F238E27FC236}">
                    <a16:creationId xmlns:a16="http://schemas.microsoft.com/office/drawing/2014/main" id="{F0B68E36-D9C0-4502-9944-58EA4BFB7A63}"/>
                  </a:ext>
                </a:extLst>
              </p:cNvPr>
              <p:cNvSpPr/>
              <p:nvPr/>
            </p:nvSpPr>
            <p:spPr>
              <a:xfrm>
                <a:off x="4984054" y="4085714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32">
                <a:extLst>
                  <a:ext uri="{FF2B5EF4-FFF2-40B4-BE49-F238E27FC236}">
                    <a16:creationId xmlns:a16="http://schemas.microsoft.com/office/drawing/2014/main" id="{21C6D745-8B88-4189-A7B1-7245BAE307CD}"/>
                  </a:ext>
                </a:extLst>
              </p:cNvPr>
              <p:cNvSpPr txBox="1"/>
              <p:nvPr/>
            </p:nvSpPr>
            <p:spPr>
              <a:xfrm>
                <a:off x="5156409" y="3969068"/>
                <a:ext cx="15872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Process Examination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22" name="Rectangle 128">
                <a:extLst>
                  <a:ext uri="{FF2B5EF4-FFF2-40B4-BE49-F238E27FC236}">
                    <a16:creationId xmlns:a16="http://schemas.microsoft.com/office/drawing/2014/main" id="{35E9C4FE-E2C4-4D1F-985C-77A56D5AD7C5}"/>
                  </a:ext>
                </a:extLst>
              </p:cNvPr>
              <p:cNvSpPr/>
              <p:nvPr/>
            </p:nvSpPr>
            <p:spPr>
              <a:xfrm>
                <a:off x="6778938" y="4085714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32">
                <a:extLst>
                  <a:ext uri="{FF2B5EF4-FFF2-40B4-BE49-F238E27FC236}">
                    <a16:creationId xmlns:a16="http://schemas.microsoft.com/office/drawing/2014/main" id="{8EF7BBFB-50F7-47F5-9CEC-07BC64397F47}"/>
                  </a:ext>
                </a:extLst>
              </p:cNvPr>
              <p:cNvSpPr txBox="1"/>
              <p:nvPr/>
            </p:nvSpPr>
            <p:spPr>
              <a:xfrm>
                <a:off x="6951293" y="3969068"/>
                <a:ext cx="10711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Total  Review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24" name="Rectangle 128">
                <a:extLst>
                  <a:ext uri="{FF2B5EF4-FFF2-40B4-BE49-F238E27FC236}">
                    <a16:creationId xmlns:a16="http://schemas.microsoft.com/office/drawing/2014/main" id="{5311CF7D-41A6-47D8-8B3B-A5EF193BDF6B}"/>
                  </a:ext>
                </a:extLst>
              </p:cNvPr>
              <p:cNvSpPr/>
              <p:nvPr/>
            </p:nvSpPr>
            <p:spPr>
              <a:xfrm>
                <a:off x="3185823" y="4601352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31">
                <a:extLst>
                  <a:ext uri="{FF2B5EF4-FFF2-40B4-BE49-F238E27FC236}">
                    <a16:creationId xmlns:a16="http://schemas.microsoft.com/office/drawing/2014/main" id="{A6AA8872-E52F-442C-8E0F-7C547F68149A}"/>
                  </a:ext>
                </a:extLst>
              </p:cNvPr>
              <p:cNvSpPr txBox="1"/>
              <p:nvPr/>
            </p:nvSpPr>
            <p:spPr>
              <a:xfrm>
                <a:off x="1814057" y="4477215"/>
                <a:ext cx="1350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Shipment Review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26" name="TextBox 132">
                <a:extLst>
                  <a:ext uri="{FF2B5EF4-FFF2-40B4-BE49-F238E27FC236}">
                    <a16:creationId xmlns:a16="http://schemas.microsoft.com/office/drawing/2014/main" id="{66E072D0-A793-483B-BDE2-094C219A6CCE}"/>
                  </a:ext>
                </a:extLst>
              </p:cNvPr>
              <p:cNvSpPr txBox="1"/>
              <p:nvPr/>
            </p:nvSpPr>
            <p:spPr>
              <a:xfrm>
                <a:off x="3358178" y="4484706"/>
                <a:ext cx="9380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QA Meeting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27" name="Rectangle 128">
                <a:extLst>
                  <a:ext uri="{FF2B5EF4-FFF2-40B4-BE49-F238E27FC236}">
                    <a16:creationId xmlns:a16="http://schemas.microsoft.com/office/drawing/2014/main" id="{0AE03956-ADCE-4717-81BF-149AD74F7D05}"/>
                  </a:ext>
                </a:extLst>
              </p:cNvPr>
              <p:cNvSpPr/>
              <p:nvPr/>
            </p:nvSpPr>
            <p:spPr>
              <a:xfrm>
                <a:off x="1637163" y="4575141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8">
                <a:extLst>
                  <a:ext uri="{FF2B5EF4-FFF2-40B4-BE49-F238E27FC236}">
                    <a16:creationId xmlns:a16="http://schemas.microsoft.com/office/drawing/2014/main" id="{78DC13A2-6D10-44E1-BBAC-59F79C64FAE9}"/>
                  </a:ext>
                </a:extLst>
              </p:cNvPr>
              <p:cNvSpPr/>
              <p:nvPr/>
            </p:nvSpPr>
            <p:spPr>
              <a:xfrm>
                <a:off x="4984054" y="4589220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32">
                <a:extLst>
                  <a:ext uri="{FF2B5EF4-FFF2-40B4-BE49-F238E27FC236}">
                    <a16:creationId xmlns:a16="http://schemas.microsoft.com/office/drawing/2014/main" id="{F4074777-B3D7-4948-9D4F-9C098AE523CE}"/>
                  </a:ext>
                </a:extLst>
              </p:cNvPr>
              <p:cNvSpPr txBox="1"/>
              <p:nvPr/>
            </p:nvSpPr>
            <p:spPr>
              <a:xfrm>
                <a:off x="5156409" y="4472574"/>
                <a:ext cx="11496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Quality Report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3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EAC5F685-3C62-4A43-8955-1CD24F74FCDB}"/>
              </a:ext>
            </a:extLst>
          </p:cNvPr>
          <p:cNvGrpSpPr/>
          <p:nvPr/>
        </p:nvGrpSpPr>
        <p:grpSpPr>
          <a:xfrm>
            <a:off x="-103684" y="14343"/>
            <a:ext cx="8344011" cy="6729357"/>
            <a:chOff x="-103684" y="14343"/>
            <a:chExt cx="8344011" cy="6729357"/>
          </a:xfrm>
        </p:grpSpPr>
        <p:grpSp>
          <p:nvGrpSpPr>
            <p:cNvPr id="4" name="กลุ่ม 3">
              <a:extLst>
                <a:ext uri="{FF2B5EF4-FFF2-40B4-BE49-F238E27FC236}">
                  <a16:creationId xmlns:a16="http://schemas.microsoft.com/office/drawing/2014/main" id="{614F124B-A114-4D8E-91B9-E556FD314DC5}"/>
                </a:ext>
              </a:extLst>
            </p:cNvPr>
            <p:cNvGrpSpPr/>
            <p:nvPr/>
          </p:nvGrpSpPr>
          <p:grpSpPr>
            <a:xfrm>
              <a:off x="-103684" y="14343"/>
              <a:ext cx="2051754" cy="346249"/>
              <a:chOff x="1505801" y="2945918"/>
              <a:chExt cx="2735672" cy="461666"/>
            </a:xfrm>
          </p:grpSpPr>
          <p:cxnSp>
            <p:nvCxnSpPr>
              <p:cNvPr id="5" name="ตัวเชื่อมต่อตรง 4">
                <a:extLst>
                  <a:ext uri="{FF2B5EF4-FFF2-40B4-BE49-F238E27FC236}">
                    <a16:creationId xmlns:a16="http://schemas.microsoft.com/office/drawing/2014/main" id="{812CDAD1-2397-494E-AEAE-038AAF0E99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92" y="3361368"/>
                <a:ext cx="2262955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สี่เหลี่ยมผืนผ้า 5">
                <a:extLst>
                  <a:ext uri="{FF2B5EF4-FFF2-40B4-BE49-F238E27FC236}">
                    <a16:creationId xmlns:a16="http://schemas.microsoft.com/office/drawing/2014/main" id="{CD087F79-383D-4D10-B833-0C35F1DA9EF0}"/>
                  </a:ext>
                </a:extLst>
              </p:cNvPr>
              <p:cNvSpPr/>
              <p:nvPr/>
            </p:nvSpPr>
            <p:spPr>
              <a:xfrm>
                <a:off x="1505801" y="2945918"/>
                <a:ext cx="2735672" cy="46166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</a:rPr>
                  <a:t>BKD FORM</a:t>
                </a:r>
                <a:endParaRPr lang="th-T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" name="กลุ่ม 1">
              <a:extLst>
                <a:ext uri="{FF2B5EF4-FFF2-40B4-BE49-F238E27FC236}">
                  <a16:creationId xmlns:a16="http://schemas.microsoft.com/office/drawing/2014/main" id="{26061F90-AC0A-41C1-AF79-748908FBA025}"/>
                </a:ext>
              </a:extLst>
            </p:cNvPr>
            <p:cNvGrpSpPr/>
            <p:nvPr/>
          </p:nvGrpSpPr>
          <p:grpSpPr>
            <a:xfrm>
              <a:off x="885825" y="392953"/>
              <a:ext cx="7354502" cy="6350747"/>
              <a:chOff x="885825" y="392953"/>
              <a:chExt cx="7354502" cy="6350747"/>
            </a:xfrm>
          </p:grpSpPr>
          <p:sp>
            <p:nvSpPr>
              <p:cNvPr id="10" name="สี่เหลี่ยมผืนผ้า 9">
                <a:extLst>
                  <a:ext uri="{FF2B5EF4-FFF2-40B4-BE49-F238E27FC236}">
                    <a16:creationId xmlns:a16="http://schemas.microsoft.com/office/drawing/2014/main" id="{1440777F-69C0-4CAD-AFE2-B4C0B0149EA4}"/>
                  </a:ext>
                </a:extLst>
              </p:cNvPr>
              <p:cNvSpPr/>
              <p:nvPr/>
            </p:nvSpPr>
            <p:spPr>
              <a:xfrm>
                <a:off x="885825" y="392953"/>
                <a:ext cx="7354502" cy="63507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141">
                <a:extLst>
                  <a:ext uri="{FF2B5EF4-FFF2-40B4-BE49-F238E27FC236}">
                    <a16:creationId xmlns:a16="http://schemas.microsoft.com/office/drawing/2014/main" id="{185A8A16-918C-4B73-8B6E-D086BD7703EA}"/>
                  </a:ext>
                </a:extLst>
              </p:cNvPr>
              <p:cNvSpPr txBox="1"/>
              <p:nvPr/>
            </p:nvSpPr>
            <p:spPr>
              <a:xfrm>
                <a:off x="1948070" y="1388785"/>
                <a:ext cx="10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Bahnschrift Condensed" panose="020B0502040204020203" pitchFamily="34" charset="0"/>
                  </a:rPr>
                  <a:t>BKD check</a:t>
                </a:r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51" name="TextBox 143">
                <a:extLst>
                  <a:ext uri="{FF2B5EF4-FFF2-40B4-BE49-F238E27FC236}">
                    <a16:creationId xmlns:a16="http://schemas.microsoft.com/office/drawing/2014/main" id="{D6AD1B8C-5D28-471D-AA50-CA4A33DEF0FC}"/>
                  </a:ext>
                </a:extLst>
              </p:cNvPr>
              <p:cNvSpPr txBox="1"/>
              <p:nvPr/>
            </p:nvSpPr>
            <p:spPr>
              <a:xfrm>
                <a:off x="2570738" y="2001436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Require</a:t>
                </a:r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52" name="TextBox 145">
                <a:extLst>
                  <a:ext uri="{FF2B5EF4-FFF2-40B4-BE49-F238E27FC236}">
                    <a16:creationId xmlns:a16="http://schemas.microsoft.com/office/drawing/2014/main" id="{208AA74E-809D-434C-BA7C-E76A3D1EFF18}"/>
                  </a:ext>
                </a:extLst>
              </p:cNvPr>
              <p:cNvSpPr txBox="1"/>
              <p:nvPr/>
            </p:nvSpPr>
            <p:spPr>
              <a:xfrm>
                <a:off x="5162321" y="197842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Not Require</a:t>
                </a:r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53" name="TextBox 146">
                <a:extLst>
                  <a:ext uri="{FF2B5EF4-FFF2-40B4-BE49-F238E27FC236}">
                    <a16:creationId xmlns:a16="http://schemas.microsoft.com/office/drawing/2014/main" id="{72A8E472-1428-4A05-A51C-2FF33C4CD5ED}"/>
                  </a:ext>
                </a:extLst>
              </p:cNvPr>
              <p:cNvSpPr txBox="1"/>
              <p:nvPr/>
            </p:nvSpPr>
            <p:spPr>
              <a:xfrm>
                <a:off x="1952762" y="2516625"/>
                <a:ext cx="1154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Condensed" panose="020B0502040204020203" pitchFamily="34" charset="0"/>
                  </a:rPr>
                  <a:t>More require</a:t>
                </a:r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54" name="Rectangle 147">
                <a:extLst>
                  <a:ext uri="{FF2B5EF4-FFF2-40B4-BE49-F238E27FC236}">
                    <a16:creationId xmlns:a16="http://schemas.microsoft.com/office/drawing/2014/main" id="{131AF97F-0467-4E10-968B-D00D838EEDDB}"/>
                  </a:ext>
                </a:extLst>
              </p:cNvPr>
              <p:cNvSpPr/>
              <p:nvPr/>
            </p:nvSpPr>
            <p:spPr>
              <a:xfrm>
                <a:off x="2019068" y="2980419"/>
                <a:ext cx="4753672" cy="1286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19">
                <a:extLst>
                  <a:ext uri="{FF2B5EF4-FFF2-40B4-BE49-F238E27FC236}">
                    <a16:creationId xmlns:a16="http://schemas.microsoft.com/office/drawing/2014/main" id="{F6F02B42-AA90-4BA0-87A1-6AACFA3EB92D}"/>
                  </a:ext>
                </a:extLst>
              </p:cNvPr>
              <p:cNvSpPr/>
              <p:nvPr/>
            </p:nvSpPr>
            <p:spPr>
              <a:xfrm>
                <a:off x="5041185" y="1438817"/>
                <a:ext cx="1731555" cy="287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29/07/2020</a:t>
                </a:r>
              </a:p>
            </p:txBody>
          </p:sp>
          <p:sp>
            <p:nvSpPr>
              <p:cNvPr id="56" name="TextBox 20">
                <a:extLst>
                  <a:ext uri="{FF2B5EF4-FFF2-40B4-BE49-F238E27FC236}">
                    <a16:creationId xmlns:a16="http://schemas.microsoft.com/office/drawing/2014/main" id="{A7CE6DCA-DDCD-43FE-B265-9D3BA63560C6}"/>
                  </a:ext>
                </a:extLst>
              </p:cNvPr>
              <p:cNvSpPr txBox="1"/>
              <p:nvPr/>
            </p:nvSpPr>
            <p:spPr>
              <a:xfrm>
                <a:off x="4487828" y="1438817"/>
                <a:ext cx="5533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Date :</a:t>
                </a:r>
              </a:p>
            </p:txBody>
          </p:sp>
          <p:sp>
            <p:nvSpPr>
              <p:cNvPr id="57" name="Oval 186">
                <a:extLst>
                  <a:ext uri="{FF2B5EF4-FFF2-40B4-BE49-F238E27FC236}">
                    <a16:creationId xmlns:a16="http://schemas.microsoft.com/office/drawing/2014/main" id="{EE058ECA-7A85-4401-A916-79ADA0D55CA4}"/>
                  </a:ext>
                </a:extLst>
              </p:cNvPr>
              <p:cNvSpPr/>
              <p:nvPr/>
            </p:nvSpPr>
            <p:spPr>
              <a:xfrm>
                <a:off x="2303228" y="2111235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186">
                <a:extLst>
                  <a:ext uri="{FF2B5EF4-FFF2-40B4-BE49-F238E27FC236}">
                    <a16:creationId xmlns:a16="http://schemas.microsoft.com/office/drawing/2014/main" id="{CE6B601B-F05C-48AD-B272-1ADACD7523FE}"/>
                  </a:ext>
                </a:extLst>
              </p:cNvPr>
              <p:cNvSpPr/>
              <p:nvPr/>
            </p:nvSpPr>
            <p:spPr>
              <a:xfrm>
                <a:off x="4806709" y="2113694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23">
                <a:extLst>
                  <a:ext uri="{FF2B5EF4-FFF2-40B4-BE49-F238E27FC236}">
                    <a16:creationId xmlns:a16="http://schemas.microsoft.com/office/drawing/2014/main" id="{4D76EA81-E3F8-4341-B85B-68FB4E282C8E}"/>
                  </a:ext>
                </a:extLst>
              </p:cNvPr>
              <p:cNvSpPr/>
              <p:nvPr/>
            </p:nvSpPr>
            <p:spPr>
              <a:xfrm>
                <a:off x="2340724" y="2145844"/>
                <a:ext cx="99778" cy="98422"/>
              </a:xfrm>
              <a:prstGeom prst="ellipse">
                <a:avLst/>
              </a:prstGeom>
              <a:solidFill>
                <a:srgbClr val="6A7B9E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0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6313F72E-BD13-47B8-BB72-A2C4E7E732CF}"/>
              </a:ext>
            </a:extLst>
          </p:cNvPr>
          <p:cNvSpPr/>
          <p:nvPr/>
        </p:nvSpPr>
        <p:spPr>
          <a:xfrm>
            <a:off x="2242552" y="3200374"/>
            <a:ext cx="4658897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4 . ACCESS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เฟรม 2">
            <a:extLst>
              <a:ext uri="{FF2B5EF4-FFF2-40B4-BE49-F238E27FC236}">
                <a16:creationId xmlns:a16="http://schemas.microsoft.com/office/drawing/2014/main" id="{4256AC76-7C55-4CA8-896D-DBDFA4C1B799}"/>
              </a:ext>
            </a:extLst>
          </p:cNvPr>
          <p:cNvSpPr/>
          <p:nvPr/>
        </p:nvSpPr>
        <p:spPr>
          <a:xfrm>
            <a:off x="1861984" y="1764276"/>
            <a:ext cx="5420033" cy="3451123"/>
          </a:xfrm>
          <a:prstGeom prst="frame">
            <a:avLst>
              <a:gd name="adj1" fmla="val 6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กลุ่ม 58">
            <a:extLst>
              <a:ext uri="{FF2B5EF4-FFF2-40B4-BE49-F238E27FC236}">
                <a16:creationId xmlns:a16="http://schemas.microsoft.com/office/drawing/2014/main" id="{396186D2-6537-4B25-BDDD-0C7A6FB70B6D}"/>
              </a:ext>
            </a:extLst>
          </p:cNvPr>
          <p:cNvGrpSpPr/>
          <p:nvPr/>
        </p:nvGrpSpPr>
        <p:grpSpPr>
          <a:xfrm>
            <a:off x="127225" y="236509"/>
            <a:ext cx="1200150" cy="285750"/>
            <a:chOff x="128588" y="1042988"/>
            <a:chExt cx="1200150" cy="285750"/>
          </a:xfrm>
        </p:grpSpPr>
        <p:sp>
          <p:nvSpPr>
            <p:cNvPr id="4" name="Oval 3"/>
            <p:cNvSpPr/>
            <p:nvPr/>
          </p:nvSpPr>
          <p:spPr>
            <a:xfrm>
              <a:off x="128588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/>
            <p:cNvSpPr/>
            <p:nvPr/>
          </p:nvSpPr>
          <p:spPr>
            <a:xfrm>
              <a:off x="571500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1014413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3" name="Group 97">
            <a:extLst>
              <a:ext uri="{FF2B5EF4-FFF2-40B4-BE49-F238E27FC236}">
                <a16:creationId xmlns:a16="http://schemas.microsoft.com/office/drawing/2014/main" id="{BB63D582-FF06-46FB-9F01-E50E9C7387A0}"/>
              </a:ext>
            </a:extLst>
          </p:cNvPr>
          <p:cNvGrpSpPr/>
          <p:nvPr/>
        </p:nvGrpSpPr>
        <p:grpSpPr>
          <a:xfrm>
            <a:off x="101370" y="6258142"/>
            <a:ext cx="2898293" cy="485972"/>
            <a:chOff x="64157" y="6199553"/>
            <a:chExt cx="3864390" cy="647963"/>
          </a:xfrm>
          <a:solidFill>
            <a:srgbClr val="375D96"/>
          </a:solidFill>
        </p:grpSpPr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EF4AF204-393F-4B02-B056-CD0583ED3DEA}"/>
                </a:ext>
              </a:extLst>
            </p:cNvPr>
            <p:cNvSpPr/>
            <p:nvPr/>
          </p:nvSpPr>
          <p:spPr>
            <a:xfrm>
              <a:off x="3289663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F705EDF7-D1CF-4A94-A659-1D00DD9BD3B2}"/>
                </a:ext>
              </a:extLst>
            </p:cNvPr>
            <p:cNvSpPr/>
            <p:nvPr/>
          </p:nvSpPr>
          <p:spPr>
            <a:xfrm>
              <a:off x="1274168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6" name="Right Triangle 13">
              <a:extLst>
                <a:ext uri="{FF2B5EF4-FFF2-40B4-BE49-F238E27FC236}">
                  <a16:creationId xmlns:a16="http://schemas.microsoft.com/office/drawing/2014/main" id="{4F8F8EC5-AEA8-464E-945F-BD887FF24D0D}"/>
                </a:ext>
              </a:extLst>
            </p:cNvPr>
            <p:cNvSpPr/>
            <p:nvPr/>
          </p:nvSpPr>
          <p:spPr>
            <a:xfrm>
              <a:off x="2584883" y="6228264"/>
              <a:ext cx="606168" cy="606168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7" name="Rectangle 24">
              <a:extLst>
                <a:ext uri="{FF2B5EF4-FFF2-40B4-BE49-F238E27FC236}">
                  <a16:creationId xmlns:a16="http://schemas.microsoft.com/office/drawing/2014/main" id="{6E1BCD7B-66E0-42E2-BAA1-941A76E9410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962757" y="6375408"/>
              <a:ext cx="549541" cy="432929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4B4FEE0A-B5A0-41BF-869C-0275AAAD4B26}"/>
                </a:ext>
              </a:extLst>
            </p:cNvPr>
            <p:cNvSpPr/>
            <p:nvPr/>
          </p:nvSpPr>
          <p:spPr>
            <a:xfrm>
              <a:off x="64157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7ECC24A8-8C2C-48BA-9EA4-B4955E188837}"/>
                </a:ext>
              </a:extLst>
            </p:cNvPr>
            <p:cNvSpPr>
              <a:spLocks/>
            </p:cNvSpPr>
            <p:nvPr/>
          </p:nvSpPr>
          <p:spPr>
            <a:xfrm>
              <a:off x="768936" y="6414587"/>
              <a:ext cx="432929" cy="432929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</p:grpSp>
      <p:grpSp>
        <p:nvGrpSpPr>
          <p:cNvPr id="15" name="组合 131">
            <a:extLst>
              <a:ext uri="{FF2B5EF4-FFF2-40B4-BE49-F238E27FC236}">
                <a16:creationId xmlns:a16="http://schemas.microsoft.com/office/drawing/2014/main" id="{70168565-968A-45E5-A2F6-1591ABB1B18B}"/>
              </a:ext>
            </a:extLst>
          </p:cNvPr>
          <p:cNvGrpSpPr/>
          <p:nvPr/>
        </p:nvGrpSpPr>
        <p:grpSpPr>
          <a:xfrm>
            <a:off x="300222" y="6009898"/>
            <a:ext cx="2597972" cy="693587"/>
            <a:chOff x="1914190" y="332952"/>
            <a:chExt cx="5975946" cy="1472744"/>
          </a:xfrm>
        </p:grpSpPr>
        <p:sp>
          <p:nvSpPr>
            <p:cNvPr id="16" name="椭圆 132">
              <a:extLst>
                <a:ext uri="{FF2B5EF4-FFF2-40B4-BE49-F238E27FC236}">
                  <a16:creationId xmlns:a16="http://schemas.microsoft.com/office/drawing/2014/main" id="{FF48C544-6CFF-4669-81D3-DCE2024A52DC}"/>
                </a:ext>
              </a:extLst>
            </p:cNvPr>
            <p:cNvSpPr/>
            <p:nvPr/>
          </p:nvSpPr>
          <p:spPr>
            <a:xfrm>
              <a:off x="5922634" y="451243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3">
              <a:extLst>
                <a:ext uri="{FF2B5EF4-FFF2-40B4-BE49-F238E27FC236}">
                  <a16:creationId xmlns:a16="http://schemas.microsoft.com/office/drawing/2014/main" id="{83F62579-D64E-4A4E-A084-6DE49DA2C721}"/>
                </a:ext>
              </a:extLst>
            </p:cNvPr>
            <p:cNvSpPr/>
            <p:nvPr/>
          </p:nvSpPr>
          <p:spPr>
            <a:xfrm>
              <a:off x="7744861" y="1652774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34">
              <a:extLst>
                <a:ext uri="{FF2B5EF4-FFF2-40B4-BE49-F238E27FC236}">
                  <a16:creationId xmlns:a16="http://schemas.microsoft.com/office/drawing/2014/main" id="{53C9DCD7-6672-4253-94B7-F3B72CA98FDE}"/>
                </a:ext>
              </a:extLst>
            </p:cNvPr>
            <p:cNvSpPr/>
            <p:nvPr/>
          </p:nvSpPr>
          <p:spPr>
            <a:xfrm>
              <a:off x="6066983" y="837594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35">
              <a:extLst>
                <a:ext uri="{FF2B5EF4-FFF2-40B4-BE49-F238E27FC236}">
                  <a16:creationId xmlns:a16="http://schemas.microsoft.com/office/drawing/2014/main" id="{5BF124A3-36B5-4366-9A91-1F4C69F147C8}"/>
                </a:ext>
              </a:extLst>
            </p:cNvPr>
            <p:cNvGrpSpPr/>
            <p:nvPr/>
          </p:nvGrpSpPr>
          <p:grpSpPr>
            <a:xfrm>
              <a:off x="3266289" y="930803"/>
              <a:ext cx="251975" cy="251975"/>
              <a:chOff x="6573135" y="2487386"/>
              <a:chExt cx="406898" cy="406898"/>
            </a:xfrm>
          </p:grpSpPr>
          <p:cxnSp>
            <p:nvCxnSpPr>
              <p:cNvPr id="29" name="直接连接符 143">
                <a:extLst>
                  <a:ext uri="{FF2B5EF4-FFF2-40B4-BE49-F238E27FC236}">
                    <a16:creationId xmlns:a16="http://schemas.microsoft.com/office/drawing/2014/main" id="{7FB45C58-4462-408B-9293-F395A8748FBA}"/>
                  </a:ext>
                </a:extLst>
              </p:cNvPr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44">
                <a:extLst>
                  <a:ext uri="{FF2B5EF4-FFF2-40B4-BE49-F238E27FC236}">
                    <a16:creationId xmlns:a16="http://schemas.microsoft.com/office/drawing/2014/main" id="{954A8885-C377-450F-99A6-31BDC00ABC9C}"/>
                  </a:ext>
                </a:extLst>
              </p:cNvPr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45">
                <a:extLst>
                  <a:ext uri="{FF2B5EF4-FFF2-40B4-BE49-F238E27FC236}">
                    <a16:creationId xmlns:a16="http://schemas.microsoft.com/office/drawing/2014/main" id="{5AF8C627-9CD4-4242-8521-D8EB780DF924}"/>
                  </a:ext>
                </a:extLst>
              </p:cNvPr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146">
                <a:extLst>
                  <a:ext uri="{FF2B5EF4-FFF2-40B4-BE49-F238E27FC236}">
                    <a16:creationId xmlns:a16="http://schemas.microsoft.com/office/drawing/2014/main" id="{1C78F56D-77CB-4A5C-B3F0-E9E2B7117201}"/>
                  </a:ext>
                </a:extLst>
              </p:cNvPr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147">
                <a:extLst>
                  <a:ext uri="{FF2B5EF4-FFF2-40B4-BE49-F238E27FC236}">
                    <a16:creationId xmlns:a16="http://schemas.microsoft.com/office/drawing/2014/main" id="{A8B6BD2D-7CFF-496E-ABED-96223CDA8577}"/>
                  </a:ext>
                </a:extLst>
              </p:cNvPr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148">
                <a:extLst>
                  <a:ext uri="{FF2B5EF4-FFF2-40B4-BE49-F238E27FC236}">
                    <a16:creationId xmlns:a16="http://schemas.microsoft.com/office/drawing/2014/main" id="{C3F1467E-3503-4915-A49E-001B54971E9E}"/>
                  </a:ext>
                </a:extLst>
              </p:cNvPr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149">
                <a:extLst>
                  <a:ext uri="{FF2B5EF4-FFF2-40B4-BE49-F238E27FC236}">
                    <a16:creationId xmlns:a16="http://schemas.microsoft.com/office/drawing/2014/main" id="{DE40A887-05BC-489C-88BF-DF9B6C06C840}"/>
                  </a:ext>
                </a:extLst>
              </p:cNvPr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150">
                <a:extLst>
                  <a:ext uri="{FF2B5EF4-FFF2-40B4-BE49-F238E27FC236}">
                    <a16:creationId xmlns:a16="http://schemas.microsoft.com/office/drawing/2014/main" id="{682C908C-E6DD-4E3E-81B0-8C17520319EE}"/>
                  </a:ext>
                </a:extLst>
              </p:cNvPr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136">
              <a:extLst>
                <a:ext uri="{FF2B5EF4-FFF2-40B4-BE49-F238E27FC236}">
                  <a16:creationId xmlns:a16="http://schemas.microsoft.com/office/drawing/2014/main" id="{D029B99F-8331-4AFD-BB92-660FA118C122}"/>
                </a:ext>
              </a:extLst>
            </p:cNvPr>
            <p:cNvGrpSpPr/>
            <p:nvPr/>
          </p:nvGrpSpPr>
          <p:grpSpPr>
            <a:xfrm>
              <a:off x="4903388" y="930803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27" name="圆角矩形 141">
                <a:extLst>
                  <a:ext uri="{FF2B5EF4-FFF2-40B4-BE49-F238E27FC236}">
                    <a16:creationId xmlns:a16="http://schemas.microsoft.com/office/drawing/2014/main" id="{EE368FE7-24DE-4C9E-8636-C81ABF631EE0}"/>
                  </a:ext>
                </a:extLst>
              </p:cNvPr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142">
                <a:extLst>
                  <a:ext uri="{FF2B5EF4-FFF2-40B4-BE49-F238E27FC236}">
                    <a16:creationId xmlns:a16="http://schemas.microsoft.com/office/drawing/2014/main" id="{2E060610-E087-42D8-B8B5-F3BCBB924763}"/>
                  </a:ext>
                </a:extLst>
              </p:cNvPr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137">
              <a:extLst>
                <a:ext uri="{FF2B5EF4-FFF2-40B4-BE49-F238E27FC236}">
                  <a16:creationId xmlns:a16="http://schemas.microsoft.com/office/drawing/2014/main" id="{F9D93F3B-8E12-4179-A3EF-7452CD4ABC04}"/>
                </a:ext>
              </a:extLst>
            </p:cNvPr>
            <p:cNvSpPr/>
            <p:nvPr/>
          </p:nvSpPr>
          <p:spPr>
            <a:xfrm flipV="1">
              <a:off x="3111423" y="332952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138">
              <a:extLst>
                <a:ext uri="{FF2B5EF4-FFF2-40B4-BE49-F238E27FC236}">
                  <a16:creationId xmlns:a16="http://schemas.microsoft.com/office/drawing/2014/main" id="{7C9B99E5-2366-4B94-9507-83A2077EDC9E}"/>
                </a:ext>
              </a:extLst>
            </p:cNvPr>
            <p:cNvSpPr/>
            <p:nvPr/>
          </p:nvSpPr>
          <p:spPr>
            <a:xfrm>
              <a:off x="5013768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139">
              <a:extLst>
                <a:ext uri="{FF2B5EF4-FFF2-40B4-BE49-F238E27FC236}">
                  <a16:creationId xmlns:a16="http://schemas.microsoft.com/office/drawing/2014/main" id="{17AA30E0-6B0A-4965-B176-C60A9C0D975A}"/>
                </a:ext>
              </a:extLst>
            </p:cNvPr>
            <p:cNvSpPr/>
            <p:nvPr/>
          </p:nvSpPr>
          <p:spPr>
            <a:xfrm>
              <a:off x="1914190" y="762330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140">
              <a:extLst>
                <a:ext uri="{FF2B5EF4-FFF2-40B4-BE49-F238E27FC236}">
                  <a16:creationId xmlns:a16="http://schemas.microsoft.com/office/drawing/2014/main" id="{A272F06B-70EF-4F75-AB82-B4468DA70A7E}"/>
                </a:ext>
              </a:extLst>
            </p:cNvPr>
            <p:cNvSpPr/>
            <p:nvPr/>
          </p:nvSpPr>
          <p:spPr>
            <a:xfrm>
              <a:off x="5258471" y="1471720"/>
              <a:ext cx="227838" cy="22783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Rectangle 6">
            <a:extLst>
              <a:ext uri="{FF2B5EF4-FFF2-40B4-BE49-F238E27FC236}">
                <a16:creationId xmlns:a16="http://schemas.microsoft.com/office/drawing/2014/main" id="{C7FF7E9C-13E8-49C2-914C-861A70B54AA5}"/>
              </a:ext>
            </a:extLst>
          </p:cNvPr>
          <p:cNvSpPr/>
          <p:nvPr/>
        </p:nvSpPr>
        <p:spPr>
          <a:xfrm>
            <a:off x="225756" y="1676609"/>
            <a:ext cx="4271037" cy="2169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29">
            <a:extLst>
              <a:ext uri="{FF2B5EF4-FFF2-40B4-BE49-F238E27FC236}">
                <a16:creationId xmlns:a16="http://schemas.microsoft.com/office/drawing/2014/main" id="{3C5AC5DC-77F8-4A61-8600-0796A1611FD6}"/>
              </a:ext>
            </a:extLst>
          </p:cNvPr>
          <p:cNvSpPr txBox="1"/>
          <p:nvPr/>
        </p:nvSpPr>
        <p:spPr>
          <a:xfrm>
            <a:off x="300415" y="1716748"/>
            <a:ext cx="423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User would like access E-PCR  system </a:t>
            </a:r>
          </a:p>
        </p:txBody>
      </p:sp>
      <p:cxnSp>
        <p:nvCxnSpPr>
          <p:cNvPr id="83" name="ตัวเชื่อมต่อตรง 82">
            <a:extLst>
              <a:ext uri="{FF2B5EF4-FFF2-40B4-BE49-F238E27FC236}">
                <a16:creationId xmlns:a16="http://schemas.microsoft.com/office/drawing/2014/main" id="{4B1AD18F-FEDD-49D4-8F84-64AAE5DC294F}"/>
              </a:ext>
            </a:extLst>
          </p:cNvPr>
          <p:cNvCxnSpPr>
            <a:cxnSpLocks/>
          </p:cNvCxnSpPr>
          <p:nvPr/>
        </p:nvCxnSpPr>
        <p:spPr>
          <a:xfrm>
            <a:off x="279122" y="2070673"/>
            <a:ext cx="4164304" cy="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29">
            <a:extLst>
              <a:ext uri="{FF2B5EF4-FFF2-40B4-BE49-F238E27FC236}">
                <a16:creationId xmlns:a16="http://schemas.microsoft.com/office/drawing/2014/main" id="{D751AFC0-0C05-4FB9-993B-8E9E9F8635AD}"/>
              </a:ext>
            </a:extLst>
          </p:cNvPr>
          <p:cNvSpPr txBox="1"/>
          <p:nvPr/>
        </p:nvSpPr>
        <p:spPr>
          <a:xfrm>
            <a:off x="473628" y="3290667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QA</a:t>
            </a:r>
          </a:p>
        </p:txBody>
      </p:sp>
      <p:sp>
        <p:nvSpPr>
          <p:cNvPr id="89" name="TextBox 29">
            <a:extLst>
              <a:ext uri="{FF2B5EF4-FFF2-40B4-BE49-F238E27FC236}">
                <a16:creationId xmlns:a16="http://schemas.microsoft.com/office/drawing/2014/main" id="{330BB4E0-E2FE-413D-B578-3F31A7C25367}"/>
              </a:ext>
            </a:extLst>
          </p:cNvPr>
          <p:cNvSpPr txBox="1"/>
          <p:nvPr/>
        </p:nvSpPr>
        <p:spPr>
          <a:xfrm>
            <a:off x="1498756" y="3280027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PE</a:t>
            </a: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030C684D-71DC-43BC-8F27-01BE036D0995}"/>
              </a:ext>
            </a:extLst>
          </p:cNvPr>
          <p:cNvSpPr txBox="1"/>
          <p:nvPr/>
        </p:nvSpPr>
        <p:spPr>
          <a:xfrm>
            <a:off x="3368195" y="3280026"/>
            <a:ext cx="108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Department </a:t>
            </a:r>
          </a:p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other</a:t>
            </a:r>
          </a:p>
        </p:txBody>
      </p:sp>
      <p:cxnSp>
        <p:nvCxnSpPr>
          <p:cNvPr id="14" name="ตัวเชื่อมต่อ: หักมุม 13">
            <a:extLst>
              <a:ext uri="{FF2B5EF4-FFF2-40B4-BE49-F238E27FC236}">
                <a16:creationId xmlns:a16="http://schemas.microsoft.com/office/drawing/2014/main" id="{673390A5-6B77-4C11-BF67-AC7FC5622CDD}"/>
              </a:ext>
            </a:extLst>
          </p:cNvPr>
          <p:cNvCxnSpPr>
            <a:cxnSpLocks/>
            <a:stCxn id="91" idx="3"/>
          </p:cNvCxnSpPr>
          <p:nvPr/>
        </p:nvCxnSpPr>
        <p:spPr>
          <a:xfrm flipH="1" flipV="1">
            <a:off x="4496793" y="3371984"/>
            <a:ext cx="1535386" cy="2222030"/>
          </a:xfrm>
          <a:prstGeom prst="bentConnector4">
            <a:avLst>
              <a:gd name="adj1" fmla="val -14889"/>
              <a:gd name="adj2" fmla="val 100147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ตัวเชื่อมต่อ: หักมุม 98">
            <a:extLst>
              <a:ext uri="{FF2B5EF4-FFF2-40B4-BE49-F238E27FC236}">
                <a16:creationId xmlns:a16="http://schemas.microsoft.com/office/drawing/2014/main" id="{7367875C-30DA-40C4-91F5-50DA48FB10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-985955" y="2387364"/>
            <a:ext cx="75203" cy="3185724"/>
          </a:xfrm>
          <a:prstGeom prst="bentConnector3">
            <a:avLst>
              <a:gd name="adj1" fmla="val -381178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18">
            <a:extLst>
              <a:ext uri="{FF2B5EF4-FFF2-40B4-BE49-F238E27FC236}">
                <a16:creationId xmlns:a16="http://schemas.microsoft.com/office/drawing/2014/main" id="{CECC752B-E756-4EF9-BE03-B91B1FB4C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77" y="2431799"/>
            <a:ext cx="786094" cy="786094"/>
          </a:xfrm>
          <a:prstGeom prst="rect">
            <a:avLst/>
          </a:prstGeom>
        </p:spPr>
      </p:pic>
      <p:pic>
        <p:nvPicPr>
          <p:cNvPr id="68" name="Picture 119">
            <a:extLst>
              <a:ext uri="{FF2B5EF4-FFF2-40B4-BE49-F238E27FC236}">
                <a16:creationId xmlns:a16="http://schemas.microsoft.com/office/drawing/2014/main" id="{D220A456-43A9-4DE1-A1C8-6E97487A7C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5" y="2481297"/>
            <a:ext cx="736959" cy="736959"/>
          </a:xfrm>
          <a:prstGeom prst="rect">
            <a:avLst/>
          </a:prstGeom>
        </p:spPr>
      </p:pic>
      <p:pic>
        <p:nvPicPr>
          <p:cNvPr id="69" name="Picture 120">
            <a:extLst>
              <a:ext uri="{FF2B5EF4-FFF2-40B4-BE49-F238E27FC236}">
                <a16:creationId xmlns:a16="http://schemas.microsoft.com/office/drawing/2014/main" id="{35C4EB17-F1AA-43D9-9EF3-81D073DDEA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38" y="2442100"/>
            <a:ext cx="786094" cy="786094"/>
          </a:xfrm>
          <a:prstGeom prst="rect">
            <a:avLst/>
          </a:prstGeom>
        </p:spPr>
      </p:pic>
      <p:pic>
        <p:nvPicPr>
          <p:cNvPr id="70" name="Picture 134">
            <a:extLst>
              <a:ext uri="{FF2B5EF4-FFF2-40B4-BE49-F238E27FC236}">
                <a16:creationId xmlns:a16="http://schemas.microsoft.com/office/drawing/2014/main" id="{C0F254D4-0422-4032-ACB1-9870448B6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93" y="2437361"/>
            <a:ext cx="755988" cy="755988"/>
          </a:xfrm>
          <a:prstGeom prst="rect">
            <a:avLst/>
          </a:prstGeom>
        </p:spPr>
      </p:pic>
      <p:sp>
        <p:nvSpPr>
          <p:cNvPr id="73" name="TextBox 29">
            <a:extLst>
              <a:ext uri="{FF2B5EF4-FFF2-40B4-BE49-F238E27FC236}">
                <a16:creationId xmlns:a16="http://schemas.microsoft.com/office/drawing/2014/main" id="{B6B4209A-037F-47EE-8DE3-541A070C7E8C}"/>
              </a:ext>
            </a:extLst>
          </p:cNvPr>
          <p:cNvSpPr txBox="1"/>
          <p:nvPr/>
        </p:nvSpPr>
        <p:spPr>
          <a:xfrm>
            <a:off x="2652543" y="3280026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PD</a:t>
            </a:r>
          </a:p>
        </p:txBody>
      </p:sp>
      <p:pic>
        <p:nvPicPr>
          <p:cNvPr id="82" name="Picture 151">
            <a:extLst>
              <a:ext uri="{FF2B5EF4-FFF2-40B4-BE49-F238E27FC236}">
                <a16:creationId xmlns:a16="http://schemas.microsoft.com/office/drawing/2014/main" id="{5A47FAD0-AE78-4E9D-B605-5864FA79C7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94" y="4633496"/>
            <a:ext cx="930577" cy="878376"/>
          </a:xfrm>
          <a:prstGeom prst="rect">
            <a:avLst/>
          </a:prstGeom>
        </p:spPr>
      </p:pic>
      <p:sp>
        <p:nvSpPr>
          <p:cNvPr id="91" name="TextBox 29">
            <a:extLst>
              <a:ext uri="{FF2B5EF4-FFF2-40B4-BE49-F238E27FC236}">
                <a16:creationId xmlns:a16="http://schemas.microsoft.com/office/drawing/2014/main" id="{63F3E0ED-FF37-49EA-A7B7-1C45B0816B7C}"/>
              </a:ext>
            </a:extLst>
          </p:cNvPr>
          <p:cNvSpPr txBox="1"/>
          <p:nvPr/>
        </p:nvSpPr>
        <p:spPr>
          <a:xfrm>
            <a:off x="4882478" y="5455514"/>
            <a:ext cx="1149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PE Admin</a:t>
            </a:r>
          </a:p>
        </p:txBody>
      </p:sp>
      <p:sp>
        <p:nvSpPr>
          <p:cNvPr id="94" name="Rectangle 167">
            <a:extLst>
              <a:ext uri="{FF2B5EF4-FFF2-40B4-BE49-F238E27FC236}">
                <a16:creationId xmlns:a16="http://schemas.microsoft.com/office/drawing/2014/main" id="{C30121C3-E009-41E3-9B5E-71265274C442}"/>
              </a:ext>
            </a:extLst>
          </p:cNvPr>
          <p:cNvSpPr/>
          <p:nvPr/>
        </p:nvSpPr>
        <p:spPr>
          <a:xfrm>
            <a:off x="3548344" y="6106053"/>
            <a:ext cx="5449881" cy="566053"/>
          </a:xfrm>
          <a:prstGeom prst="rect">
            <a:avLst/>
          </a:prstGeom>
          <a:solidFill>
            <a:schemeClr val="bg1"/>
          </a:solidFill>
          <a:ln w="28575">
            <a:solidFill>
              <a:srgbClr val="69E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User would like access E-PCR  system must be approved</a:t>
            </a:r>
            <a:r>
              <a:rPr lang="th-TH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form  PE Admin</a:t>
            </a:r>
          </a:p>
        </p:txBody>
      </p:sp>
      <p:cxnSp>
        <p:nvCxnSpPr>
          <p:cNvPr id="98" name="ตัวเชื่อมต่อตรง 97">
            <a:extLst>
              <a:ext uri="{FF2B5EF4-FFF2-40B4-BE49-F238E27FC236}">
                <a16:creationId xmlns:a16="http://schemas.microsoft.com/office/drawing/2014/main" id="{4CEA255C-61BB-454A-91B2-C4505814204A}"/>
              </a:ext>
            </a:extLst>
          </p:cNvPr>
          <p:cNvCxnSpPr>
            <a:cxnSpLocks/>
          </p:cNvCxnSpPr>
          <p:nvPr/>
        </p:nvCxnSpPr>
        <p:spPr>
          <a:xfrm>
            <a:off x="2687044" y="613522"/>
            <a:ext cx="3914943" cy="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สี่เหลี่ยมผืนผ้า 99">
            <a:extLst>
              <a:ext uri="{FF2B5EF4-FFF2-40B4-BE49-F238E27FC236}">
                <a16:creationId xmlns:a16="http://schemas.microsoft.com/office/drawing/2014/main" id="{56A7377D-24DC-41D6-BA3E-5F645E1636CE}"/>
              </a:ext>
            </a:extLst>
          </p:cNvPr>
          <p:cNvSpPr/>
          <p:nvPr/>
        </p:nvSpPr>
        <p:spPr>
          <a:xfrm>
            <a:off x="3065117" y="127405"/>
            <a:ext cx="3273974" cy="57708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300" dirty="0">
                <a:ln w="0"/>
                <a:solidFill>
                  <a:srgbClr val="6AB08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</a:rPr>
              <a:t>Register System</a:t>
            </a:r>
            <a:endParaRPr lang="th-TH" sz="3300" dirty="0">
              <a:ln w="0"/>
              <a:solidFill>
                <a:srgbClr val="6AB08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Demi ITC" panose="020B0805030504020804" pitchFamily="34" charset="0"/>
            </a:endParaRPr>
          </a:p>
        </p:txBody>
      </p:sp>
      <p:pic>
        <p:nvPicPr>
          <p:cNvPr id="84" name="Picture 133">
            <a:extLst>
              <a:ext uri="{FF2B5EF4-FFF2-40B4-BE49-F238E27FC236}">
                <a16:creationId xmlns:a16="http://schemas.microsoft.com/office/drawing/2014/main" id="{3FCD6046-3D35-49FC-8920-250053FFC7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41" y="2270760"/>
            <a:ext cx="1119933" cy="963722"/>
          </a:xfrm>
          <a:prstGeom prst="rect">
            <a:avLst/>
          </a:prstGeom>
        </p:spPr>
      </p:pic>
      <p:sp>
        <p:nvSpPr>
          <p:cNvPr id="85" name="TextBox 165">
            <a:extLst>
              <a:ext uri="{FF2B5EF4-FFF2-40B4-BE49-F238E27FC236}">
                <a16:creationId xmlns:a16="http://schemas.microsoft.com/office/drawing/2014/main" id="{E2A82EB0-1F3B-4C6E-881F-9035694692DE}"/>
              </a:ext>
            </a:extLst>
          </p:cNvPr>
          <p:cNvSpPr txBox="1"/>
          <p:nvPr/>
        </p:nvSpPr>
        <p:spPr>
          <a:xfrm>
            <a:off x="7451444" y="3315178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Eras Demi ITC" panose="020B0805030504020804" pitchFamily="34" charset="0"/>
              </a:rPr>
              <a:t>E-PCR System</a:t>
            </a:r>
          </a:p>
        </p:txBody>
      </p:sp>
      <p:sp>
        <p:nvSpPr>
          <p:cNvPr id="101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5410534" y="3924192"/>
            <a:ext cx="1798299" cy="414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Return Username and Password</a:t>
            </a:r>
          </a:p>
        </p:txBody>
      </p:sp>
      <p:cxnSp>
        <p:nvCxnSpPr>
          <p:cNvPr id="20" name="Elbow Connector 19"/>
          <p:cNvCxnSpPr>
            <a:stCxn id="75" idx="2"/>
            <a:endCxn id="91" idx="1"/>
          </p:cNvCxnSpPr>
          <p:nvPr/>
        </p:nvCxnSpPr>
        <p:spPr>
          <a:xfrm rot="16200000" flipH="1">
            <a:off x="2747898" y="3459434"/>
            <a:ext cx="1747956" cy="25212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1349936" y="4191776"/>
            <a:ext cx="2857540" cy="414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would like access E-PCR  system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475545" y="2752621"/>
            <a:ext cx="2997148" cy="8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4981240" y="2562699"/>
            <a:ext cx="1798299" cy="414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Input Username and Password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80" y="2181978"/>
            <a:ext cx="410772" cy="4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73" grpId="0"/>
      <p:bldP spid="91" grpId="0"/>
      <p:bldP spid="91" grpId="1"/>
      <p:bldP spid="85" grpId="0"/>
      <p:bldP spid="101" grpId="0" animBg="1"/>
      <p:bldP spid="101" grpId="1" animBg="1"/>
      <p:bldP spid="103" grpId="0" animBg="1"/>
      <p:bldP spid="103" grpId="1" animBg="1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กลุ่ม 58">
            <a:extLst>
              <a:ext uri="{FF2B5EF4-FFF2-40B4-BE49-F238E27FC236}">
                <a16:creationId xmlns:a16="http://schemas.microsoft.com/office/drawing/2014/main" id="{396186D2-6537-4B25-BDDD-0C7A6FB70B6D}"/>
              </a:ext>
            </a:extLst>
          </p:cNvPr>
          <p:cNvGrpSpPr/>
          <p:nvPr/>
        </p:nvGrpSpPr>
        <p:grpSpPr>
          <a:xfrm>
            <a:off x="127225" y="236509"/>
            <a:ext cx="1200150" cy="285750"/>
            <a:chOff x="128588" y="1042988"/>
            <a:chExt cx="1200150" cy="285750"/>
          </a:xfrm>
        </p:grpSpPr>
        <p:sp>
          <p:nvSpPr>
            <p:cNvPr id="4" name="Oval 3"/>
            <p:cNvSpPr/>
            <p:nvPr/>
          </p:nvSpPr>
          <p:spPr>
            <a:xfrm>
              <a:off x="128588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/>
            <p:cNvSpPr/>
            <p:nvPr/>
          </p:nvSpPr>
          <p:spPr>
            <a:xfrm>
              <a:off x="571500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1014413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3" name="Group 97">
            <a:extLst>
              <a:ext uri="{FF2B5EF4-FFF2-40B4-BE49-F238E27FC236}">
                <a16:creationId xmlns:a16="http://schemas.microsoft.com/office/drawing/2014/main" id="{BB63D582-FF06-46FB-9F01-E50E9C7387A0}"/>
              </a:ext>
            </a:extLst>
          </p:cNvPr>
          <p:cNvGrpSpPr/>
          <p:nvPr/>
        </p:nvGrpSpPr>
        <p:grpSpPr>
          <a:xfrm>
            <a:off x="101370" y="6258142"/>
            <a:ext cx="2898293" cy="485972"/>
            <a:chOff x="64157" y="6199553"/>
            <a:chExt cx="3864390" cy="647963"/>
          </a:xfrm>
          <a:solidFill>
            <a:srgbClr val="375D96"/>
          </a:solidFill>
        </p:grpSpPr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EF4AF204-393F-4B02-B056-CD0583ED3DEA}"/>
                </a:ext>
              </a:extLst>
            </p:cNvPr>
            <p:cNvSpPr/>
            <p:nvPr/>
          </p:nvSpPr>
          <p:spPr>
            <a:xfrm>
              <a:off x="3289663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F705EDF7-D1CF-4A94-A659-1D00DD9BD3B2}"/>
                </a:ext>
              </a:extLst>
            </p:cNvPr>
            <p:cNvSpPr/>
            <p:nvPr/>
          </p:nvSpPr>
          <p:spPr>
            <a:xfrm>
              <a:off x="1274168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6" name="Right Triangle 13">
              <a:extLst>
                <a:ext uri="{FF2B5EF4-FFF2-40B4-BE49-F238E27FC236}">
                  <a16:creationId xmlns:a16="http://schemas.microsoft.com/office/drawing/2014/main" id="{4F8F8EC5-AEA8-464E-945F-BD887FF24D0D}"/>
                </a:ext>
              </a:extLst>
            </p:cNvPr>
            <p:cNvSpPr/>
            <p:nvPr/>
          </p:nvSpPr>
          <p:spPr>
            <a:xfrm>
              <a:off x="2584883" y="6228264"/>
              <a:ext cx="606168" cy="606168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7" name="Rectangle 24">
              <a:extLst>
                <a:ext uri="{FF2B5EF4-FFF2-40B4-BE49-F238E27FC236}">
                  <a16:creationId xmlns:a16="http://schemas.microsoft.com/office/drawing/2014/main" id="{6E1BCD7B-66E0-42E2-BAA1-941A76E9410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962757" y="6375408"/>
              <a:ext cx="549541" cy="432929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4B4FEE0A-B5A0-41BF-869C-0275AAAD4B26}"/>
                </a:ext>
              </a:extLst>
            </p:cNvPr>
            <p:cNvSpPr/>
            <p:nvPr/>
          </p:nvSpPr>
          <p:spPr>
            <a:xfrm>
              <a:off x="64157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7ECC24A8-8C2C-48BA-9EA4-B4955E188837}"/>
                </a:ext>
              </a:extLst>
            </p:cNvPr>
            <p:cNvSpPr>
              <a:spLocks/>
            </p:cNvSpPr>
            <p:nvPr/>
          </p:nvSpPr>
          <p:spPr>
            <a:xfrm>
              <a:off x="768936" y="6414587"/>
              <a:ext cx="432929" cy="432929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</p:grpSp>
      <p:grpSp>
        <p:nvGrpSpPr>
          <p:cNvPr id="15" name="组合 131">
            <a:extLst>
              <a:ext uri="{FF2B5EF4-FFF2-40B4-BE49-F238E27FC236}">
                <a16:creationId xmlns:a16="http://schemas.microsoft.com/office/drawing/2014/main" id="{70168565-968A-45E5-A2F6-1591ABB1B18B}"/>
              </a:ext>
            </a:extLst>
          </p:cNvPr>
          <p:cNvGrpSpPr/>
          <p:nvPr/>
        </p:nvGrpSpPr>
        <p:grpSpPr>
          <a:xfrm>
            <a:off x="300222" y="6009898"/>
            <a:ext cx="2597972" cy="693587"/>
            <a:chOff x="1914190" y="332952"/>
            <a:chExt cx="5975946" cy="1472744"/>
          </a:xfrm>
        </p:grpSpPr>
        <p:sp>
          <p:nvSpPr>
            <p:cNvPr id="16" name="椭圆 132">
              <a:extLst>
                <a:ext uri="{FF2B5EF4-FFF2-40B4-BE49-F238E27FC236}">
                  <a16:creationId xmlns:a16="http://schemas.microsoft.com/office/drawing/2014/main" id="{FF48C544-6CFF-4669-81D3-DCE2024A52DC}"/>
                </a:ext>
              </a:extLst>
            </p:cNvPr>
            <p:cNvSpPr/>
            <p:nvPr/>
          </p:nvSpPr>
          <p:spPr>
            <a:xfrm>
              <a:off x="5922634" y="451243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3">
              <a:extLst>
                <a:ext uri="{FF2B5EF4-FFF2-40B4-BE49-F238E27FC236}">
                  <a16:creationId xmlns:a16="http://schemas.microsoft.com/office/drawing/2014/main" id="{83F62579-D64E-4A4E-A084-6DE49DA2C721}"/>
                </a:ext>
              </a:extLst>
            </p:cNvPr>
            <p:cNvSpPr/>
            <p:nvPr/>
          </p:nvSpPr>
          <p:spPr>
            <a:xfrm>
              <a:off x="7744861" y="1652774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34">
              <a:extLst>
                <a:ext uri="{FF2B5EF4-FFF2-40B4-BE49-F238E27FC236}">
                  <a16:creationId xmlns:a16="http://schemas.microsoft.com/office/drawing/2014/main" id="{53C9DCD7-6672-4253-94B7-F3B72CA98FDE}"/>
                </a:ext>
              </a:extLst>
            </p:cNvPr>
            <p:cNvSpPr/>
            <p:nvPr/>
          </p:nvSpPr>
          <p:spPr>
            <a:xfrm>
              <a:off x="6066983" y="837594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35">
              <a:extLst>
                <a:ext uri="{FF2B5EF4-FFF2-40B4-BE49-F238E27FC236}">
                  <a16:creationId xmlns:a16="http://schemas.microsoft.com/office/drawing/2014/main" id="{5BF124A3-36B5-4366-9A91-1F4C69F147C8}"/>
                </a:ext>
              </a:extLst>
            </p:cNvPr>
            <p:cNvGrpSpPr/>
            <p:nvPr/>
          </p:nvGrpSpPr>
          <p:grpSpPr>
            <a:xfrm>
              <a:off x="3266289" y="930803"/>
              <a:ext cx="251975" cy="251975"/>
              <a:chOff x="6573135" y="2487386"/>
              <a:chExt cx="406898" cy="406898"/>
            </a:xfrm>
          </p:grpSpPr>
          <p:cxnSp>
            <p:nvCxnSpPr>
              <p:cNvPr id="29" name="直接连接符 143">
                <a:extLst>
                  <a:ext uri="{FF2B5EF4-FFF2-40B4-BE49-F238E27FC236}">
                    <a16:creationId xmlns:a16="http://schemas.microsoft.com/office/drawing/2014/main" id="{7FB45C58-4462-408B-9293-F395A8748FBA}"/>
                  </a:ext>
                </a:extLst>
              </p:cNvPr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44">
                <a:extLst>
                  <a:ext uri="{FF2B5EF4-FFF2-40B4-BE49-F238E27FC236}">
                    <a16:creationId xmlns:a16="http://schemas.microsoft.com/office/drawing/2014/main" id="{954A8885-C377-450F-99A6-31BDC00ABC9C}"/>
                  </a:ext>
                </a:extLst>
              </p:cNvPr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45">
                <a:extLst>
                  <a:ext uri="{FF2B5EF4-FFF2-40B4-BE49-F238E27FC236}">
                    <a16:creationId xmlns:a16="http://schemas.microsoft.com/office/drawing/2014/main" id="{5AF8C627-9CD4-4242-8521-D8EB780DF924}"/>
                  </a:ext>
                </a:extLst>
              </p:cNvPr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146">
                <a:extLst>
                  <a:ext uri="{FF2B5EF4-FFF2-40B4-BE49-F238E27FC236}">
                    <a16:creationId xmlns:a16="http://schemas.microsoft.com/office/drawing/2014/main" id="{1C78F56D-77CB-4A5C-B3F0-E9E2B7117201}"/>
                  </a:ext>
                </a:extLst>
              </p:cNvPr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147">
                <a:extLst>
                  <a:ext uri="{FF2B5EF4-FFF2-40B4-BE49-F238E27FC236}">
                    <a16:creationId xmlns:a16="http://schemas.microsoft.com/office/drawing/2014/main" id="{A8B6BD2D-7CFF-496E-ABED-96223CDA8577}"/>
                  </a:ext>
                </a:extLst>
              </p:cNvPr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148">
                <a:extLst>
                  <a:ext uri="{FF2B5EF4-FFF2-40B4-BE49-F238E27FC236}">
                    <a16:creationId xmlns:a16="http://schemas.microsoft.com/office/drawing/2014/main" id="{C3F1467E-3503-4915-A49E-001B54971E9E}"/>
                  </a:ext>
                </a:extLst>
              </p:cNvPr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149">
                <a:extLst>
                  <a:ext uri="{FF2B5EF4-FFF2-40B4-BE49-F238E27FC236}">
                    <a16:creationId xmlns:a16="http://schemas.microsoft.com/office/drawing/2014/main" id="{DE40A887-05BC-489C-88BF-DF9B6C06C840}"/>
                  </a:ext>
                </a:extLst>
              </p:cNvPr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150">
                <a:extLst>
                  <a:ext uri="{FF2B5EF4-FFF2-40B4-BE49-F238E27FC236}">
                    <a16:creationId xmlns:a16="http://schemas.microsoft.com/office/drawing/2014/main" id="{682C908C-E6DD-4E3E-81B0-8C17520319EE}"/>
                  </a:ext>
                </a:extLst>
              </p:cNvPr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136">
              <a:extLst>
                <a:ext uri="{FF2B5EF4-FFF2-40B4-BE49-F238E27FC236}">
                  <a16:creationId xmlns:a16="http://schemas.microsoft.com/office/drawing/2014/main" id="{D029B99F-8331-4AFD-BB92-660FA118C122}"/>
                </a:ext>
              </a:extLst>
            </p:cNvPr>
            <p:cNvGrpSpPr/>
            <p:nvPr/>
          </p:nvGrpSpPr>
          <p:grpSpPr>
            <a:xfrm>
              <a:off x="4903388" y="930803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27" name="圆角矩形 141">
                <a:extLst>
                  <a:ext uri="{FF2B5EF4-FFF2-40B4-BE49-F238E27FC236}">
                    <a16:creationId xmlns:a16="http://schemas.microsoft.com/office/drawing/2014/main" id="{EE368FE7-24DE-4C9E-8636-C81ABF631EE0}"/>
                  </a:ext>
                </a:extLst>
              </p:cNvPr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142">
                <a:extLst>
                  <a:ext uri="{FF2B5EF4-FFF2-40B4-BE49-F238E27FC236}">
                    <a16:creationId xmlns:a16="http://schemas.microsoft.com/office/drawing/2014/main" id="{2E060610-E087-42D8-B8B5-F3BCBB924763}"/>
                  </a:ext>
                </a:extLst>
              </p:cNvPr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137">
              <a:extLst>
                <a:ext uri="{FF2B5EF4-FFF2-40B4-BE49-F238E27FC236}">
                  <a16:creationId xmlns:a16="http://schemas.microsoft.com/office/drawing/2014/main" id="{F9D93F3B-8E12-4179-A3EF-7452CD4ABC04}"/>
                </a:ext>
              </a:extLst>
            </p:cNvPr>
            <p:cNvSpPr/>
            <p:nvPr/>
          </p:nvSpPr>
          <p:spPr>
            <a:xfrm flipV="1">
              <a:off x="3111423" y="332952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138">
              <a:extLst>
                <a:ext uri="{FF2B5EF4-FFF2-40B4-BE49-F238E27FC236}">
                  <a16:creationId xmlns:a16="http://schemas.microsoft.com/office/drawing/2014/main" id="{7C9B99E5-2366-4B94-9507-83A2077EDC9E}"/>
                </a:ext>
              </a:extLst>
            </p:cNvPr>
            <p:cNvSpPr/>
            <p:nvPr/>
          </p:nvSpPr>
          <p:spPr>
            <a:xfrm>
              <a:off x="5013768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139">
              <a:extLst>
                <a:ext uri="{FF2B5EF4-FFF2-40B4-BE49-F238E27FC236}">
                  <a16:creationId xmlns:a16="http://schemas.microsoft.com/office/drawing/2014/main" id="{17AA30E0-6B0A-4965-B176-C60A9C0D975A}"/>
                </a:ext>
              </a:extLst>
            </p:cNvPr>
            <p:cNvSpPr/>
            <p:nvPr/>
          </p:nvSpPr>
          <p:spPr>
            <a:xfrm>
              <a:off x="1914190" y="762330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140">
              <a:extLst>
                <a:ext uri="{FF2B5EF4-FFF2-40B4-BE49-F238E27FC236}">
                  <a16:creationId xmlns:a16="http://schemas.microsoft.com/office/drawing/2014/main" id="{A272F06B-70EF-4F75-AB82-B4468DA70A7E}"/>
                </a:ext>
              </a:extLst>
            </p:cNvPr>
            <p:cNvSpPr/>
            <p:nvPr/>
          </p:nvSpPr>
          <p:spPr>
            <a:xfrm>
              <a:off x="5258471" y="1471720"/>
              <a:ext cx="227838" cy="22783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Rectangle 6">
            <a:extLst>
              <a:ext uri="{FF2B5EF4-FFF2-40B4-BE49-F238E27FC236}">
                <a16:creationId xmlns:a16="http://schemas.microsoft.com/office/drawing/2014/main" id="{C7FF7E9C-13E8-49C2-914C-861A70B54AA5}"/>
              </a:ext>
            </a:extLst>
          </p:cNvPr>
          <p:cNvSpPr/>
          <p:nvPr/>
        </p:nvSpPr>
        <p:spPr>
          <a:xfrm>
            <a:off x="441550" y="1048747"/>
            <a:ext cx="3894229" cy="1962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29">
            <a:extLst>
              <a:ext uri="{FF2B5EF4-FFF2-40B4-BE49-F238E27FC236}">
                <a16:creationId xmlns:a16="http://schemas.microsoft.com/office/drawing/2014/main" id="{3C5AC5DC-77F8-4A61-8600-0796A1611FD6}"/>
              </a:ext>
            </a:extLst>
          </p:cNvPr>
          <p:cNvSpPr txBox="1"/>
          <p:nvPr/>
        </p:nvSpPr>
        <p:spPr>
          <a:xfrm>
            <a:off x="486410" y="1145728"/>
            <a:ext cx="379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User would like access PCR detail </a:t>
            </a:r>
          </a:p>
        </p:txBody>
      </p:sp>
      <p:cxnSp>
        <p:nvCxnSpPr>
          <p:cNvPr id="83" name="ตัวเชื่อมต่อตรง 82">
            <a:extLst>
              <a:ext uri="{FF2B5EF4-FFF2-40B4-BE49-F238E27FC236}">
                <a16:creationId xmlns:a16="http://schemas.microsoft.com/office/drawing/2014/main" id="{4B1AD18F-FEDD-49D4-8F84-64AAE5DC294F}"/>
              </a:ext>
            </a:extLst>
          </p:cNvPr>
          <p:cNvCxnSpPr>
            <a:cxnSpLocks/>
          </p:cNvCxnSpPr>
          <p:nvPr/>
        </p:nvCxnSpPr>
        <p:spPr>
          <a:xfrm>
            <a:off x="586553" y="1515060"/>
            <a:ext cx="3566160" cy="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ตัวเชื่อมต่อ: หักมุม 98">
            <a:extLst>
              <a:ext uri="{FF2B5EF4-FFF2-40B4-BE49-F238E27FC236}">
                <a16:creationId xmlns:a16="http://schemas.microsoft.com/office/drawing/2014/main" id="{7367875C-30DA-40C4-91F5-50DA48FB10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-985955" y="2387364"/>
            <a:ext cx="75203" cy="3185724"/>
          </a:xfrm>
          <a:prstGeom prst="bentConnector3">
            <a:avLst>
              <a:gd name="adj1" fmla="val -381178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67">
            <a:extLst>
              <a:ext uri="{FF2B5EF4-FFF2-40B4-BE49-F238E27FC236}">
                <a16:creationId xmlns:a16="http://schemas.microsoft.com/office/drawing/2014/main" id="{C30121C3-E009-41E3-9B5E-71265274C442}"/>
              </a:ext>
            </a:extLst>
          </p:cNvPr>
          <p:cNvSpPr/>
          <p:nvPr/>
        </p:nvSpPr>
        <p:spPr>
          <a:xfrm>
            <a:off x="3609441" y="6097319"/>
            <a:ext cx="5449881" cy="566053"/>
          </a:xfrm>
          <a:prstGeom prst="rect">
            <a:avLst/>
          </a:prstGeom>
          <a:solidFill>
            <a:schemeClr val="bg1"/>
          </a:solidFill>
          <a:ln w="28575">
            <a:solidFill>
              <a:srgbClr val="69E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User can view PCR details online only and Admin application can view and export PCR (PDF , Excel).</a:t>
            </a:r>
          </a:p>
        </p:txBody>
      </p:sp>
      <p:cxnSp>
        <p:nvCxnSpPr>
          <p:cNvPr id="98" name="ตัวเชื่อมต่อตรง 97">
            <a:extLst>
              <a:ext uri="{FF2B5EF4-FFF2-40B4-BE49-F238E27FC236}">
                <a16:creationId xmlns:a16="http://schemas.microsoft.com/office/drawing/2014/main" id="{4CEA255C-61BB-454A-91B2-C4505814204A}"/>
              </a:ext>
            </a:extLst>
          </p:cNvPr>
          <p:cNvCxnSpPr>
            <a:cxnSpLocks/>
          </p:cNvCxnSpPr>
          <p:nvPr/>
        </p:nvCxnSpPr>
        <p:spPr>
          <a:xfrm>
            <a:off x="2384040" y="613522"/>
            <a:ext cx="4580289" cy="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สี่เหลี่ยมผืนผ้า 99">
            <a:extLst>
              <a:ext uri="{FF2B5EF4-FFF2-40B4-BE49-F238E27FC236}">
                <a16:creationId xmlns:a16="http://schemas.microsoft.com/office/drawing/2014/main" id="{56A7377D-24DC-41D6-BA3E-5F645E1636CE}"/>
              </a:ext>
            </a:extLst>
          </p:cNvPr>
          <p:cNvSpPr/>
          <p:nvPr/>
        </p:nvSpPr>
        <p:spPr>
          <a:xfrm>
            <a:off x="2381763" y="75929"/>
            <a:ext cx="4577214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dirty="0">
                <a:ln w="0"/>
                <a:solidFill>
                  <a:srgbClr val="6AB08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</a:rPr>
              <a:t>Access Document PCR</a:t>
            </a:r>
          </a:p>
        </p:txBody>
      </p:sp>
      <p:sp>
        <p:nvSpPr>
          <p:cNvPr id="92" name="TextBox 29">
            <a:extLst>
              <a:ext uri="{FF2B5EF4-FFF2-40B4-BE49-F238E27FC236}">
                <a16:creationId xmlns:a16="http://schemas.microsoft.com/office/drawing/2014/main" id="{D751AFC0-0C05-4FB9-993B-8E9E9F8635AD}"/>
              </a:ext>
            </a:extLst>
          </p:cNvPr>
          <p:cNvSpPr txBox="1"/>
          <p:nvPr/>
        </p:nvSpPr>
        <p:spPr>
          <a:xfrm>
            <a:off x="646388" y="2529160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QA</a:t>
            </a:r>
          </a:p>
        </p:txBody>
      </p:sp>
      <p:sp>
        <p:nvSpPr>
          <p:cNvPr id="93" name="TextBox 29">
            <a:extLst>
              <a:ext uri="{FF2B5EF4-FFF2-40B4-BE49-F238E27FC236}">
                <a16:creationId xmlns:a16="http://schemas.microsoft.com/office/drawing/2014/main" id="{330BB4E0-E2FE-413D-B578-3F31A7C25367}"/>
              </a:ext>
            </a:extLst>
          </p:cNvPr>
          <p:cNvSpPr txBox="1"/>
          <p:nvPr/>
        </p:nvSpPr>
        <p:spPr>
          <a:xfrm>
            <a:off x="1602245" y="2532973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PE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030C684D-71DC-43BC-8F27-01BE036D0995}"/>
              </a:ext>
            </a:extLst>
          </p:cNvPr>
          <p:cNvSpPr txBox="1"/>
          <p:nvPr/>
        </p:nvSpPr>
        <p:spPr>
          <a:xfrm>
            <a:off x="3201175" y="2532973"/>
            <a:ext cx="108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Department </a:t>
            </a:r>
          </a:p>
          <a:p>
            <a:pPr algn="ctr"/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other</a:t>
            </a:r>
          </a:p>
        </p:txBody>
      </p:sp>
      <p:pic>
        <p:nvPicPr>
          <p:cNvPr id="96" name="Picture 118">
            <a:extLst>
              <a:ext uri="{FF2B5EF4-FFF2-40B4-BE49-F238E27FC236}">
                <a16:creationId xmlns:a16="http://schemas.microsoft.com/office/drawing/2014/main" id="{CECC752B-E756-4EF9-BE03-B91B1FB4C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64" y="1978123"/>
            <a:ext cx="548349" cy="548349"/>
          </a:xfrm>
          <a:prstGeom prst="rect">
            <a:avLst/>
          </a:prstGeom>
        </p:spPr>
      </p:pic>
      <p:pic>
        <p:nvPicPr>
          <p:cNvPr id="97" name="Picture 119">
            <a:extLst>
              <a:ext uri="{FF2B5EF4-FFF2-40B4-BE49-F238E27FC236}">
                <a16:creationId xmlns:a16="http://schemas.microsoft.com/office/drawing/2014/main" id="{D220A456-43A9-4DE1-A1C8-6E97487A7C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8" y="1983093"/>
            <a:ext cx="548711" cy="548711"/>
          </a:xfrm>
          <a:prstGeom prst="rect">
            <a:avLst/>
          </a:prstGeom>
        </p:spPr>
      </p:pic>
      <p:pic>
        <p:nvPicPr>
          <p:cNvPr id="100" name="Picture 120">
            <a:extLst>
              <a:ext uri="{FF2B5EF4-FFF2-40B4-BE49-F238E27FC236}">
                <a16:creationId xmlns:a16="http://schemas.microsoft.com/office/drawing/2014/main" id="{35C4EB17-F1AA-43D9-9EF3-81D073DDEA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72" y="1978123"/>
            <a:ext cx="558649" cy="558649"/>
          </a:xfrm>
          <a:prstGeom prst="rect">
            <a:avLst/>
          </a:prstGeom>
        </p:spPr>
      </p:pic>
      <p:pic>
        <p:nvPicPr>
          <p:cNvPr id="102" name="Picture 134">
            <a:extLst>
              <a:ext uri="{FF2B5EF4-FFF2-40B4-BE49-F238E27FC236}">
                <a16:creationId xmlns:a16="http://schemas.microsoft.com/office/drawing/2014/main" id="{C0F254D4-0422-4032-ACB1-9870448B6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96" y="1998012"/>
            <a:ext cx="528822" cy="528822"/>
          </a:xfrm>
          <a:prstGeom prst="rect">
            <a:avLst/>
          </a:prstGeom>
        </p:spPr>
      </p:pic>
      <p:sp>
        <p:nvSpPr>
          <p:cNvPr id="104" name="TextBox 29">
            <a:extLst>
              <a:ext uri="{FF2B5EF4-FFF2-40B4-BE49-F238E27FC236}">
                <a16:creationId xmlns:a16="http://schemas.microsoft.com/office/drawing/2014/main" id="{B6B4209A-037F-47EE-8DE3-541A070C7E8C}"/>
              </a:ext>
            </a:extLst>
          </p:cNvPr>
          <p:cNvSpPr txBox="1"/>
          <p:nvPr/>
        </p:nvSpPr>
        <p:spPr>
          <a:xfrm>
            <a:off x="2528431" y="2532973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PD</a:t>
            </a:r>
          </a:p>
        </p:txBody>
      </p:sp>
      <p:grpSp>
        <p:nvGrpSpPr>
          <p:cNvPr id="106" name="กลุ่ม 1">
            <a:extLst>
              <a:ext uri="{FF2B5EF4-FFF2-40B4-BE49-F238E27FC236}">
                <a16:creationId xmlns:a16="http://schemas.microsoft.com/office/drawing/2014/main" id="{D7A25462-7ABF-4AD5-9B3E-7EA6457F2F06}"/>
              </a:ext>
            </a:extLst>
          </p:cNvPr>
          <p:cNvGrpSpPr/>
          <p:nvPr/>
        </p:nvGrpSpPr>
        <p:grpSpPr>
          <a:xfrm>
            <a:off x="6506480" y="2291161"/>
            <a:ext cx="2440490" cy="1962286"/>
            <a:chOff x="817167" y="927939"/>
            <a:chExt cx="2991151" cy="2542899"/>
          </a:xfrm>
        </p:grpSpPr>
        <p:pic>
          <p:nvPicPr>
            <p:cNvPr id="107" name="Picture 1">
              <a:extLst>
                <a:ext uri="{FF2B5EF4-FFF2-40B4-BE49-F238E27FC236}">
                  <a16:creationId xmlns:a16="http://schemas.microsoft.com/office/drawing/2014/main" id="{9A71521F-77C0-48D0-8AB4-C097575B4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373" y="1988078"/>
              <a:ext cx="410641" cy="410641"/>
            </a:xfrm>
            <a:prstGeom prst="rect">
              <a:avLst/>
            </a:prstGeom>
          </p:spPr>
        </p:pic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9AA257E0-9558-4ACD-91E7-1F5A5B246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684" y="1595071"/>
              <a:ext cx="394718" cy="394718"/>
            </a:xfrm>
            <a:prstGeom prst="rect">
              <a:avLst/>
            </a:prstGeom>
          </p:spPr>
        </p:pic>
        <p:pic>
          <p:nvPicPr>
            <p:cNvPr id="109" name="Picture 3">
              <a:extLst>
                <a:ext uri="{FF2B5EF4-FFF2-40B4-BE49-F238E27FC236}">
                  <a16:creationId xmlns:a16="http://schemas.microsoft.com/office/drawing/2014/main" id="{EDEEC801-F71E-4EF2-9949-6566750D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887" y="1085151"/>
              <a:ext cx="463196" cy="463196"/>
            </a:xfrm>
            <a:prstGeom prst="rect">
              <a:avLst/>
            </a:prstGeom>
          </p:spPr>
        </p:pic>
        <p:grpSp>
          <p:nvGrpSpPr>
            <p:cNvPr id="110" name="Group 23">
              <a:extLst>
                <a:ext uri="{FF2B5EF4-FFF2-40B4-BE49-F238E27FC236}">
                  <a16:creationId xmlns:a16="http://schemas.microsoft.com/office/drawing/2014/main" id="{D47E4F06-6FE4-440E-A669-10D53CA5864F}"/>
                </a:ext>
              </a:extLst>
            </p:cNvPr>
            <p:cNvGrpSpPr/>
            <p:nvPr/>
          </p:nvGrpSpPr>
          <p:grpSpPr>
            <a:xfrm>
              <a:off x="1021531" y="2363865"/>
              <a:ext cx="1002198" cy="331192"/>
              <a:chOff x="196337" y="1707017"/>
              <a:chExt cx="1996723" cy="659848"/>
            </a:xfrm>
          </p:grpSpPr>
          <p:sp>
            <p:nvSpPr>
              <p:cNvPr id="124" name="Rounded Rectangle 4">
                <a:extLst>
                  <a:ext uri="{FF2B5EF4-FFF2-40B4-BE49-F238E27FC236}">
                    <a16:creationId xmlns:a16="http://schemas.microsoft.com/office/drawing/2014/main" id="{D96A1CF0-1969-4091-A193-8063A8FD39DF}"/>
                  </a:ext>
                </a:extLst>
              </p:cNvPr>
              <p:cNvSpPr/>
              <p:nvPr/>
            </p:nvSpPr>
            <p:spPr>
              <a:xfrm>
                <a:off x="219943" y="1862753"/>
                <a:ext cx="1933542" cy="504112"/>
              </a:xfrm>
              <a:prstGeom prst="roundRect">
                <a:avLst/>
              </a:prstGeom>
              <a:noFill/>
              <a:ln w="28575">
                <a:solidFill>
                  <a:srgbClr val="F9A6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0B7B59D4-C57D-40E6-A9A1-BEB1D81778B9}"/>
                  </a:ext>
                </a:extLst>
              </p:cNvPr>
              <p:cNvSpPr/>
              <p:nvPr/>
            </p:nvSpPr>
            <p:spPr>
              <a:xfrm>
                <a:off x="196337" y="1707017"/>
                <a:ext cx="1996723" cy="61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C</a:t>
                </a:r>
                <a:r>
                  <a:rPr lang="en-US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onfidential</a:t>
                </a:r>
              </a:p>
            </p:txBody>
          </p:sp>
        </p:grpSp>
        <p:grpSp>
          <p:nvGrpSpPr>
            <p:cNvPr id="111" name="Group 101">
              <a:extLst>
                <a:ext uri="{FF2B5EF4-FFF2-40B4-BE49-F238E27FC236}">
                  <a16:creationId xmlns:a16="http://schemas.microsoft.com/office/drawing/2014/main" id="{2BAB3AE8-85B1-4724-99AE-D7791C276BCD}"/>
                </a:ext>
              </a:extLst>
            </p:cNvPr>
            <p:cNvGrpSpPr/>
            <p:nvPr/>
          </p:nvGrpSpPr>
          <p:grpSpPr>
            <a:xfrm>
              <a:off x="2023731" y="1953036"/>
              <a:ext cx="711049" cy="335670"/>
              <a:chOff x="839757" y="5496752"/>
              <a:chExt cx="1933542" cy="668770"/>
            </a:xfrm>
          </p:grpSpPr>
          <p:sp>
            <p:nvSpPr>
              <p:cNvPr id="122" name="Rounded Rectangle 102">
                <a:extLst>
                  <a:ext uri="{FF2B5EF4-FFF2-40B4-BE49-F238E27FC236}">
                    <a16:creationId xmlns:a16="http://schemas.microsoft.com/office/drawing/2014/main" id="{11575FAF-CF3F-40EB-8224-A249DD751063}"/>
                  </a:ext>
                </a:extLst>
              </p:cNvPr>
              <p:cNvSpPr/>
              <p:nvPr/>
            </p:nvSpPr>
            <p:spPr>
              <a:xfrm>
                <a:off x="839757" y="5661411"/>
                <a:ext cx="1933542" cy="504111"/>
              </a:xfrm>
              <a:prstGeom prst="roundRect">
                <a:avLst/>
              </a:prstGeom>
              <a:noFill/>
              <a:ln w="28575">
                <a:solidFill>
                  <a:srgbClr val="F15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03">
                <a:extLst>
                  <a:ext uri="{FF2B5EF4-FFF2-40B4-BE49-F238E27FC236}">
                    <a16:creationId xmlns:a16="http://schemas.microsoft.com/office/drawing/2014/main" id="{4C96C173-2A11-46C9-8BAC-69F60A901AC8}"/>
                  </a:ext>
                </a:extLst>
              </p:cNvPr>
              <p:cNvSpPr/>
              <p:nvPr/>
            </p:nvSpPr>
            <p:spPr>
              <a:xfrm>
                <a:off x="1218559" y="5496752"/>
                <a:ext cx="1175932" cy="613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Secret</a:t>
                </a:r>
                <a:endPara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12" name="Group 104">
              <a:extLst>
                <a:ext uri="{FF2B5EF4-FFF2-40B4-BE49-F238E27FC236}">
                  <a16:creationId xmlns:a16="http://schemas.microsoft.com/office/drawing/2014/main" id="{6CB72D8D-F166-4785-AFCC-11F1AAB3BA93}"/>
                </a:ext>
              </a:extLst>
            </p:cNvPr>
            <p:cNvGrpSpPr/>
            <p:nvPr/>
          </p:nvGrpSpPr>
          <p:grpSpPr>
            <a:xfrm>
              <a:off x="2734779" y="1484657"/>
              <a:ext cx="873713" cy="340306"/>
              <a:chOff x="839757" y="5487516"/>
              <a:chExt cx="1933542" cy="678006"/>
            </a:xfrm>
          </p:grpSpPr>
          <p:sp>
            <p:nvSpPr>
              <p:cNvPr id="120" name="Rounded Rectangle 105">
                <a:extLst>
                  <a:ext uri="{FF2B5EF4-FFF2-40B4-BE49-F238E27FC236}">
                    <a16:creationId xmlns:a16="http://schemas.microsoft.com/office/drawing/2014/main" id="{9CC5432F-FCB5-481E-8440-B8438F0A6D84}"/>
                  </a:ext>
                </a:extLst>
              </p:cNvPr>
              <p:cNvSpPr/>
              <p:nvPr/>
            </p:nvSpPr>
            <p:spPr>
              <a:xfrm>
                <a:off x="839757" y="5661411"/>
                <a:ext cx="1933542" cy="504111"/>
              </a:xfrm>
              <a:prstGeom prst="roundRect">
                <a:avLst/>
              </a:prstGeom>
              <a:noFill/>
              <a:ln w="28575">
                <a:solidFill>
                  <a:srgbClr val="F600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06">
                <a:extLst>
                  <a:ext uri="{FF2B5EF4-FFF2-40B4-BE49-F238E27FC236}">
                    <a16:creationId xmlns:a16="http://schemas.microsoft.com/office/drawing/2014/main" id="{98B800C2-FD81-4B09-AFE3-B7A20F86FAED}"/>
                  </a:ext>
                </a:extLst>
              </p:cNvPr>
              <p:cNvSpPr/>
              <p:nvPr/>
            </p:nvSpPr>
            <p:spPr>
              <a:xfrm>
                <a:off x="971179" y="5487516"/>
                <a:ext cx="1702772" cy="61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Top secret</a:t>
                </a:r>
                <a:endPara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13" name="Rectangle 18">
              <a:extLst>
                <a:ext uri="{FF2B5EF4-FFF2-40B4-BE49-F238E27FC236}">
                  <a16:creationId xmlns:a16="http://schemas.microsoft.com/office/drawing/2014/main" id="{83D5347E-7FFF-445B-AF83-A8F87D13DB3C}"/>
                </a:ext>
              </a:extLst>
            </p:cNvPr>
            <p:cNvSpPr/>
            <p:nvPr/>
          </p:nvSpPr>
          <p:spPr>
            <a:xfrm>
              <a:off x="1378323" y="2746803"/>
              <a:ext cx="645409" cy="538815"/>
            </a:xfrm>
            <a:prstGeom prst="rect">
              <a:avLst/>
            </a:prstGeom>
            <a:solidFill>
              <a:srgbClr val="F9A603"/>
            </a:solidFill>
            <a:ln>
              <a:solidFill>
                <a:srgbClr val="F9A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CD217FF0-3823-498E-943B-A0AE9E5F12E6}"/>
                </a:ext>
              </a:extLst>
            </p:cNvPr>
            <p:cNvSpPr/>
            <p:nvPr/>
          </p:nvSpPr>
          <p:spPr>
            <a:xfrm>
              <a:off x="2089372" y="2364943"/>
              <a:ext cx="645409" cy="920673"/>
            </a:xfrm>
            <a:prstGeom prst="rect">
              <a:avLst/>
            </a:prstGeom>
            <a:solidFill>
              <a:srgbClr val="F15C00"/>
            </a:solidFill>
            <a:ln>
              <a:solidFill>
                <a:srgbClr val="F15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08">
              <a:extLst>
                <a:ext uri="{FF2B5EF4-FFF2-40B4-BE49-F238E27FC236}">
                  <a16:creationId xmlns:a16="http://schemas.microsoft.com/office/drawing/2014/main" id="{15F42B3B-7F99-4AA1-B99F-12E398B5A2A8}"/>
                </a:ext>
              </a:extLst>
            </p:cNvPr>
            <p:cNvSpPr/>
            <p:nvPr/>
          </p:nvSpPr>
          <p:spPr>
            <a:xfrm>
              <a:off x="2800421" y="1945448"/>
              <a:ext cx="645409" cy="1340169"/>
            </a:xfrm>
            <a:prstGeom prst="rect">
              <a:avLst/>
            </a:prstGeom>
            <a:solidFill>
              <a:srgbClr val="F60025"/>
            </a:solidFill>
            <a:ln>
              <a:solidFill>
                <a:srgbClr val="F60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32">
              <a:extLst>
                <a:ext uri="{FF2B5EF4-FFF2-40B4-BE49-F238E27FC236}">
                  <a16:creationId xmlns:a16="http://schemas.microsoft.com/office/drawing/2014/main" id="{FEE9FB81-67FF-42C8-B908-EEA713D5EF4F}"/>
                </a:ext>
              </a:extLst>
            </p:cNvPr>
            <p:cNvSpPr/>
            <p:nvPr/>
          </p:nvSpPr>
          <p:spPr>
            <a:xfrm>
              <a:off x="817167" y="963669"/>
              <a:ext cx="2018024" cy="423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Level of security 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9" name="Rectangle 182">
              <a:extLst>
                <a:ext uri="{FF2B5EF4-FFF2-40B4-BE49-F238E27FC236}">
                  <a16:creationId xmlns:a16="http://schemas.microsoft.com/office/drawing/2014/main" id="{710273C5-EF37-45B2-9493-4CF0EBCCA92D}"/>
                </a:ext>
              </a:extLst>
            </p:cNvPr>
            <p:cNvSpPr/>
            <p:nvPr/>
          </p:nvSpPr>
          <p:spPr>
            <a:xfrm>
              <a:off x="934224" y="927939"/>
              <a:ext cx="2874094" cy="25428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35">
            <a:extLst>
              <a:ext uri="{FF2B5EF4-FFF2-40B4-BE49-F238E27FC236}">
                <a16:creationId xmlns:a16="http://schemas.microsoft.com/office/drawing/2014/main" id="{F73C06A2-7BA8-40A7-8351-02718C10CF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8" y="4202448"/>
            <a:ext cx="637475" cy="698806"/>
          </a:xfrm>
          <a:prstGeom prst="rect">
            <a:avLst/>
          </a:prstGeom>
        </p:spPr>
      </p:pic>
      <p:sp>
        <p:nvSpPr>
          <p:cNvPr id="128" name="Rectangle 6">
            <a:extLst>
              <a:ext uri="{FF2B5EF4-FFF2-40B4-BE49-F238E27FC236}">
                <a16:creationId xmlns:a16="http://schemas.microsoft.com/office/drawing/2014/main" id="{C7FF7E9C-13E8-49C2-914C-861A70B54AA5}"/>
              </a:ext>
            </a:extLst>
          </p:cNvPr>
          <p:cNvSpPr/>
          <p:nvPr/>
        </p:nvSpPr>
        <p:spPr>
          <a:xfrm>
            <a:off x="446684" y="3599953"/>
            <a:ext cx="3889095" cy="1713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29">
            <a:extLst>
              <a:ext uri="{FF2B5EF4-FFF2-40B4-BE49-F238E27FC236}">
                <a16:creationId xmlns:a16="http://schemas.microsoft.com/office/drawing/2014/main" id="{3C5AC5DC-77F8-4A61-8600-0796A1611FD6}"/>
              </a:ext>
            </a:extLst>
          </p:cNvPr>
          <p:cNvSpPr txBox="1"/>
          <p:nvPr/>
        </p:nvSpPr>
        <p:spPr>
          <a:xfrm>
            <a:off x="1058623" y="3649138"/>
            <a:ext cx="27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Concern admin  to  PCR</a:t>
            </a:r>
          </a:p>
        </p:txBody>
      </p:sp>
      <p:cxnSp>
        <p:nvCxnSpPr>
          <p:cNvPr id="130" name="ตัวเชื่อมต่อตรง 82">
            <a:extLst>
              <a:ext uri="{FF2B5EF4-FFF2-40B4-BE49-F238E27FC236}">
                <a16:creationId xmlns:a16="http://schemas.microsoft.com/office/drawing/2014/main" id="{4B1AD18F-FEDD-49D4-8F84-64AAE5DC294F}"/>
              </a:ext>
            </a:extLst>
          </p:cNvPr>
          <p:cNvCxnSpPr>
            <a:cxnSpLocks/>
          </p:cNvCxnSpPr>
          <p:nvPr/>
        </p:nvCxnSpPr>
        <p:spPr>
          <a:xfrm flipV="1">
            <a:off x="1058623" y="3986403"/>
            <a:ext cx="2578017" cy="375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35">
            <a:extLst>
              <a:ext uri="{FF2B5EF4-FFF2-40B4-BE49-F238E27FC236}">
                <a16:creationId xmlns:a16="http://schemas.microsoft.com/office/drawing/2014/main" id="{7AEB6A11-673C-4329-9BE9-ED226C6C6D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03" y="4208803"/>
            <a:ext cx="637475" cy="698806"/>
          </a:xfrm>
          <a:prstGeom prst="rect">
            <a:avLst/>
          </a:prstGeom>
        </p:spPr>
      </p:pic>
      <p:sp>
        <p:nvSpPr>
          <p:cNvPr id="132" name="TextBox 29">
            <a:extLst>
              <a:ext uri="{FF2B5EF4-FFF2-40B4-BE49-F238E27FC236}">
                <a16:creationId xmlns:a16="http://schemas.microsoft.com/office/drawing/2014/main" id="{D751AFC0-0C05-4FB9-993B-8E9E9F8635AD}"/>
              </a:ext>
            </a:extLst>
          </p:cNvPr>
          <p:cNvSpPr txBox="1"/>
          <p:nvPr/>
        </p:nvSpPr>
        <p:spPr>
          <a:xfrm>
            <a:off x="1022771" y="4889151"/>
            <a:ext cx="92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QA admin</a:t>
            </a:r>
          </a:p>
        </p:txBody>
      </p:sp>
      <p:sp>
        <p:nvSpPr>
          <p:cNvPr id="133" name="TextBox 29">
            <a:extLst>
              <a:ext uri="{FF2B5EF4-FFF2-40B4-BE49-F238E27FC236}">
                <a16:creationId xmlns:a16="http://schemas.microsoft.com/office/drawing/2014/main" id="{330BB4E0-E2FE-413D-B578-3F31A7C25367}"/>
              </a:ext>
            </a:extLst>
          </p:cNvPr>
          <p:cNvSpPr txBox="1"/>
          <p:nvPr/>
        </p:nvSpPr>
        <p:spPr>
          <a:xfrm>
            <a:off x="2137677" y="4895123"/>
            <a:ext cx="92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PE admin</a:t>
            </a:r>
          </a:p>
        </p:txBody>
      </p:sp>
      <p:cxnSp>
        <p:nvCxnSpPr>
          <p:cNvPr id="153" name="Elbow Connector 152"/>
          <p:cNvCxnSpPr>
            <a:stCxn id="75" idx="3"/>
            <a:endCxn id="119" idx="1"/>
          </p:cNvCxnSpPr>
          <p:nvPr/>
        </p:nvCxnSpPr>
        <p:spPr>
          <a:xfrm>
            <a:off x="4335779" y="2029890"/>
            <a:ext cx="2266208" cy="124241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4632975" y="2152052"/>
            <a:ext cx="1701407" cy="5208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Can view detail  PCR online </a:t>
            </a:r>
          </a:p>
        </p:txBody>
      </p:sp>
      <p:cxnSp>
        <p:nvCxnSpPr>
          <p:cNvPr id="158" name="Elbow Connector 157"/>
          <p:cNvCxnSpPr>
            <a:stCxn id="128" idx="3"/>
            <a:endCxn id="119" idx="1"/>
          </p:cNvCxnSpPr>
          <p:nvPr/>
        </p:nvCxnSpPr>
        <p:spPr>
          <a:xfrm flipV="1">
            <a:off x="4335779" y="3272304"/>
            <a:ext cx="2266208" cy="11844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4725993" y="3816745"/>
            <a:ext cx="1701407" cy="11139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Can view detail  PCR online and export PCR</a:t>
            </a:r>
            <a:r>
              <a:rPr lang="th-TH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 </a:t>
            </a:r>
            <a:endParaRPr lang="en-US" sz="1400" b="1" dirty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(PDF , Excel)</a:t>
            </a:r>
          </a:p>
        </p:txBody>
      </p:sp>
      <p:pic>
        <p:nvPicPr>
          <p:cNvPr id="164" name="Picture 35">
            <a:extLst>
              <a:ext uri="{FF2B5EF4-FFF2-40B4-BE49-F238E27FC236}">
                <a16:creationId xmlns:a16="http://schemas.microsoft.com/office/drawing/2014/main" id="{7AEB6A11-673C-4329-9BE9-ED226C6C6D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68" y="4200357"/>
            <a:ext cx="637475" cy="698806"/>
          </a:xfrm>
          <a:prstGeom prst="rect">
            <a:avLst/>
          </a:prstGeom>
        </p:spPr>
      </p:pic>
      <p:sp>
        <p:nvSpPr>
          <p:cNvPr id="165" name="TextBox 29">
            <a:extLst>
              <a:ext uri="{FF2B5EF4-FFF2-40B4-BE49-F238E27FC236}">
                <a16:creationId xmlns:a16="http://schemas.microsoft.com/office/drawing/2014/main" id="{330BB4E0-E2FE-413D-B578-3F31A7C25367}"/>
              </a:ext>
            </a:extLst>
          </p:cNvPr>
          <p:cNvSpPr txBox="1"/>
          <p:nvPr/>
        </p:nvSpPr>
        <p:spPr>
          <a:xfrm>
            <a:off x="3160842" y="4886677"/>
            <a:ext cx="92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System admin</a:t>
            </a:r>
          </a:p>
        </p:txBody>
      </p:sp>
    </p:spTree>
    <p:extLst>
      <p:ext uri="{BB962C8B-B14F-4D97-AF65-F5344CB8AC3E}">
        <p14:creationId xmlns:p14="http://schemas.microsoft.com/office/powerpoint/2010/main" val="18378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5" grpId="0"/>
      <p:bldP spid="104" grpId="0"/>
      <p:bldP spid="132" grpId="0"/>
      <p:bldP spid="133" grpId="0"/>
      <p:bldP spid="156" grpId="0" animBg="1"/>
      <p:bldP spid="163" grpId="0" animBg="1"/>
      <p:bldP spid="1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B94E0DB-43E7-4E4E-BD9A-3E2CE812BE88}"/>
              </a:ext>
            </a:extLst>
          </p:cNvPr>
          <p:cNvSpPr/>
          <p:nvPr/>
        </p:nvSpPr>
        <p:spPr>
          <a:xfrm>
            <a:off x="2242552" y="2710044"/>
            <a:ext cx="4658897" cy="191590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5. ACTION</a:t>
            </a:r>
          </a:p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PLAN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เฟรม 2">
            <a:extLst>
              <a:ext uri="{FF2B5EF4-FFF2-40B4-BE49-F238E27FC236}">
                <a16:creationId xmlns:a16="http://schemas.microsoft.com/office/drawing/2014/main" id="{E87DDFE3-2338-4DF8-A8F2-CFCBE4FCE773}"/>
              </a:ext>
            </a:extLst>
          </p:cNvPr>
          <p:cNvSpPr/>
          <p:nvPr/>
        </p:nvSpPr>
        <p:spPr>
          <a:xfrm>
            <a:off x="1861984" y="1764276"/>
            <a:ext cx="5420033" cy="3451123"/>
          </a:xfrm>
          <a:prstGeom prst="frame">
            <a:avLst>
              <a:gd name="adj1" fmla="val 6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การซูมสรุป 4">
                <a:extLst>
                  <a:ext uri="{FF2B5EF4-FFF2-40B4-BE49-F238E27FC236}">
                    <a16:creationId xmlns:a16="http://schemas.microsoft.com/office/drawing/2014/main" id="{E67186C0-86CE-4F24-B7E6-5DD38C6C58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2298825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microsoft.com/office/powerpoint/2016/summaryzoom">
                <psuz:summaryZm>
                  <psuz:summaryZmObj sectionId="{9F61AD16-57B4-4E88-A834-FAFB4A3F9EDF}">
                    <psuz:zmPr id="{F672B2C8-1634-4347-9ABC-B9267AD86B6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6034" y="342010"/>
                          <a:ext cx="2366010" cy="177450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F80FDE97-55F5-42CE-946E-8CEFB8596D0C}">
                    <psuz:zmPr id="{9460B56C-7C81-4F8A-B491-F6BBB8C7939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60345" y="342010"/>
                          <a:ext cx="2366010" cy="177450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10757894-2D8F-4E78-AFFA-877E146D4778}">
                    <psuz:zmPr id="{FEAE2323-E4B9-4AA2-9AD5-A4575F0D693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44656" y="342010"/>
                          <a:ext cx="2366010" cy="177450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F97132B4-F2CB-4183-BC2F-E2A3E424C121}">
                    <psuz:zmPr id="{EA1FCE82-B410-48F4-943D-55640EA3C16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6034" y="2234819"/>
                          <a:ext cx="2366010" cy="177450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1ECF973F-C104-4225-834E-AC05E1C18419}">
                    <psuz:zmPr id="{A95C27B7-0BBA-4A19-AE94-2764ECEA17F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60345" y="2234819"/>
                          <a:ext cx="2366010" cy="177450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การซูมสรุป 4">
                <a:extLst>
                  <a:ext uri="{FF2B5EF4-FFF2-40B4-BE49-F238E27FC236}">
                    <a16:creationId xmlns:a16="http://schemas.microsoft.com/office/drawing/2014/main" id="{E67186C0-86CE-4F24-B7E6-5DD38C6C588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628650" y="1825625"/>
                <a:ext cx="7886700" cy="4351338"/>
                <a:chOff x="628650" y="1825625"/>
                <a:chExt cx="7886700" cy="4351338"/>
              </a:xfrm>
            </p:grpSpPr>
            <p:pic>
              <p:nvPicPr>
                <p:cNvPr id="7" name="รูปภาพ 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4684" y="2167635"/>
                  <a:ext cx="2366010" cy="1774508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8" name="รูปภาพ 8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88995" y="2167635"/>
                  <a:ext cx="2366010" cy="1774508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9" name="รูปภาพ 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3306" y="2167635"/>
                  <a:ext cx="2366010" cy="1774508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10" name="รูปภาพ 10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684" y="4060444"/>
                  <a:ext cx="2366010" cy="1774508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11" name="รูปภาพ 11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8995" y="4060444"/>
                  <a:ext cx="2366010" cy="1774508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</mc:Fallback>
      </mc:AlternateContent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3E4D9AC-0ED8-45BA-A8A6-8B7E423187F6}"/>
              </a:ext>
            </a:extLst>
          </p:cNvPr>
          <p:cNvSpPr/>
          <p:nvPr/>
        </p:nvSpPr>
        <p:spPr>
          <a:xfrm>
            <a:off x="2536560" y="509746"/>
            <a:ext cx="407088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AGENDA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6313F72E-BD13-47B8-BB72-A2C4E7E732CF}"/>
              </a:ext>
            </a:extLst>
          </p:cNvPr>
          <p:cNvSpPr/>
          <p:nvPr/>
        </p:nvSpPr>
        <p:spPr>
          <a:xfrm>
            <a:off x="2536560" y="3140460"/>
            <a:ext cx="407088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 . ROLE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เฟรม 2">
            <a:extLst>
              <a:ext uri="{FF2B5EF4-FFF2-40B4-BE49-F238E27FC236}">
                <a16:creationId xmlns:a16="http://schemas.microsoft.com/office/drawing/2014/main" id="{4256AC76-7C55-4CA8-896D-DBDFA4C1B799}"/>
              </a:ext>
            </a:extLst>
          </p:cNvPr>
          <p:cNvSpPr/>
          <p:nvPr/>
        </p:nvSpPr>
        <p:spPr>
          <a:xfrm>
            <a:off x="1861984" y="1764276"/>
            <a:ext cx="5420033" cy="3451123"/>
          </a:xfrm>
          <a:prstGeom prst="frame">
            <a:avLst>
              <a:gd name="adj1" fmla="val 6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5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6313F72E-BD13-47B8-BB72-A2C4E7E732CF}"/>
              </a:ext>
            </a:extLst>
          </p:cNvPr>
          <p:cNvSpPr/>
          <p:nvPr/>
        </p:nvSpPr>
        <p:spPr>
          <a:xfrm>
            <a:off x="2536560" y="3140460"/>
            <a:ext cx="407088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2 . FLOW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เฟรม 2">
            <a:extLst>
              <a:ext uri="{FF2B5EF4-FFF2-40B4-BE49-F238E27FC236}">
                <a16:creationId xmlns:a16="http://schemas.microsoft.com/office/drawing/2014/main" id="{4256AC76-7C55-4CA8-896D-DBDFA4C1B799}"/>
              </a:ext>
            </a:extLst>
          </p:cNvPr>
          <p:cNvSpPr/>
          <p:nvPr/>
        </p:nvSpPr>
        <p:spPr>
          <a:xfrm>
            <a:off x="1861984" y="1764276"/>
            <a:ext cx="5420033" cy="3451123"/>
          </a:xfrm>
          <a:prstGeom prst="frame">
            <a:avLst>
              <a:gd name="adj1" fmla="val 6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6313F72E-BD13-47B8-BB72-A2C4E7E732CF}"/>
              </a:ext>
            </a:extLst>
          </p:cNvPr>
          <p:cNvSpPr/>
          <p:nvPr/>
        </p:nvSpPr>
        <p:spPr>
          <a:xfrm>
            <a:off x="2536560" y="3140460"/>
            <a:ext cx="407088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3 . FORM</a:t>
            </a:r>
            <a:endParaRPr lang="th-TH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เฟรม 2">
            <a:extLst>
              <a:ext uri="{FF2B5EF4-FFF2-40B4-BE49-F238E27FC236}">
                <a16:creationId xmlns:a16="http://schemas.microsoft.com/office/drawing/2014/main" id="{4256AC76-7C55-4CA8-896D-DBDFA4C1B799}"/>
              </a:ext>
            </a:extLst>
          </p:cNvPr>
          <p:cNvSpPr/>
          <p:nvPr/>
        </p:nvSpPr>
        <p:spPr>
          <a:xfrm>
            <a:off x="1861984" y="1764276"/>
            <a:ext cx="5420033" cy="3451123"/>
          </a:xfrm>
          <a:prstGeom prst="frame">
            <a:avLst>
              <a:gd name="adj1" fmla="val 6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7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กลุ่ม 18">
            <a:extLst>
              <a:ext uri="{FF2B5EF4-FFF2-40B4-BE49-F238E27FC236}">
                <a16:creationId xmlns:a16="http://schemas.microsoft.com/office/drawing/2014/main" id="{A5078F6B-44BA-43ED-88DB-65F6CB9E02B1}"/>
              </a:ext>
            </a:extLst>
          </p:cNvPr>
          <p:cNvGrpSpPr/>
          <p:nvPr/>
        </p:nvGrpSpPr>
        <p:grpSpPr>
          <a:xfrm>
            <a:off x="2732314" y="1031422"/>
            <a:ext cx="4506686" cy="892628"/>
            <a:chOff x="2732314" y="1031422"/>
            <a:chExt cx="4506686" cy="892628"/>
          </a:xfrm>
        </p:grpSpPr>
        <p:sp>
          <p:nvSpPr>
            <p:cNvPr id="4" name="เฟรม 3">
              <a:extLst>
                <a:ext uri="{FF2B5EF4-FFF2-40B4-BE49-F238E27FC236}">
                  <a16:creationId xmlns:a16="http://schemas.microsoft.com/office/drawing/2014/main" id="{7B85770C-6A5D-4DC4-8DFE-E59383D9ECEA}"/>
                </a:ext>
              </a:extLst>
            </p:cNvPr>
            <p:cNvSpPr/>
            <p:nvPr/>
          </p:nvSpPr>
          <p:spPr>
            <a:xfrm>
              <a:off x="2732314" y="1031422"/>
              <a:ext cx="4506686" cy="892628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สี่เหลี่ยมผืนผ้า 4">
              <a:extLst>
                <a:ext uri="{FF2B5EF4-FFF2-40B4-BE49-F238E27FC236}">
                  <a16:creationId xmlns:a16="http://schemas.microsoft.com/office/drawing/2014/main" id="{F6F4EA03-CB28-4F9B-A735-A3EACF12EB14}"/>
                </a:ext>
              </a:extLst>
            </p:cNvPr>
            <p:cNvSpPr/>
            <p:nvPr/>
          </p:nvSpPr>
          <p:spPr>
            <a:xfrm>
              <a:off x="2950217" y="1175029"/>
              <a:ext cx="4070880" cy="692497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FORM</a:t>
              </a:r>
              <a:endParaRPr lang="th-TH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1C09326B-8764-4026-9E0A-128544E255C8}"/>
              </a:ext>
            </a:extLst>
          </p:cNvPr>
          <p:cNvGrpSpPr/>
          <p:nvPr/>
        </p:nvGrpSpPr>
        <p:grpSpPr>
          <a:xfrm>
            <a:off x="359417" y="3039209"/>
            <a:ext cx="4070880" cy="572127"/>
            <a:chOff x="359417" y="3039209"/>
            <a:chExt cx="4070880" cy="572127"/>
          </a:xfrm>
        </p:grpSpPr>
        <p:cxnSp>
          <p:nvCxnSpPr>
            <p:cNvPr id="7" name="ตัวเชื่อมต่อตรง 6">
              <a:extLst>
                <a:ext uri="{FF2B5EF4-FFF2-40B4-BE49-F238E27FC236}">
                  <a16:creationId xmlns:a16="http://schemas.microsoft.com/office/drawing/2014/main" id="{ED014D7E-3D01-4800-9C03-21B1AACECF1E}"/>
                </a:ext>
              </a:extLst>
            </p:cNvPr>
            <p:cNvCxnSpPr/>
            <p:nvPr/>
          </p:nvCxnSpPr>
          <p:spPr>
            <a:xfrm>
              <a:off x="1164960" y="3611336"/>
              <a:ext cx="273231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สี่เหลี่ยมผืนผ้า 10">
              <a:extLst>
                <a:ext uri="{FF2B5EF4-FFF2-40B4-BE49-F238E27FC236}">
                  <a16:creationId xmlns:a16="http://schemas.microsoft.com/office/drawing/2014/main" id="{4B4DD1DF-C33A-4C0B-80E0-20D1861D2A24}"/>
                </a:ext>
              </a:extLst>
            </p:cNvPr>
            <p:cNvSpPr/>
            <p:nvPr/>
          </p:nvSpPr>
          <p:spPr>
            <a:xfrm>
              <a:off x="359417" y="3039209"/>
              <a:ext cx="4070880" cy="530915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PCR FORM</a:t>
              </a:r>
              <a:endParaRPr lang="th-TH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41BF528B-D90B-479C-AED8-805E6115AFED}"/>
              </a:ext>
            </a:extLst>
          </p:cNvPr>
          <p:cNvGrpSpPr/>
          <p:nvPr/>
        </p:nvGrpSpPr>
        <p:grpSpPr>
          <a:xfrm>
            <a:off x="4572000" y="3039599"/>
            <a:ext cx="4070880" cy="571737"/>
            <a:chOff x="4572000" y="3039599"/>
            <a:chExt cx="4070880" cy="571737"/>
          </a:xfrm>
        </p:grpSpPr>
        <p:cxnSp>
          <p:nvCxnSpPr>
            <p:cNvPr id="9" name="ตัวเชื่อมต่อตรง 8">
              <a:extLst>
                <a:ext uri="{FF2B5EF4-FFF2-40B4-BE49-F238E27FC236}">
                  <a16:creationId xmlns:a16="http://schemas.microsoft.com/office/drawing/2014/main" id="{B0FF9E36-F0F5-4414-9D35-B8523ABE827F}"/>
                </a:ext>
              </a:extLst>
            </p:cNvPr>
            <p:cNvCxnSpPr/>
            <p:nvPr/>
          </p:nvCxnSpPr>
          <p:spPr>
            <a:xfrm>
              <a:off x="5160017" y="3611336"/>
              <a:ext cx="273231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สี่เหลี่ยมผืนผ้า 11">
              <a:extLst>
                <a:ext uri="{FF2B5EF4-FFF2-40B4-BE49-F238E27FC236}">
                  <a16:creationId xmlns:a16="http://schemas.microsoft.com/office/drawing/2014/main" id="{68FA5435-0EBF-4BD7-B39B-A3E2CA9E9872}"/>
                </a:ext>
              </a:extLst>
            </p:cNvPr>
            <p:cNvSpPr/>
            <p:nvPr/>
          </p:nvSpPr>
          <p:spPr>
            <a:xfrm>
              <a:off x="4572000" y="3039599"/>
              <a:ext cx="4070880" cy="530915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ANNUAL PLAN</a:t>
              </a:r>
              <a:endParaRPr lang="th-TH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7" name="กลุ่ม 16">
            <a:extLst>
              <a:ext uri="{FF2B5EF4-FFF2-40B4-BE49-F238E27FC236}">
                <a16:creationId xmlns:a16="http://schemas.microsoft.com/office/drawing/2014/main" id="{761E1BCB-EC28-4748-BDE2-EBAF8BE9AE2B}"/>
              </a:ext>
            </a:extLst>
          </p:cNvPr>
          <p:cNvGrpSpPr/>
          <p:nvPr/>
        </p:nvGrpSpPr>
        <p:grpSpPr>
          <a:xfrm>
            <a:off x="501120" y="4626193"/>
            <a:ext cx="4070880" cy="596228"/>
            <a:chOff x="501120" y="4626193"/>
            <a:chExt cx="4070880" cy="596228"/>
          </a:xfrm>
        </p:grpSpPr>
        <p:cxnSp>
          <p:nvCxnSpPr>
            <p:cNvPr id="8" name="ตัวเชื่อมต่อตรง 7">
              <a:extLst>
                <a:ext uri="{FF2B5EF4-FFF2-40B4-BE49-F238E27FC236}">
                  <a16:creationId xmlns:a16="http://schemas.microsoft.com/office/drawing/2014/main" id="{6F97B619-CDDA-4334-AB32-DC7AEDBB71CF}"/>
                </a:ext>
              </a:extLst>
            </p:cNvPr>
            <p:cNvCxnSpPr/>
            <p:nvPr/>
          </p:nvCxnSpPr>
          <p:spPr>
            <a:xfrm>
              <a:off x="1154263" y="5222421"/>
              <a:ext cx="273231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สี่เหลี่ยมผืนผ้า 12">
              <a:extLst>
                <a:ext uri="{FF2B5EF4-FFF2-40B4-BE49-F238E27FC236}">
                  <a16:creationId xmlns:a16="http://schemas.microsoft.com/office/drawing/2014/main" id="{D362F73D-977F-4D52-B88D-8180F13BD36A}"/>
                </a:ext>
              </a:extLst>
            </p:cNvPr>
            <p:cNvSpPr/>
            <p:nvPr/>
          </p:nvSpPr>
          <p:spPr>
            <a:xfrm>
              <a:off x="501120" y="4626193"/>
              <a:ext cx="4070880" cy="530915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QAP FORM</a:t>
              </a:r>
              <a:endParaRPr lang="th-TH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" name="กลุ่ม 17">
            <a:extLst>
              <a:ext uri="{FF2B5EF4-FFF2-40B4-BE49-F238E27FC236}">
                <a16:creationId xmlns:a16="http://schemas.microsoft.com/office/drawing/2014/main" id="{2F4EA6F2-5533-47F4-A935-A5E41B816CEF}"/>
              </a:ext>
            </a:extLst>
          </p:cNvPr>
          <p:cNvGrpSpPr/>
          <p:nvPr/>
        </p:nvGrpSpPr>
        <p:grpSpPr>
          <a:xfrm>
            <a:off x="4430297" y="4615308"/>
            <a:ext cx="4070880" cy="607113"/>
            <a:chOff x="4430297" y="4615308"/>
            <a:chExt cx="4070880" cy="607113"/>
          </a:xfrm>
        </p:grpSpPr>
        <p:cxnSp>
          <p:nvCxnSpPr>
            <p:cNvPr id="10" name="ตัวเชื่อมต่อตรง 9">
              <a:extLst>
                <a:ext uri="{FF2B5EF4-FFF2-40B4-BE49-F238E27FC236}">
                  <a16:creationId xmlns:a16="http://schemas.microsoft.com/office/drawing/2014/main" id="{9A11EBAE-87A7-4779-8F22-B1BFBCC378D2}"/>
                </a:ext>
              </a:extLst>
            </p:cNvPr>
            <p:cNvCxnSpPr/>
            <p:nvPr/>
          </p:nvCxnSpPr>
          <p:spPr>
            <a:xfrm>
              <a:off x="5181600" y="5222421"/>
              <a:ext cx="273231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04859A92-22AC-4033-8B37-509C3CFE1DCC}"/>
                </a:ext>
              </a:extLst>
            </p:cNvPr>
            <p:cNvSpPr/>
            <p:nvPr/>
          </p:nvSpPr>
          <p:spPr>
            <a:xfrm>
              <a:off x="4430297" y="4615308"/>
              <a:ext cx="4070880" cy="530915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BKD FORM</a:t>
              </a:r>
              <a:endParaRPr lang="th-TH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กลุ่ม 301">
            <a:extLst>
              <a:ext uri="{FF2B5EF4-FFF2-40B4-BE49-F238E27FC236}">
                <a16:creationId xmlns:a16="http://schemas.microsoft.com/office/drawing/2014/main" id="{B9E4EE5A-E7A7-4A2F-9ABC-ECAF1CB816BC}"/>
              </a:ext>
            </a:extLst>
          </p:cNvPr>
          <p:cNvGrpSpPr/>
          <p:nvPr/>
        </p:nvGrpSpPr>
        <p:grpSpPr>
          <a:xfrm>
            <a:off x="-103684" y="14343"/>
            <a:ext cx="8344011" cy="6779554"/>
            <a:chOff x="-103684" y="14343"/>
            <a:chExt cx="8344011" cy="6779554"/>
          </a:xfrm>
        </p:grpSpPr>
        <p:grpSp>
          <p:nvGrpSpPr>
            <p:cNvPr id="2" name="กลุ่ม 1">
              <a:extLst>
                <a:ext uri="{FF2B5EF4-FFF2-40B4-BE49-F238E27FC236}">
                  <a16:creationId xmlns:a16="http://schemas.microsoft.com/office/drawing/2014/main" id="{3DD703A0-53A6-432E-B49B-18BBF2795F1A}"/>
                </a:ext>
              </a:extLst>
            </p:cNvPr>
            <p:cNvGrpSpPr/>
            <p:nvPr/>
          </p:nvGrpSpPr>
          <p:grpSpPr>
            <a:xfrm>
              <a:off x="-103684" y="14343"/>
              <a:ext cx="1766926" cy="346249"/>
              <a:chOff x="1505801" y="2945918"/>
              <a:chExt cx="2355901" cy="461666"/>
            </a:xfrm>
          </p:grpSpPr>
          <p:cxnSp>
            <p:nvCxnSpPr>
              <p:cNvPr id="7" name="ตัวเชื่อมต่อตรง 6">
                <a:extLst>
                  <a:ext uri="{FF2B5EF4-FFF2-40B4-BE49-F238E27FC236}">
                    <a16:creationId xmlns:a16="http://schemas.microsoft.com/office/drawing/2014/main" id="{ED014D7E-3D01-4800-9C03-21B1AACEC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91" y="3361367"/>
                <a:ext cx="2169210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สี่เหลี่ยมผืนผ้า 10">
                <a:extLst>
                  <a:ext uri="{FF2B5EF4-FFF2-40B4-BE49-F238E27FC236}">
                    <a16:creationId xmlns:a16="http://schemas.microsoft.com/office/drawing/2014/main" id="{4B4DD1DF-C33A-4C0B-80E0-20D1861D2A24}"/>
                  </a:ext>
                </a:extLst>
              </p:cNvPr>
              <p:cNvSpPr/>
              <p:nvPr/>
            </p:nvSpPr>
            <p:spPr>
              <a:xfrm>
                <a:off x="1505801" y="2945918"/>
                <a:ext cx="2355901" cy="46166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</a:rPr>
                  <a:t>PCR FORM</a:t>
                </a:r>
                <a:endParaRPr lang="th-T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01" name="กลุ่ม 300">
              <a:extLst>
                <a:ext uri="{FF2B5EF4-FFF2-40B4-BE49-F238E27FC236}">
                  <a16:creationId xmlns:a16="http://schemas.microsoft.com/office/drawing/2014/main" id="{20BE0A39-ED2A-4872-A8EC-E08FC7BCDA77}"/>
                </a:ext>
              </a:extLst>
            </p:cNvPr>
            <p:cNvGrpSpPr/>
            <p:nvPr/>
          </p:nvGrpSpPr>
          <p:grpSpPr>
            <a:xfrm>
              <a:off x="885825" y="469317"/>
              <a:ext cx="7354502" cy="6324580"/>
              <a:chOff x="885825" y="469317"/>
              <a:chExt cx="7354502" cy="6324580"/>
            </a:xfrm>
          </p:grpSpPr>
          <p:sp>
            <p:nvSpPr>
              <p:cNvPr id="3" name="สี่เหลี่ยมผืนผ้า 2">
                <a:extLst>
                  <a:ext uri="{FF2B5EF4-FFF2-40B4-BE49-F238E27FC236}">
                    <a16:creationId xmlns:a16="http://schemas.microsoft.com/office/drawing/2014/main" id="{B5003589-A321-4DC2-9793-16DCF3C1FA7D}"/>
                  </a:ext>
                </a:extLst>
              </p:cNvPr>
              <p:cNvSpPr/>
              <p:nvPr/>
            </p:nvSpPr>
            <p:spPr>
              <a:xfrm>
                <a:off x="885825" y="469317"/>
                <a:ext cx="7354502" cy="6324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TextBox 3">
                <a:extLst>
                  <a:ext uri="{FF2B5EF4-FFF2-40B4-BE49-F238E27FC236}">
                    <a16:creationId xmlns:a16="http://schemas.microsoft.com/office/drawing/2014/main" id="{13312D03-F449-4CC1-A07C-8CB188CBE020}"/>
                  </a:ext>
                </a:extLst>
              </p:cNvPr>
              <p:cNvSpPr txBox="1"/>
              <p:nvPr/>
            </p:nvSpPr>
            <p:spPr>
              <a:xfrm>
                <a:off x="1818073" y="1861286"/>
                <a:ext cx="946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Lead-time :</a:t>
                </a:r>
              </a:p>
            </p:txBody>
          </p:sp>
          <p:sp>
            <p:nvSpPr>
              <p:cNvPr id="207" name="TextBox 4">
                <a:extLst>
                  <a:ext uri="{FF2B5EF4-FFF2-40B4-BE49-F238E27FC236}">
                    <a16:creationId xmlns:a16="http://schemas.microsoft.com/office/drawing/2014/main" id="{1130FA03-1080-41D9-8A3E-49178B814E87}"/>
                  </a:ext>
                </a:extLst>
              </p:cNvPr>
              <p:cNvSpPr txBox="1"/>
              <p:nvPr/>
            </p:nvSpPr>
            <p:spPr>
              <a:xfrm>
                <a:off x="2876272" y="1882477"/>
                <a:ext cx="6158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Normal</a:t>
                </a:r>
              </a:p>
            </p:txBody>
          </p:sp>
          <p:sp>
            <p:nvSpPr>
              <p:cNvPr id="208" name="TextBox 6">
                <a:extLst>
                  <a:ext uri="{FF2B5EF4-FFF2-40B4-BE49-F238E27FC236}">
                    <a16:creationId xmlns:a16="http://schemas.microsoft.com/office/drawing/2014/main" id="{23A32ACD-18DA-4113-830A-571A95ABFBFF}"/>
                  </a:ext>
                </a:extLst>
              </p:cNvPr>
              <p:cNvSpPr txBox="1"/>
              <p:nvPr/>
            </p:nvSpPr>
            <p:spPr>
              <a:xfrm>
                <a:off x="3752067" y="1875245"/>
                <a:ext cx="5790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Urgent</a:t>
                </a:r>
              </a:p>
            </p:txBody>
          </p:sp>
          <p:sp>
            <p:nvSpPr>
              <p:cNvPr id="209" name="Rectangle 10">
                <a:extLst>
                  <a:ext uri="{FF2B5EF4-FFF2-40B4-BE49-F238E27FC236}">
                    <a16:creationId xmlns:a16="http://schemas.microsoft.com/office/drawing/2014/main" id="{D2B9F7D5-C189-40EE-99B3-92281AED828C}"/>
                  </a:ext>
                </a:extLst>
              </p:cNvPr>
              <p:cNvSpPr/>
              <p:nvPr/>
            </p:nvSpPr>
            <p:spPr>
              <a:xfrm>
                <a:off x="6216266" y="619983"/>
                <a:ext cx="1700129" cy="287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22/07/2020</a:t>
                </a:r>
              </a:p>
            </p:txBody>
          </p:sp>
          <p:sp>
            <p:nvSpPr>
              <p:cNvPr id="210" name="TextBox 11">
                <a:extLst>
                  <a:ext uri="{FF2B5EF4-FFF2-40B4-BE49-F238E27FC236}">
                    <a16:creationId xmlns:a16="http://schemas.microsoft.com/office/drawing/2014/main" id="{AC00BC50-F98B-4017-AE5E-2956C07E9D69}"/>
                  </a:ext>
                </a:extLst>
              </p:cNvPr>
              <p:cNvSpPr txBox="1"/>
              <p:nvPr/>
            </p:nvSpPr>
            <p:spPr>
              <a:xfrm>
                <a:off x="5194725" y="577481"/>
                <a:ext cx="10326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Create Date :</a:t>
                </a:r>
              </a:p>
            </p:txBody>
          </p:sp>
          <p:sp>
            <p:nvSpPr>
              <p:cNvPr id="211" name="TextBox 14">
                <a:extLst>
                  <a:ext uri="{FF2B5EF4-FFF2-40B4-BE49-F238E27FC236}">
                    <a16:creationId xmlns:a16="http://schemas.microsoft.com/office/drawing/2014/main" id="{AF578082-D85B-440D-9D67-0723A684E024}"/>
                  </a:ext>
                </a:extLst>
              </p:cNvPr>
              <p:cNvSpPr txBox="1"/>
              <p:nvPr/>
            </p:nvSpPr>
            <p:spPr>
              <a:xfrm>
                <a:off x="1692258" y="2273647"/>
                <a:ext cx="1059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Annual Plan :</a:t>
                </a:r>
              </a:p>
            </p:txBody>
          </p:sp>
          <p:sp>
            <p:nvSpPr>
              <p:cNvPr id="212" name="Rectangle 21">
                <a:extLst>
                  <a:ext uri="{FF2B5EF4-FFF2-40B4-BE49-F238E27FC236}">
                    <a16:creationId xmlns:a16="http://schemas.microsoft.com/office/drawing/2014/main" id="{8A9A0C96-405D-4342-9519-B9A72CD13208}"/>
                  </a:ext>
                </a:extLst>
              </p:cNvPr>
              <p:cNvSpPr/>
              <p:nvPr/>
            </p:nvSpPr>
            <p:spPr>
              <a:xfrm>
                <a:off x="6247535" y="2260352"/>
                <a:ext cx="1668860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TextBox 22">
                <a:extLst>
                  <a:ext uri="{FF2B5EF4-FFF2-40B4-BE49-F238E27FC236}">
                    <a16:creationId xmlns:a16="http://schemas.microsoft.com/office/drawing/2014/main" id="{18AB306B-E581-403A-8A16-D75BAF220F57}"/>
                  </a:ext>
                </a:extLst>
              </p:cNvPr>
              <p:cNvSpPr txBox="1"/>
              <p:nvPr/>
            </p:nvSpPr>
            <p:spPr>
              <a:xfrm>
                <a:off x="4986653" y="2277289"/>
                <a:ext cx="12602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Annual Plan No :</a:t>
                </a:r>
              </a:p>
            </p:txBody>
          </p:sp>
          <p:sp>
            <p:nvSpPr>
              <p:cNvPr id="214" name="TextBox 23">
                <a:extLst>
                  <a:ext uri="{FF2B5EF4-FFF2-40B4-BE49-F238E27FC236}">
                    <a16:creationId xmlns:a16="http://schemas.microsoft.com/office/drawing/2014/main" id="{67E37E55-35B5-4C31-97F1-EB164B3C9159}"/>
                  </a:ext>
                </a:extLst>
              </p:cNvPr>
              <p:cNvSpPr txBox="1"/>
              <p:nvPr/>
            </p:nvSpPr>
            <p:spPr>
              <a:xfrm>
                <a:off x="6323380" y="2250691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FY20</a:t>
                </a:r>
                <a:r>
                  <a:rPr lang="th-TH" dirty="0">
                    <a:solidFill>
                      <a:schemeClr val="bg1">
                        <a:lumMod val="50000"/>
                      </a:schemeClr>
                    </a:solidFill>
                  </a:rPr>
                  <a:t>-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DPE</a:t>
                </a:r>
                <a:r>
                  <a:rPr lang="th-TH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-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A009</a:t>
                </a:r>
                <a:endParaRPr lang="th-TH" sz="16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6B99BADC-A194-4BA5-9842-3F97478DED75}"/>
                  </a:ext>
                </a:extLst>
              </p:cNvPr>
              <p:cNvSpPr/>
              <p:nvPr/>
            </p:nvSpPr>
            <p:spPr>
              <a:xfrm>
                <a:off x="6234517" y="1128373"/>
                <a:ext cx="1681878" cy="3149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xtBox 26">
                <a:extLst>
                  <a:ext uri="{FF2B5EF4-FFF2-40B4-BE49-F238E27FC236}">
                    <a16:creationId xmlns:a16="http://schemas.microsoft.com/office/drawing/2014/main" id="{CC6A94A4-F3C3-47C5-8B5A-3871773712AE}"/>
                  </a:ext>
                </a:extLst>
              </p:cNvPr>
              <p:cNvSpPr txBox="1"/>
              <p:nvPr/>
            </p:nvSpPr>
            <p:spPr>
              <a:xfrm>
                <a:off x="1073133" y="1094488"/>
                <a:ext cx="16674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Department / Section :</a:t>
                </a:r>
              </a:p>
            </p:txBody>
          </p:sp>
          <p:sp>
            <p:nvSpPr>
              <p:cNvPr id="217" name="TextBox 27">
                <a:extLst>
                  <a:ext uri="{FF2B5EF4-FFF2-40B4-BE49-F238E27FC236}">
                    <a16:creationId xmlns:a16="http://schemas.microsoft.com/office/drawing/2014/main" id="{256F2564-2636-4AEA-8E7A-0D735E3F0648}"/>
                  </a:ext>
                </a:extLst>
              </p:cNvPr>
              <p:cNvSpPr txBox="1"/>
              <p:nvPr/>
            </p:nvSpPr>
            <p:spPr>
              <a:xfrm>
                <a:off x="5362250" y="1104731"/>
                <a:ext cx="894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Registant :</a:t>
                </a:r>
              </a:p>
            </p:txBody>
          </p:sp>
          <p:grpSp>
            <p:nvGrpSpPr>
              <p:cNvPr id="218" name="Group 30">
                <a:extLst>
                  <a:ext uri="{FF2B5EF4-FFF2-40B4-BE49-F238E27FC236}">
                    <a16:creationId xmlns:a16="http://schemas.microsoft.com/office/drawing/2014/main" id="{97D50C98-090F-4243-925A-5C19F46E0B07}"/>
                  </a:ext>
                </a:extLst>
              </p:cNvPr>
              <p:cNvGrpSpPr/>
              <p:nvPr/>
            </p:nvGrpSpPr>
            <p:grpSpPr>
              <a:xfrm>
                <a:off x="2717785" y="1114255"/>
                <a:ext cx="2519560" cy="338554"/>
                <a:chOff x="1668348" y="1046412"/>
                <a:chExt cx="2519560" cy="338554"/>
              </a:xfrm>
            </p:grpSpPr>
            <p:sp>
              <p:nvSpPr>
                <p:cNvPr id="219" name="Rectangle 24">
                  <a:extLst>
                    <a:ext uri="{FF2B5EF4-FFF2-40B4-BE49-F238E27FC236}">
                      <a16:creationId xmlns:a16="http://schemas.microsoft.com/office/drawing/2014/main" id="{C36E2D5B-7C61-46A6-B02C-C6F4424E792F}"/>
                    </a:ext>
                  </a:extLst>
                </p:cNvPr>
                <p:cNvSpPr/>
                <p:nvPr/>
              </p:nvSpPr>
              <p:spPr>
                <a:xfrm>
                  <a:off x="1668348" y="1050227"/>
                  <a:ext cx="2519560" cy="29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TextBox 28">
                  <a:extLst>
                    <a:ext uri="{FF2B5EF4-FFF2-40B4-BE49-F238E27FC236}">
                      <a16:creationId xmlns:a16="http://schemas.microsoft.com/office/drawing/2014/main" id="{CB7D9D26-983D-4E33-B680-511F8D5BA341}"/>
                    </a:ext>
                  </a:extLst>
                </p:cNvPr>
                <p:cNvSpPr txBox="1"/>
                <p:nvPr/>
              </p:nvSpPr>
              <p:spPr>
                <a:xfrm>
                  <a:off x="1728452" y="1046412"/>
                  <a:ext cx="17011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Production</a:t>
                  </a:r>
                  <a:r>
                    <a:rPr 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Engineer</a:t>
                  </a:r>
                  <a:endParaRPr lang="th-TH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21" name="TextBox 29">
                <a:extLst>
                  <a:ext uri="{FF2B5EF4-FFF2-40B4-BE49-F238E27FC236}">
                    <a16:creationId xmlns:a16="http://schemas.microsoft.com/office/drawing/2014/main" id="{0A11DE7A-4302-4FA1-9F2D-4901EAA2A12B}"/>
                  </a:ext>
                </a:extLst>
              </p:cNvPr>
              <p:cNvSpPr txBox="1"/>
              <p:nvPr/>
            </p:nvSpPr>
            <p:spPr>
              <a:xfrm>
                <a:off x="6362656" y="1142429"/>
                <a:ext cx="1446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MS.Kittiya Yangsao</a:t>
                </a:r>
                <a:endParaRPr lang="th-TH" sz="16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222" name="Rectangle 31">
                <a:extLst>
                  <a:ext uri="{FF2B5EF4-FFF2-40B4-BE49-F238E27FC236}">
                    <a16:creationId xmlns:a16="http://schemas.microsoft.com/office/drawing/2014/main" id="{0EF2F6D7-6A4D-437A-9612-0D179B9B891B}"/>
                  </a:ext>
                </a:extLst>
              </p:cNvPr>
              <p:cNvSpPr/>
              <p:nvPr/>
            </p:nvSpPr>
            <p:spPr>
              <a:xfrm>
                <a:off x="2741338" y="1533735"/>
                <a:ext cx="2496008" cy="289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TextBox 32">
                <a:extLst>
                  <a:ext uri="{FF2B5EF4-FFF2-40B4-BE49-F238E27FC236}">
                    <a16:creationId xmlns:a16="http://schemas.microsoft.com/office/drawing/2014/main" id="{C9C33497-7477-4E2C-82C6-AB275EDC6097}"/>
                  </a:ext>
                </a:extLst>
              </p:cNvPr>
              <p:cNvSpPr txBox="1"/>
              <p:nvPr/>
            </p:nvSpPr>
            <p:spPr>
              <a:xfrm>
                <a:off x="1530833" y="1509135"/>
                <a:ext cx="1233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No.(Automatic) :</a:t>
                </a:r>
              </a:p>
            </p:txBody>
          </p:sp>
          <p:sp>
            <p:nvSpPr>
              <p:cNvPr id="224" name="TextBox 33">
                <a:extLst>
                  <a:ext uri="{FF2B5EF4-FFF2-40B4-BE49-F238E27FC236}">
                    <a16:creationId xmlns:a16="http://schemas.microsoft.com/office/drawing/2014/main" id="{7A5EE932-40A4-4633-B9D1-CC8D8ECCA92D}"/>
                  </a:ext>
                </a:extLst>
              </p:cNvPr>
              <p:cNvSpPr txBox="1"/>
              <p:nvPr/>
            </p:nvSpPr>
            <p:spPr>
              <a:xfrm>
                <a:off x="2760820" y="1523490"/>
                <a:ext cx="13067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DN</a:t>
                </a:r>
                <a:r>
                  <a:rPr lang="th-TH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-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PCR</a:t>
                </a:r>
                <a:r>
                  <a:rPr lang="th-TH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-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FY20</a:t>
                </a:r>
                <a:r>
                  <a:rPr lang="th-TH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-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001</a:t>
                </a:r>
                <a:endParaRPr lang="th-TH" sz="160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endParaRPr>
              </a:p>
            </p:txBody>
          </p:sp>
          <p:grpSp>
            <p:nvGrpSpPr>
              <p:cNvPr id="225" name="Group 36">
                <a:extLst>
                  <a:ext uri="{FF2B5EF4-FFF2-40B4-BE49-F238E27FC236}">
                    <a16:creationId xmlns:a16="http://schemas.microsoft.com/office/drawing/2014/main" id="{1FE8CD89-C002-4594-97C8-800A44ACAD23}"/>
                  </a:ext>
                </a:extLst>
              </p:cNvPr>
              <p:cNvGrpSpPr/>
              <p:nvPr/>
            </p:nvGrpSpPr>
            <p:grpSpPr>
              <a:xfrm>
                <a:off x="2741479" y="2268715"/>
                <a:ext cx="1731555" cy="338554"/>
                <a:chOff x="967547" y="2874273"/>
                <a:chExt cx="1731555" cy="338554"/>
              </a:xfrm>
            </p:grpSpPr>
            <p:sp>
              <p:nvSpPr>
                <p:cNvPr id="226" name="Rectangle 34">
                  <a:extLst>
                    <a:ext uri="{FF2B5EF4-FFF2-40B4-BE49-F238E27FC236}">
                      <a16:creationId xmlns:a16="http://schemas.microsoft.com/office/drawing/2014/main" id="{773A6190-E16E-4460-AE06-C6A8356D5D1B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7" name="TextBox 35">
                  <a:extLst>
                    <a:ext uri="{FF2B5EF4-FFF2-40B4-BE49-F238E27FC236}">
                      <a16:creationId xmlns:a16="http://schemas.microsoft.com/office/drawing/2014/main" id="{55B496A3-E44F-4AB5-AAE0-797673E4577E}"/>
                    </a:ext>
                  </a:extLst>
                </p:cNvPr>
                <p:cNvSpPr txBox="1"/>
                <p:nvPr/>
              </p:nvSpPr>
              <p:spPr>
                <a:xfrm>
                  <a:off x="1201296" y="2874273"/>
                  <a:ext cx="1330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Annual Plan item</a:t>
                  </a:r>
                </a:p>
              </p:txBody>
            </p:sp>
          </p:grpSp>
          <p:sp>
            <p:nvSpPr>
              <p:cNvPr id="228" name="TextBox 37">
                <a:extLst>
                  <a:ext uri="{FF2B5EF4-FFF2-40B4-BE49-F238E27FC236}">
                    <a16:creationId xmlns:a16="http://schemas.microsoft.com/office/drawing/2014/main" id="{B371B744-E90C-4C93-AD12-9010BCFC0979}"/>
                  </a:ext>
                </a:extLst>
              </p:cNvPr>
              <p:cNvSpPr txBox="1"/>
              <p:nvPr/>
            </p:nvSpPr>
            <p:spPr>
              <a:xfrm>
                <a:off x="2197556" y="2728845"/>
                <a:ext cx="540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Title :</a:t>
                </a:r>
              </a:p>
            </p:txBody>
          </p:sp>
          <p:grpSp>
            <p:nvGrpSpPr>
              <p:cNvPr id="229" name="Group 38">
                <a:extLst>
                  <a:ext uri="{FF2B5EF4-FFF2-40B4-BE49-F238E27FC236}">
                    <a16:creationId xmlns:a16="http://schemas.microsoft.com/office/drawing/2014/main" id="{27F0712A-29ED-496A-AF49-D737438A2A0F}"/>
                  </a:ext>
                </a:extLst>
              </p:cNvPr>
              <p:cNvGrpSpPr/>
              <p:nvPr/>
            </p:nvGrpSpPr>
            <p:grpSpPr>
              <a:xfrm>
                <a:off x="2738777" y="2723913"/>
                <a:ext cx="5157960" cy="338554"/>
                <a:chOff x="967547" y="2874273"/>
                <a:chExt cx="5157960" cy="338554"/>
              </a:xfrm>
            </p:grpSpPr>
            <p:sp>
              <p:nvSpPr>
                <p:cNvPr id="230" name="Rectangle 39">
                  <a:extLst>
                    <a:ext uri="{FF2B5EF4-FFF2-40B4-BE49-F238E27FC236}">
                      <a16:creationId xmlns:a16="http://schemas.microsoft.com/office/drawing/2014/main" id="{DA838FEF-6EB4-4902-A986-415C7EBC269B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5157960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1" name="TextBox 40">
                  <a:extLst>
                    <a:ext uri="{FF2B5EF4-FFF2-40B4-BE49-F238E27FC236}">
                      <a16:creationId xmlns:a16="http://schemas.microsoft.com/office/drawing/2014/main" id="{C8B99344-41F5-450E-8F96-CC91AF1F824B}"/>
                    </a:ext>
                  </a:extLst>
                </p:cNvPr>
                <p:cNvSpPr txBox="1"/>
                <p:nvPr/>
              </p:nvSpPr>
              <p:spPr>
                <a:xfrm>
                  <a:off x="998096" y="2874273"/>
                  <a:ext cx="13885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 HP5 New Machine</a:t>
                  </a:r>
                </a:p>
              </p:txBody>
            </p:sp>
          </p:grpSp>
          <p:sp>
            <p:nvSpPr>
              <p:cNvPr id="232" name="TextBox 41">
                <a:extLst>
                  <a:ext uri="{FF2B5EF4-FFF2-40B4-BE49-F238E27FC236}">
                    <a16:creationId xmlns:a16="http://schemas.microsoft.com/office/drawing/2014/main" id="{E03304EA-18B9-47D1-AD01-EFBBCA0576BB}"/>
                  </a:ext>
                </a:extLst>
              </p:cNvPr>
              <p:cNvSpPr txBox="1"/>
              <p:nvPr/>
            </p:nvSpPr>
            <p:spPr>
              <a:xfrm>
                <a:off x="1663242" y="3188580"/>
                <a:ext cx="10759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Change type :</a:t>
                </a:r>
              </a:p>
            </p:txBody>
          </p:sp>
          <p:grpSp>
            <p:nvGrpSpPr>
              <p:cNvPr id="233" name="Group 42">
                <a:extLst>
                  <a:ext uri="{FF2B5EF4-FFF2-40B4-BE49-F238E27FC236}">
                    <a16:creationId xmlns:a16="http://schemas.microsoft.com/office/drawing/2014/main" id="{17A74A3A-41AC-45F9-A7CB-D3F897FDC83E}"/>
                  </a:ext>
                </a:extLst>
              </p:cNvPr>
              <p:cNvGrpSpPr/>
              <p:nvPr/>
            </p:nvGrpSpPr>
            <p:grpSpPr>
              <a:xfrm>
                <a:off x="2712463" y="3183648"/>
                <a:ext cx="1731555" cy="338554"/>
                <a:chOff x="967547" y="2874273"/>
                <a:chExt cx="1731555" cy="338554"/>
              </a:xfrm>
            </p:grpSpPr>
            <p:sp>
              <p:nvSpPr>
                <p:cNvPr id="234" name="Rectangle 43">
                  <a:extLst>
                    <a:ext uri="{FF2B5EF4-FFF2-40B4-BE49-F238E27FC236}">
                      <a16:creationId xmlns:a16="http://schemas.microsoft.com/office/drawing/2014/main" id="{D524FF9C-1800-486E-A56D-697A38C6616A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5" name="TextBox 44">
                  <a:extLst>
                    <a:ext uri="{FF2B5EF4-FFF2-40B4-BE49-F238E27FC236}">
                      <a16:creationId xmlns:a16="http://schemas.microsoft.com/office/drawing/2014/main" id="{FCE1BE38-4C09-4237-85ED-2C6CB3352625}"/>
                    </a:ext>
                  </a:extLst>
                </p:cNvPr>
                <p:cNvSpPr txBox="1"/>
                <p:nvPr/>
              </p:nvSpPr>
              <p:spPr>
                <a:xfrm>
                  <a:off x="1201296" y="2874273"/>
                  <a:ext cx="6591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Repeat</a:t>
                  </a:r>
                </a:p>
              </p:txBody>
            </p:sp>
          </p:grpSp>
          <p:sp>
            <p:nvSpPr>
              <p:cNvPr id="236" name="TextBox 45">
                <a:extLst>
                  <a:ext uri="{FF2B5EF4-FFF2-40B4-BE49-F238E27FC236}">
                    <a16:creationId xmlns:a16="http://schemas.microsoft.com/office/drawing/2014/main" id="{C620B03B-880A-4F8D-8595-D3CB28CF0210}"/>
                  </a:ext>
                </a:extLst>
              </p:cNvPr>
              <p:cNvSpPr txBox="1"/>
              <p:nvPr/>
            </p:nvSpPr>
            <p:spPr>
              <a:xfrm>
                <a:off x="5678655" y="3226890"/>
                <a:ext cx="5902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Rank :</a:t>
                </a:r>
              </a:p>
            </p:txBody>
          </p:sp>
          <p:grpSp>
            <p:nvGrpSpPr>
              <p:cNvPr id="237" name="Group 46">
                <a:extLst>
                  <a:ext uri="{FF2B5EF4-FFF2-40B4-BE49-F238E27FC236}">
                    <a16:creationId xmlns:a16="http://schemas.microsoft.com/office/drawing/2014/main" id="{ADD95C84-B610-48CC-BF73-2D6D1BA58D03}"/>
                  </a:ext>
                </a:extLst>
              </p:cNvPr>
              <p:cNvGrpSpPr/>
              <p:nvPr/>
            </p:nvGrpSpPr>
            <p:grpSpPr>
              <a:xfrm>
                <a:off x="6257976" y="3221958"/>
                <a:ext cx="1801485" cy="338554"/>
                <a:chOff x="967547" y="2874273"/>
                <a:chExt cx="1801485" cy="338554"/>
              </a:xfrm>
            </p:grpSpPr>
            <p:sp>
              <p:nvSpPr>
                <p:cNvPr id="238" name="Rectangle 47">
                  <a:extLst>
                    <a:ext uri="{FF2B5EF4-FFF2-40B4-BE49-F238E27FC236}">
                      <a16:creationId xmlns:a16="http://schemas.microsoft.com/office/drawing/2014/main" id="{1EE48951-8E21-4332-9925-E84E96057E7B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62847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9" name="TextBox 48">
                  <a:extLst>
                    <a:ext uri="{FF2B5EF4-FFF2-40B4-BE49-F238E27FC236}">
                      <a16:creationId xmlns:a16="http://schemas.microsoft.com/office/drawing/2014/main" id="{4AC09CAD-023E-4193-B457-893B527977A2}"/>
                    </a:ext>
                  </a:extLst>
                </p:cNvPr>
                <p:cNvSpPr txBox="1"/>
                <p:nvPr/>
              </p:nvSpPr>
              <p:spPr>
                <a:xfrm>
                  <a:off x="1661036" y="2874273"/>
                  <a:ext cx="11079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C2	</a:t>
                  </a:r>
                </a:p>
              </p:txBody>
            </p:sp>
          </p:grpSp>
          <p:sp>
            <p:nvSpPr>
              <p:cNvPr id="240" name="TextBox 57">
                <a:extLst>
                  <a:ext uri="{FF2B5EF4-FFF2-40B4-BE49-F238E27FC236}">
                    <a16:creationId xmlns:a16="http://schemas.microsoft.com/office/drawing/2014/main" id="{76FFAC59-EF0F-46A3-ADE4-85366F0BB812}"/>
                  </a:ext>
                </a:extLst>
              </p:cNvPr>
              <p:cNvSpPr txBox="1"/>
              <p:nvPr/>
            </p:nvSpPr>
            <p:spPr>
              <a:xfrm>
                <a:off x="1098898" y="3772515"/>
                <a:ext cx="16562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Customer submission:</a:t>
                </a:r>
              </a:p>
            </p:txBody>
          </p:sp>
          <p:grpSp>
            <p:nvGrpSpPr>
              <p:cNvPr id="241" name="Group 61">
                <a:extLst>
                  <a:ext uri="{FF2B5EF4-FFF2-40B4-BE49-F238E27FC236}">
                    <a16:creationId xmlns:a16="http://schemas.microsoft.com/office/drawing/2014/main" id="{35773A15-DC97-45AE-96C1-9D19A4A470C1}"/>
                  </a:ext>
                </a:extLst>
              </p:cNvPr>
              <p:cNvGrpSpPr/>
              <p:nvPr/>
            </p:nvGrpSpPr>
            <p:grpSpPr>
              <a:xfrm>
                <a:off x="2711096" y="3767583"/>
                <a:ext cx="1731555" cy="338554"/>
                <a:chOff x="967547" y="2874273"/>
                <a:chExt cx="1731555" cy="338554"/>
              </a:xfrm>
            </p:grpSpPr>
            <p:sp>
              <p:nvSpPr>
                <p:cNvPr id="242" name="Rectangle 62">
                  <a:extLst>
                    <a:ext uri="{FF2B5EF4-FFF2-40B4-BE49-F238E27FC236}">
                      <a16:creationId xmlns:a16="http://schemas.microsoft.com/office/drawing/2014/main" id="{DC3A33D1-14E5-422E-9233-949812C5DCBD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3" name="TextBox 63">
                  <a:extLst>
                    <a:ext uri="{FF2B5EF4-FFF2-40B4-BE49-F238E27FC236}">
                      <a16:creationId xmlns:a16="http://schemas.microsoft.com/office/drawing/2014/main" id="{DFCDF218-7053-46F6-A88C-66B69EB34166}"/>
                    </a:ext>
                  </a:extLst>
                </p:cNvPr>
                <p:cNvSpPr txBox="1"/>
                <p:nvPr/>
              </p:nvSpPr>
              <p:spPr>
                <a:xfrm>
                  <a:off x="1201296" y="2874273"/>
                  <a:ext cx="10454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Isuzu ,Nissan</a:t>
                  </a:r>
                </a:p>
              </p:txBody>
            </p:sp>
          </p:grpSp>
          <p:sp>
            <p:nvSpPr>
              <p:cNvPr id="244" name="TextBox 64">
                <a:extLst>
                  <a:ext uri="{FF2B5EF4-FFF2-40B4-BE49-F238E27FC236}">
                    <a16:creationId xmlns:a16="http://schemas.microsoft.com/office/drawing/2014/main" id="{7E8B19E5-F7BE-4B66-9F67-A3069B519F3B}"/>
                  </a:ext>
                </a:extLst>
              </p:cNvPr>
              <p:cNvSpPr txBox="1"/>
              <p:nvPr/>
            </p:nvSpPr>
            <p:spPr>
              <a:xfrm>
                <a:off x="4933625" y="3743940"/>
                <a:ext cx="1338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Planning review :</a:t>
                </a:r>
              </a:p>
            </p:txBody>
          </p:sp>
          <p:grpSp>
            <p:nvGrpSpPr>
              <p:cNvPr id="245" name="Group 65">
                <a:extLst>
                  <a:ext uri="{FF2B5EF4-FFF2-40B4-BE49-F238E27FC236}">
                    <a16:creationId xmlns:a16="http://schemas.microsoft.com/office/drawing/2014/main" id="{E174B5C4-8126-4F80-A40B-EFD85410DB8C}"/>
                  </a:ext>
                </a:extLst>
              </p:cNvPr>
              <p:cNvGrpSpPr/>
              <p:nvPr/>
            </p:nvGrpSpPr>
            <p:grpSpPr>
              <a:xfrm>
                <a:off x="6272773" y="3739008"/>
                <a:ext cx="1613678" cy="338554"/>
                <a:chOff x="967547" y="2874273"/>
                <a:chExt cx="1823304" cy="338554"/>
              </a:xfrm>
            </p:grpSpPr>
            <p:sp>
              <p:nvSpPr>
                <p:cNvPr id="246" name="Rectangle 66">
                  <a:extLst>
                    <a:ext uri="{FF2B5EF4-FFF2-40B4-BE49-F238E27FC236}">
                      <a16:creationId xmlns:a16="http://schemas.microsoft.com/office/drawing/2014/main" id="{7D0EAA7B-4439-495F-9F6C-4742F0297D93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823304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7" name="TextBox 67">
                  <a:extLst>
                    <a:ext uri="{FF2B5EF4-FFF2-40B4-BE49-F238E27FC236}">
                      <a16:creationId xmlns:a16="http://schemas.microsoft.com/office/drawing/2014/main" id="{AB16645F-95D3-4E19-A6FE-D90EC1179C9A}"/>
                    </a:ext>
                  </a:extLst>
                </p:cNvPr>
                <p:cNvSpPr txBox="1"/>
                <p:nvPr/>
              </p:nvSpPr>
              <p:spPr>
                <a:xfrm>
                  <a:off x="1620396" y="2874273"/>
                  <a:ext cx="410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Yes</a:t>
                  </a:r>
                </a:p>
              </p:txBody>
            </p:sp>
          </p:grpSp>
          <p:sp>
            <p:nvSpPr>
              <p:cNvPr id="248" name="TextBox 68">
                <a:extLst>
                  <a:ext uri="{FF2B5EF4-FFF2-40B4-BE49-F238E27FC236}">
                    <a16:creationId xmlns:a16="http://schemas.microsoft.com/office/drawing/2014/main" id="{CC2169E0-2B97-454E-B588-384CC3104C21}"/>
                  </a:ext>
                </a:extLst>
              </p:cNvPr>
              <p:cNvSpPr txBox="1"/>
              <p:nvPr/>
            </p:nvSpPr>
            <p:spPr>
              <a:xfrm>
                <a:off x="1992580" y="4385640"/>
                <a:ext cx="77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Product :</a:t>
                </a:r>
              </a:p>
            </p:txBody>
          </p:sp>
          <p:grpSp>
            <p:nvGrpSpPr>
              <p:cNvPr id="249" name="Group 69">
                <a:extLst>
                  <a:ext uri="{FF2B5EF4-FFF2-40B4-BE49-F238E27FC236}">
                    <a16:creationId xmlns:a16="http://schemas.microsoft.com/office/drawing/2014/main" id="{D49731F7-E057-42B9-9AA0-728CFD7E4790}"/>
                  </a:ext>
                </a:extLst>
              </p:cNvPr>
              <p:cNvGrpSpPr/>
              <p:nvPr/>
            </p:nvGrpSpPr>
            <p:grpSpPr>
              <a:xfrm>
                <a:off x="2711601" y="4380708"/>
                <a:ext cx="1731555" cy="338554"/>
                <a:chOff x="967547" y="2874273"/>
                <a:chExt cx="1731555" cy="338554"/>
              </a:xfrm>
            </p:grpSpPr>
            <p:sp>
              <p:nvSpPr>
                <p:cNvPr id="250" name="Rectangle 70">
                  <a:extLst>
                    <a:ext uri="{FF2B5EF4-FFF2-40B4-BE49-F238E27FC236}">
                      <a16:creationId xmlns:a16="http://schemas.microsoft.com/office/drawing/2014/main" id="{1DF4251C-B46D-473F-AA4A-D5940E00F209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1" name="TextBox 71">
                  <a:extLst>
                    <a:ext uri="{FF2B5EF4-FFF2-40B4-BE49-F238E27FC236}">
                      <a16:creationId xmlns:a16="http://schemas.microsoft.com/office/drawing/2014/main" id="{0F36C94D-738E-4E0B-AF01-861F9BAD3606}"/>
                    </a:ext>
                  </a:extLst>
                </p:cNvPr>
                <p:cNvSpPr txBox="1"/>
                <p:nvPr/>
              </p:nvSpPr>
              <p:spPr>
                <a:xfrm>
                  <a:off x="1582296" y="2874273"/>
                  <a:ext cx="4459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G3S</a:t>
                  </a:r>
                </a:p>
              </p:txBody>
            </p:sp>
          </p:grpSp>
          <p:sp>
            <p:nvSpPr>
              <p:cNvPr id="252" name="TextBox 72">
                <a:extLst>
                  <a:ext uri="{FF2B5EF4-FFF2-40B4-BE49-F238E27FC236}">
                    <a16:creationId xmlns:a16="http://schemas.microsoft.com/office/drawing/2014/main" id="{EE2813FA-0469-4FB9-B20D-EC9ABBA47606}"/>
                  </a:ext>
                </a:extLst>
              </p:cNvPr>
              <p:cNvSpPr txBox="1"/>
              <p:nvPr/>
            </p:nvSpPr>
            <p:spPr>
              <a:xfrm>
                <a:off x="5332595" y="4369709"/>
                <a:ext cx="946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Part name :</a:t>
                </a:r>
              </a:p>
            </p:txBody>
          </p:sp>
          <p:grpSp>
            <p:nvGrpSpPr>
              <p:cNvPr id="253" name="Group 73">
                <a:extLst>
                  <a:ext uri="{FF2B5EF4-FFF2-40B4-BE49-F238E27FC236}">
                    <a16:creationId xmlns:a16="http://schemas.microsoft.com/office/drawing/2014/main" id="{D14A056E-883F-4EFC-8218-3D6A7C96199B}"/>
                  </a:ext>
                </a:extLst>
              </p:cNvPr>
              <p:cNvGrpSpPr/>
              <p:nvPr/>
            </p:nvGrpSpPr>
            <p:grpSpPr>
              <a:xfrm>
                <a:off x="6254816" y="4364777"/>
                <a:ext cx="1731555" cy="338554"/>
                <a:chOff x="967547" y="2874273"/>
                <a:chExt cx="1731555" cy="338554"/>
              </a:xfrm>
            </p:grpSpPr>
            <p:sp>
              <p:nvSpPr>
                <p:cNvPr id="254" name="Rectangle 74">
                  <a:extLst>
                    <a:ext uri="{FF2B5EF4-FFF2-40B4-BE49-F238E27FC236}">
                      <a16:creationId xmlns:a16="http://schemas.microsoft.com/office/drawing/2014/main" id="{4E8D3E87-ABDB-460E-9D3B-DD00CD73FF92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5" name="TextBox 75">
                  <a:extLst>
                    <a:ext uri="{FF2B5EF4-FFF2-40B4-BE49-F238E27FC236}">
                      <a16:creationId xmlns:a16="http://schemas.microsoft.com/office/drawing/2014/main" id="{8FFDAC30-C319-4B70-A457-8B0E3388282C}"/>
                    </a:ext>
                  </a:extLst>
                </p:cNvPr>
                <p:cNvSpPr txBox="1"/>
                <p:nvPr/>
              </p:nvSpPr>
              <p:spPr>
                <a:xfrm>
                  <a:off x="1352426" y="2874273"/>
                  <a:ext cx="11128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INJ Inspection</a:t>
                  </a:r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</p:grpSp>
          <p:sp>
            <p:nvSpPr>
              <p:cNvPr id="257" name="TextBox 77">
                <a:extLst>
                  <a:ext uri="{FF2B5EF4-FFF2-40B4-BE49-F238E27FC236}">
                    <a16:creationId xmlns:a16="http://schemas.microsoft.com/office/drawing/2014/main" id="{7908A870-0DC2-46D7-A328-DCC8EFC61C3D}"/>
                  </a:ext>
                </a:extLst>
              </p:cNvPr>
              <p:cNvSpPr txBox="1"/>
              <p:nvPr/>
            </p:nvSpPr>
            <p:spPr>
              <a:xfrm>
                <a:off x="1675080" y="4868197"/>
                <a:ext cx="10935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Part number :</a:t>
                </a:r>
              </a:p>
            </p:txBody>
          </p:sp>
          <p:sp>
            <p:nvSpPr>
              <p:cNvPr id="258" name="Rectangle 79">
                <a:extLst>
                  <a:ext uri="{FF2B5EF4-FFF2-40B4-BE49-F238E27FC236}">
                    <a16:creationId xmlns:a16="http://schemas.microsoft.com/office/drawing/2014/main" id="{495715BB-7A87-42D0-9AE0-62F2CC49A60C}"/>
                  </a:ext>
                </a:extLst>
              </p:cNvPr>
              <p:cNvSpPr/>
              <p:nvPr/>
            </p:nvSpPr>
            <p:spPr>
              <a:xfrm>
                <a:off x="2711601" y="4863265"/>
                <a:ext cx="173155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TextBox 81">
                <a:extLst>
                  <a:ext uri="{FF2B5EF4-FFF2-40B4-BE49-F238E27FC236}">
                    <a16:creationId xmlns:a16="http://schemas.microsoft.com/office/drawing/2014/main" id="{4D6244FE-40FC-41D1-92A0-476B9698CAC6}"/>
                  </a:ext>
                </a:extLst>
              </p:cNvPr>
              <p:cNvSpPr txBox="1"/>
              <p:nvPr/>
            </p:nvSpPr>
            <p:spPr>
              <a:xfrm>
                <a:off x="5173111" y="4848115"/>
                <a:ext cx="11224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Change point :</a:t>
                </a:r>
              </a:p>
            </p:txBody>
          </p:sp>
          <p:grpSp>
            <p:nvGrpSpPr>
              <p:cNvPr id="260" name="Group 82">
                <a:extLst>
                  <a:ext uri="{FF2B5EF4-FFF2-40B4-BE49-F238E27FC236}">
                    <a16:creationId xmlns:a16="http://schemas.microsoft.com/office/drawing/2014/main" id="{2CFD8D9B-5AAF-440B-A089-47DD412CBD8C}"/>
                  </a:ext>
                </a:extLst>
              </p:cNvPr>
              <p:cNvGrpSpPr/>
              <p:nvPr/>
            </p:nvGrpSpPr>
            <p:grpSpPr>
              <a:xfrm>
                <a:off x="6260432" y="4843183"/>
                <a:ext cx="1731555" cy="338554"/>
                <a:chOff x="967547" y="2874273"/>
                <a:chExt cx="1731555" cy="338554"/>
              </a:xfrm>
            </p:grpSpPr>
            <p:sp>
              <p:nvSpPr>
                <p:cNvPr id="261" name="Rectangle 83">
                  <a:extLst>
                    <a:ext uri="{FF2B5EF4-FFF2-40B4-BE49-F238E27FC236}">
                      <a16:creationId xmlns:a16="http://schemas.microsoft.com/office/drawing/2014/main" id="{56253BC1-A1A8-4E4D-BD53-689D30AB4542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2" name="TextBox 84">
                  <a:extLst>
                    <a:ext uri="{FF2B5EF4-FFF2-40B4-BE49-F238E27FC236}">
                      <a16:creationId xmlns:a16="http://schemas.microsoft.com/office/drawing/2014/main" id="{5413BC0A-7CEB-4C02-BFE2-AF87863EEBAF}"/>
                    </a:ext>
                  </a:extLst>
                </p:cNvPr>
                <p:cNvSpPr txBox="1"/>
                <p:nvPr/>
              </p:nvSpPr>
              <p:spPr>
                <a:xfrm>
                  <a:off x="1048896" y="2874273"/>
                  <a:ext cx="12378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Modify machine</a:t>
                  </a:r>
                </a:p>
              </p:txBody>
            </p:sp>
          </p:grpSp>
          <p:sp>
            <p:nvSpPr>
              <p:cNvPr id="263" name="TextBox 85">
                <a:extLst>
                  <a:ext uri="{FF2B5EF4-FFF2-40B4-BE49-F238E27FC236}">
                    <a16:creationId xmlns:a16="http://schemas.microsoft.com/office/drawing/2014/main" id="{7E7718B4-3B69-4A8B-8745-F6C293730D6F}"/>
                  </a:ext>
                </a:extLst>
              </p:cNvPr>
              <p:cNvSpPr txBox="1"/>
              <p:nvPr/>
            </p:nvSpPr>
            <p:spPr>
              <a:xfrm>
                <a:off x="2056080" y="5342955"/>
                <a:ext cx="7136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Output :</a:t>
                </a:r>
              </a:p>
            </p:txBody>
          </p:sp>
          <p:sp>
            <p:nvSpPr>
              <p:cNvPr id="264" name="Rectangle 86">
                <a:extLst>
                  <a:ext uri="{FF2B5EF4-FFF2-40B4-BE49-F238E27FC236}">
                    <a16:creationId xmlns:a16="http://schemas.microsoft.com/office/drawing/2014/main" id="{2D185A3B-A479-4015-9730-2194DA8118A6}"/>
                  </a:ext>
                </a:extLst>
              </p:cNvPr>
              <p:cNvSpPr/>
              <p:nvPr/>
            </p:nvSpPr>
            <p:spPr>
              <a:xfrm>
                <a:off x="2711601" y="5338023"/>
                <a:ext cx="1731555" cy="327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5" name="TextBox 87">
                <a:extLst>
                  <a:ext uri="{FF2B5EF4-FFF2-40B4-BE49-F238E27FC236}">
                    <a16:creationId xmlns:a16="http://schemas.microsoft.com/office/drawing/2014/main" id="{E8AA0552-363D-4BE4-8BF8-E0D8E6ABF2D3}"/>
                  </a:ext>
                </a:extLst>
              </p:cNvPr>
              <p:cNvSpPr txBox="1"/>
              <p:nvPr/>
            </p:nvSpPr>
            <p:spPr>
              <a:xfrm>
                <a:off x="2806586" y="5342955"/>
                <a:ext cx="1566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Manpower reduction</a:t>
                </a:r>
              </a:p>
            </p:txBody>
          </p:sp>
          <p:sp>
            <p:nvSpPr>
              <p:cNvPr id="266" name="TextBox 88">
                <a:extLst>
                  <a:ext uri="{FF2B5EF4-FFF2-40B4-BE49-F238E27FC236}">
                    <a16:creationId xmlns:a16="http://schemas.microsoft.com/office/drawing/2014/main" id="{B47C3FCA-FF8C-4FFB-9495-E0816FA805C1}"/>
                  </a:ext>
                </a:extLst>
              </p:cNvPr>
              <p:cNvSpPr txBox="1"/>
              <p:nvPr/>
            </p:nvSpPr>
            <p:spPr>
              <a:xfrm>
                <a:off x="4829450" y="5360932"/>
                <a:ext cx="1473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Customer concern :</a:t>
                </a:r>
              </a:p>
            </p:txBody>
          </p:sp>
          <p:grpSp>
            <p:nvGrpSpPr>
              <p:cNvPr id="267" name="Group 89">
                <a:extLst>
                  <a:ext uri="{FF2B5EF4-FFF2-40B4-BE49-F238E27FC236}">
                    <a16:creationId xmlns:a16="http://schemas.microsoft.com/office/drawing/2014/main" id="{DC69994B-BDC9-4655-B127-885C4DA875B2}"/>
                  </a:ext>
                </a:extLst>
              </p:cNvPr>
              <p:cNvGrpSpPr/>
              <p:nvPr/>
            </p:nvGrpSpPr>
            <p:grpSpPr>
              <a:xfrm>
                <a:off x="6250146" y="5356000"/>
                <a:ext cx="1731555" cy="338554"/>
                <a:chOff x="967547" y="2874273"/>
                <a:chExt cx="1731555" cy="338554"/>
              </a:xfrm>
            </p:grpSpPr>
            <p:sp>
              <p:nvSpPr>
                <p:cNvPr id="268" name="Rectangle 90">
                  <a:extLst>
                    <a:ext uri="{FF2B5EF4-FFF2-40B4-BE49-F238E27FC236}">
                      <a16:creationId xmlns:a16="http://schemas.microsoft.com/office/drawing/2014/main" id="{EA8E147A-9427-40B7-8D2E-34B569320EF5}"/>
                    </a:ext>
                  </a:extLst>
                </p:cNvPr>
                <p:cNvSpPr/>
                <p:nvPr/>
              </p:nvSpPr>
              <p:spPr>
                <a:xfrm>
                  <a:off x="967547" y="2874273"/>
                  <a:ext cx="1731555" cy="3275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9" name="TextBox 91">
                  <a:extLst>
                    <a:ext uri="{FF2B5EF4-FFF2-40B4-BE49-F238E27FC236}">
                      <a16:creationId xmlns:a16="http://schemas.microsoft.com/office/drawing/2014/main" id="{A6A0C1CF-B9A9-4305-913D-C58A7AFB49B8}"/>
                    </a:ext>
                  </a:extLst>
                </p:cNvPr>
                <p:cNvSpPr txBox="1"/>
                <p:nvPr/>
              </p:nvSpPr>
              <p:spPr>
                <a:xfrm>
                  <a:off x="1607696" y="2874273"/>
                  <a:ext cx="4571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Bahnschrift Light Condensed" panose="020B0502040204020203" pitchFamily="34" charset="0"/>
                    </a:rPr>
                    <a:t>STM</a:t>
                  </a:r>
                </a:p>
              </p:txBody>
            </p:sp>
          </p:grpSp>
          <p:sp>
            <p:nvSpPr>
              <p:cNvPr id="270" name="TextBox 92">
                <a:extLst>
                  <a:ext uri="{FF2B5EF4-FFF2-40B4-BE49-F238E27FC236}">
                    <a16:creationId xmlns:a16="http://schemas.microsoft.com/office/drawing/2014/main" id="{1EF25063-50E2-41D0-8667-6978B8798BC5}"/>
                  </a:ext>
                </a:extLst>
              </p:cNvPr>
              <p:cNvSpPr txBox="1"/>
              <p:nvPr/>
            </p:nvSpPr>
            <p:spPr>
              <a:xfrm>
                <a:off x="1687780" y="5762900"/>
                <a:ext cx="2300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Priority Management Category ;</a:t>
                </a:r>
              </a:p>
            </p:txBody>
          </p:sp>
          <p:sp>
            <p:nvSpPr>
              <p:cNvPr id="271" name="Rectangle 212">
                <a:extLst>
                  <a:ext uri="{FF2B5EF4-FFF2-40B4-BE49-F238E27FC236}">
                    <a16:creationId xmlns:a16="http://schemas.microsoft.com/office/drawing/2014/main" id="{CD5C0EE6-FF1B-434A-9B0B-6520ECE1571D}"/>
                  </a:ext>
                </a:extLst>
              </p:cNvPr>
              <p:cNvSpPr/>
              <p:nvPr/>
            </p:nvSpPr>
            <p:spPr>
              <a:xfrm>
                <a:off x="3948240" y="5819226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13">
                <a:extLst>
                  <a:ext uri="{FF2B5EF4-FFF2-40B4-BE49-F238E27FC236}">
                    <a16:creationId xmlns:a16="http://schemas.microsoft.com/office/drawing/2014/main" id="{CCE51470-C460-4B4E-BE89-58CFFF3D7EDC}"/>
                  </a:ext>
                </a:extLst>
              </p:cNvPr>
              <p:cNvSpPr/>
              <p:nvPr/>
            </p:nvSpPr>
            <p:spPr>
              <a:xfrm>
                <a:off x="3948240" y="6178382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14">
                <a:extLst>
                  <a:ext uri="{FF2B5EF4-FFF2-40B4-BE49-F238E27FC236}">
                    <a16:creationId xmlns:a16="http://schemas.microsoft.com/office/drawing/2014/main" id="{CECACC45-DAC7-4BAB-8F24-5197C869E039}"/>
                  </a:ext>
                </a:extLst>
              </p:cNvPr>
              <p:cNvSpPr/>
              <p:nvPr/>
            </p:nvSpPr>
            <p:spPr>
              <a:xfrm>
                <a:off x="3954285" y="6535343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15">
                <a:extLst>
                  <a:ext uri="{FF2B5EF4-FFF2-40B4-BE49-F238E27FC236}">
                    <a16:creationId xmlns:a16="http://schemas.microsoft.com/office/drawing/2014/main" id="{4190F101-38F6-4805-8989-8718810DFCFE}"/>
                  </a:ext>
                </a:extLst>
              </p:cNvPr>
              <p:cNvSpPr/>
              <p:nvPr/>
            </p:nvSpPr>
            <p:spPr>
              <a:xfrm>
                <a:off x="4616968" y="5816802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16">
                <a:extLst>
                  <a:ext uri="{FF2B5EF4-FFF2-40B4-BE49-F238E27FC236}">
                    <a16:creationId xmlns:a16="http://schemas.microsoft.com/office/drawing/2014/main" id="{59148574-279B-429C-A80A-A29CFAC9FCF2}"/>
                  </a:ext>
                </a:extLst>
              </p:cNvPr>
              <p:cNvSpPr/>
              <p:nvPr/>
            </p:nvSpPr>
            <p:spPr>
              <a:xfrm>
                <a:off x="4616968" y="6175958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17">
                <a:extLst>
                  <a:ext uri="{FF2B5EF4-FFF2-40B4-BE49-F238E27FC236}">
                    <a16:creationId xmlns:a16="http://schemas.microsoft.com/office/drawing/2014/main" id="{DD1F5A48-BB9B-4B27-8976-9DD62C6DEA50}"/>
                  </a:ext>
                </a:extLst>
              </p:cNvPr>
              <p:cNvSpPr/>
              <p:nvPr/>
            </p:nvSpPr>
            <p:spPr>
              <a:xfrm>
                <a:off x="4623013" y="6532923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18">
                <a:extLst>
                  <a:ext uri="{FF2B5EF4-FFF2-40B4-BE49-F238E27FC236}">
                    <a16:creationId xmlns:a16="http://schemas.microsoft.com/office/drawing/2014/main" id="{89AAB7B9-478B-404E-90D1-27CC3FBEBBEE}"/>
                  </a:ext>
                </a:extLst>
              </p:cNvPr>
              <p:cNvSpPr/>
              <p:nvPr/>
            </p:nvSpPr>
            <p:spPr>
              <a:xfrm>
                <a:off x="5307808" y="5809638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19">
                <a:extLst>
                  <a:ext uri="{FF2B5EF4-FFF2-40B4-BE49-F238E27FC236}">
                    <a16:creationId xmlns:a16="http://schemas.microsoft.com/office/drawing/2014/main" id="{758059F8-C899-4EA3-91F4-108C8436D5FF}"/>
                  </a:ext>
                </a:extLst>
              </p:cNvPr>
              <p:cNvSpPr/>
              <p:nvPr/>
            </p:nvSpPr>
            <p:spPr>
              <a:xfrm>
                <a:off x="5307808" y="6168794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20">
                <a:extLst>
                  <a:ext uri="{FF2B5EF4-FFF2-40B4-BE49-F238E27FC236}">
                    <a16:creationId xmlns:a16="http://schemas.microsoft.com/office/drawing/2014/main" id="{6190AACB-74B3-4913-838F-46557D826719}"/>
                  </a:ext>
                </a:extLst>
              </p:cNvPr>
              <p:cNvSpPr/>
              <p:nvPr/>
            </p:nvSpPr>
            <p:spPr>
              <a:xfrm>
                <a:off x="5313853" y="6525759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21">
                <a:extLst>
                  <a:ext uri="{FF2B5EF4-FFF2-40B4-BE49-F238E27FC236}">
                    <a16:creationId xmlns:a16="http://schemas.microsoft.com/office/drawing/2014/main" id="{3987F70B-0CAE-4A73-8E4B-D4DF07ACD040}"/>
                  </a:ext>
                </a:extLst>
              </p:cNvPr>
              <p:cNvSpPr/>
              <p:nvPr/>
            </p:nvSpPr>
            <p:spPr>
              <a:xfrm>
                <a:off x="6074144" y="5816802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22">
                <a:extLst>
                  <a:ext uri="{FF2B5EF4-FFF2-40B4-BE49-F238E27FC236}">
                    <a16:creationId xmlns:a16="http://schemas.microsoft.com/office/drawing/2014/main" id="{4EBA12E3-1CF1-4491-95A4-8021FB92CD85}"/>
                  </a:ext>
                </a:extLst>
              </p:cNvPr>
              <p:cNvSpPr/>
              <p:nvPr/>
            </p:nvSpPr>
            <p:spPr>
              <a:xfrm>
                <a:off x="6074144" y="6175958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23">
                <a:extLst>
                  <a:ext uri="{FF2B5EF4-FFF2-40B4-BE49-F238E27FC236}">
                    <a16:creationId xmlns:a16="http://schemas.microsoft.com/office/drawing/2014/main" id="{20FD71F8-4A32-42B9-99AB-2FEA20D8B760}"/>
                  </a:ext>
                </a:extLst>
              </p:cNvPr>
              <p:cNvSpPr/>
              <p:nvPr/>
            </p:nvSpPr>
            <p:spPr>
              <a:xfrm>
                <a:off x="6080189" y="6532923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49">
                <a:extLst>
                  <a:ext uri="{FF2B5EF4-FFF2-40B4-BE49-F238E27FC236}">
                    <a16:creationId xmlns:a16="http://schemas.microsoft.com/office/drawing/2014/main" id="{9D096748-A53C-41B3-8A8E-411DAF25581C}"/>
                  </a:ext>
                </a:extLst>
              </p:cNvPr>
              <p:cNvSpPr/>
              <p:nvPr/>
            </p:nvSpPr>
            <p:spPr>
              <a:xfrm>
                <a:off x="6834665" y="5808249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50">
                <a:extLst>
                  <a:ext uri="{FF2B5EF4-FFF2-40B4-BE49-F238E27FC236}">
                    <a16:creationId xmlns:a16="http://schemas.microsoft.com/office/drawing/2014/main" id="{973D91F4-B017-4AB7-B371-73F6F810A618}"/>
                  </a:ext>
                </a:extLst>
              </p:cNvPr>
              <p:cNvSpPr/>
              <p:nvPr/>
            </p:nvSpPr>
            <p:spPr>
              <a:xfrm>
                <a:off x="6834665" y="6169834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254">
                <a:extLst>
                  <a:ext uri="{FF2B5EF4-FFF2-40B4-BE49-F238E27FC236}">
                    <a16:creationId xmlns:a16="http://schemas.microsoft.com/office/drawing/2014/main" id="{61B6273E-8C6B-4526-95F2-311E08D17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982" y="5681509"/>
                <a:ext cx="527998" cy="396915"/>
              </a:xfrm>
              <a:prstGeom prst="rect">
                <a:avLst/>
              </a:prstGeom>
            </p:spPr>
          </p:pic>
          <p:pic>
            <p:nvPicPr>
              <p:cNvPr id="286" name="Picture 255">
                <a:extLst>
                  <a:ext uri="{FF2B5EF4-FFF2-40B4-BE49-F238E27FC236}">
                    <a16:creationId xmlns:a16="http://schemas.microsoft.com/office/drawing/2014/main" id="{5B414B78-9712-480A-83B2-BB8562FBD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0937" y="6029484"/>
                <a:ext cx="523754" cy="415455"/>
              </a:xfrm>
              <a:prstGeom prst="rect">
                <a:avLst/>
              </a:prstGeom>
            </p:spPr>
          </p:pic>
          <p:pic>
            <p:nvPicPr>
              <p:cNvPr id="287" name="Picture 256">
                <a:extLst>
                  <a:ext uri="{FF2B5EF4-FFF2-40B4-BE49-F238E27FC236}">
                    <a16:creationId xmlns:a16="http://schemas.microsoft.com/office/drawing/2014/main" id="{B4C11E49-D5E4-48C9-A593-1B5815A702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846" t="18649" r="30776" b="27583"/>
              <a:stretch/>
            </p:blipFill>
            <p:spPr>
              <a:xfrm>
                <a:off x="6357198" y="5757894"/>
                <a:ext cx="282039" cy="283848"/>
              </a:xfrm>
              <a:prstGeom prst="rect">
                <a:avLst/>
              </a:prstGeom>
            </p:spPr>
          </p:pic>
          <p:pic>
            <p:nvPicPr>
              <p:cNvPr id="288" name="Picture 257">
                <a:extLst>
                  <a:ext uri="{FF2B5EF4-FFF2-40B4-BE49-F238E27FC236}">
                    <a16:creationId xmlns:a16="http://schemas.microsoft.com/office/drawing/2014/main" id="{6A516711-346B-4236-83CA-6CF0E94FF5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892" t="18511" r="30186" b="26352"/>
              <a:stretch/>
            </p:blipFill>
            <p:spPr>
              <a:xfrm>
                <a:off x="6366988" y="6101454"/>
                <a:ext cx="279062" cy="284360"/>
              </a:xfrm>
              <a:prstGeom prst="rect">
                <a:avLst/>
              </a:prstGeom>
            </p:spPr>
          </p:pic>
          <p:pic>
            <p:nvPicPr>
              <p:cNvPr id="289" name="Picture 258">
                <a:extLst>
                  <a:ext uri="{FF2B5EF4-FFF2-40B4-BE49-F238E27FC236}">
                    <a16:creationId xmlns:a16="http://schemas.microsoft.com/office/drawing/2014/main" id="{8774A714-E0B0-4F4C-8210-9728C691EE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88" t="19846" r="28100" b="25316"/>
              <a:stretch/>
            </p:blipFill>
            <p:spPr>
              <a:xfrm>
                <a:off x="5537218" y="6406960"/>
                <a:ext cx="366653" cy="360739"/>
              </a:xfrm>
              <a:prstGeom prst="rect">
                <a:avLst/>
              </a:prstGeom>
            </p:spPr>
          </p:pic>
          <p:pic>
            <p:nvPicPr>
              <p:cNvPr id="290" name="Picture 259">
                <a:extLst>
                  <a:ext uri="{FF2B5EF4-FFF2-40B4-BE49-F238E27FC236}">
                    <a16:creationId xmlns:a16="http://schemas.microsoft.com/office/drawing/2014/main" id="{081F075E-FCF0-443E-BDB6-2C15BB025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22" t="15124" r="28735" b="26892"/>
              <a:stretch/>
            </p:blipFill>
            <p:spPr>
              <a:xfrm>
                <a:off x="5569940" y="5735966"/>
                <a:ext cx="296557" cy="316164"/>
              </a:xfrm>
              <a:prstGeom prst="rect">
                <a:avLst/>
              </a:prstGeom>
            </p:spPr>
          </p:pic>
          <p:pic>
            <p:nvPicPr>
              <p:cNvPr id="291" name="Picture 260">
                <a:extLst>
                  <a:ext uri="{FF2B5EF4-FFF2-40B4-BE49-F238E27FC236}">
                    <a16:creationId xmlns:a16="http://schemas.microsoft.com/office/drawing/2014/main" id="{7AC8B1C1-8A6F-44B2-9122-E8CEC6A549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892" t="19641" r="30892" b="27498"/>
              <a:stretch/>
            </p:blipFill>
            <p:spPr>
              <a:xfrm>
                <a:off x="5573617" y="6104871"/>
                <a:ext cx="285742" cy="283812"/>
              </a:xfrm>
              <a:prstGeom prst="rect">
                <a:avLst/>
              </a:prstGeom>
            </p:spPr>
          </p:pic>
          <p:pic>
            <p:nvPicPr>
              <p:cNvPr id="292" name="Picture 261">
                <a:extLst>
                  <a:ext uri="{FF2B5EF4-FFF2-40B4-BE49-F238E27FC236}">
                    <a16:creationId xmlns:a16="http://schemas.microsoft.com/office/drawing/2014/main" id="{5A0793C4-066C-4D9C-B0CC-6ACB22ED1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35" t="22998" r="29989" b="25905"/>
              <a:stretch/>
            </p:blipFill>
            <p:spPr>
              <a:xfrm>
                <a:off x="4833672" y="6435229"/>
                <a:ext cx="343921" cy="336894"/>
              </a:xfrm>
              <a:prstGeom prst="rect">
                <a:avLst/>
              </a:prstGeom>
            </p:spPr>
          </p:pic>
          <p:pic>
            <p:nvPicPr>
              <p:cNvPr id="293" name="Picture 262">
                <a:extLst>
                  <a:ext uri="{FF2B5EF4-FFF2-40B4-BE49-F238E27FC236}">
                    <a16:creationId xmlns:a16="http://schemas.microsoft.com/office/drawing/2014/main" id="{137ECA19-641D-438A-AF07-22252B2BE9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68" t="15532" r="28664" b="24720"/>
              <a:stretch/>
            </p:blipFill>
            <p:spPr>
              <a:xfrm>
                <a:off x="4834105" y="5749197"/>
                <a:ext cx="311665" cy="328477"/>
              </a:xfrm>
              <a:prstGeom prst="rect">
                <a:avLst/>
              </a:prstGeom>
            </p:spPr>
          </p:pic>
          <p:pic>
            <p:nvPicPr>
              <p:cNvPr id="294" name="Picture 263">
                <a:extLst>
                  <a:ext uri="{FF2B5EF4-FFF2-40B4-BE49-F238E27FC236}">
                    <a16:creationId xmlns:a16="http://schemas.microsoft.com/office/drawing/2014/main" id="{6E7D2208-B51D-4246-9F35-548C778DEE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242" t="18116" r="30022" b="25376"/>
              <a:stretch/>
            </p:blipFill>
            <p:spPr>
              <a:xfrm>
                <a:off x="4852050" y="6089009"/>
                <a:ext cx="316580" cy="324445"/>
              </a:xfrm>
              <a:prstGeom prst="rect">
                <a:avLst/>
              </a:prstGeom>
            </p:spPr>
          </p:pic>
          <p:pic>
            <p:nvPicPr>
              <p:cNvPr id="295" name="Picture 265">
                <a:extLst>
                  <a:ext uri="{FF2B5EF4-FFF2-40B4-BE49-F238E27FC236}">
                    <a16:creationId xmlns:a16="http://schemas.microsoft.com/office/drawing/2014/main" id="{B717A28B-EC9B-4FA4-BF67-A54574B72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686" y="5655241"/>
                <a:ext cx="693067" cy="549759"/>
              </a:xfrm>
              <a:prstGeom prst="rect">
                <a:avLst/>
              </a:prstGeom>
            </p:spPr>
          </p:pic>
          <p:pic>
            <p:nvPicPr>
              <p:cNvPr id="296" name="Picture 266">
                <a:extLst>
                  <a:ext uri="{FF2B5EF4-FFF2-40B4-BE49-F238E27FC236}">
                    <a16:creationId xmlns:a16="http://schemas.microsoft.com/office/drawing/2014/main" id="{994F56F7-0F88-474F-B5C7-50F47EC8B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3661" y="5993795"/>
                <a:ext cx="732009" cy="580649"/>
              </a:xfrm>
              <a:prstGeom prst="rect">
                <a:avLst/>
              </a:prstGeom>
            </p:spPr>
          </p:pic>
          <p:pic>
            <p:nvPicPr>
              <p:cNvPr id="297" name="Picture 267">
                <a:extLst>
                  <a:ext uri="{FF2B5EF4-FFF2-40B4-BE49-F238E27FC236}">
                    <a16:creationId xmlns:a16="http://schemas.microsoft.com/office/drawing/2014/main" id="{677A4945-B8D7-4519-BA7E-893CEFB98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87" t="10367" r="19722" b="18057"/>
              <a:stretch/>
            </p:blipFill>
            <p:spPr>
              <a:xfrm>
                <a:off x="6342698" y="6441891"/>
                <a:ext cx="322852" cy="318283"/>
              </a:xfrm>
              <a:prstGeom prst="rect">
                <a:avLst/>
              </a:prstGeom>
            </p:spPr>
          </p:pic>
          <p:sp>
            <p:nvSpPr>
              <p:cNvPr id="298" name="Oval 186">
                <a:extLst>
                  <a:ext uri="{FF2B5EF4-FFF2-40B4-BE49-F238E27FC236}">
                    <a16:creationId xmlns:a16="http://schemas.microsoft.com/office/drawing/2014/main" id="{996A322D-1EE7-4152-8329-42092C312AC4}"/>
                  </a:ext>
                </a:extLst>
              </p:cNvPr>
              <p:cNvSpPr/>
              <p:nvPr/>
            </p:nvSpPr>
            <p:spPr>
              <a:xfrm>
                <a:off x="2739283" y="1949919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189">
                <a:extLst>
                  <a:ext uri="{FF2B5EF4-FFF2-40B4-BE49-F238E27FC236}">
                    <a16:creationId xmlns:a16="http://schemas.microsoft.com/office/drawing/2014/main" id="{7F07682C-8552-4D79-AD0A-0F007816386C}"/>
                  </a:ext>
                </a:extLst>
              </p:cNvPr>
              <p:cNvSpPr/>
              <p:nvPr/>
            </p:nvSpPr>
            <p:spPr>
              <a:xfrm>
                <a:off x="3554683" y="1949919"/>
                <a:ext cx="173235" cy="167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74">
                <a:extLst>
                  <a:ext uri="{FF2B5EF4-FFF2-40B4-BE49-F238E27FC236}">
                    <a16:creationId xmlns:a16="http://schemas.microsoft.com/office/drawing/2014/main" id="{26664442-83AF-41E8-AF36-9DC171FDAF4E}"/>
                  </a:ext>
                </a:extLst>
              </p:cNvPr>
              <p:cNvSpPr/>
              <p:nvPr/>
            </p:nvSpPr>
            <p:spPr>
              <a:xfrm>
                <a:off x="2770523" y="1983866"/>
                <a:ext cx="99778" cy="98422"/>
              </a:xfrm>
              <a:prstGeom prst="ellipse">
                <a:avLst/>
              </a:prstGeom>
              <a:solidFill>
                <a:srgbClr val="6A7B9E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7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กลุ่ม 205">
            <a:extLst>
              <a:ext uri="{FF2B5EF4-FFF2-40B4-BE49-F238E27FC236}">
                <a16:creationId xmlns:a16="http://schemas.microsoft.com/office/drawing/2014/main" id="{E093F0FC-FC9B-461E-BB9A-5C7ED396DAE0}"/>
              </a:ext>
            </a:extLst>
          </p:cNvPr>
          <p:cNvGrpSpPr/>
          <p:nvPr/>
        </p:nvGrpSpPr>
        <p:grpSpPr>
          <a:xfrm>
            <a:off x="-103684" y="14343"/>
            <a:ext cx="8344011" cy="6701156"/>
            <a:chOff x="-103684" y="14343"/>
            <a:chExt cx="8344011" cy="6701156"/>
          </a:xfrm>
        </p:grpSpPr>
        <p:grpSp>
          <p:nvGrpSpPr>
            <p:cNvPr id="205" name="กลุ่ม 204">
              <a:extLst>
                <a:ext uri="{FF2B5EF4-FFF2-40B4-BE49-F238E27FC236}">
                  <a16:creationId xmlns:a16="http://schemas.microsoft.com/office/drawing/2014/main" id="{EB023CCA-28AB-4981-A350-2C5BD4307325}"/>
                </a:ext>
              </a:extLst>
            </p:cNvPr>
            <p:cNvGrpSpPr/>
            <p:nvPr/>
          </p:nvGrpSpPr>
          <p:grpSpPr>
            <a:xfrm>
              <a:off x="885825" y="392952"/>
              <a:ext cx="7354502" cy="6322547"/>
              <a:chOff x="885825" y="392952"/>
              <a:chExt cx="7354502" cy="6322547"/>
            </a:xfrm>
          </p:grpSpPr>
          <p:sp>
            <p:nvSpPr>
              <p:cNvPr id="7" name="สี่เหลี่ยมผืนผ้า 6">
                <a:extLst>
                  <a:ext uri="{FF2B5EF4-FFF2-40B4-BE49-F238E27FC236}">
                    <a16:creationId xmlns:a16="http://schemas.microsoft.com/office/drawing/2014/main" id="{B68D1D56-7165-4B55-88A6-283D918E24FD}"/>
                  </a:ext>
                </a:extLst>
              </p:cNvPr>
              <p:cNvSpPr/>
              <p:nvPr/>
            </p:nvSpPr>
            <p:spPr>
              <a:xfrm>
                <a:off x="885825" y="392953"/>
                <a:ext cx="7354502" cy="6322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95">
                <a:extLst>
                  <a:ext uri="{FF2B5EF4-FFF2-40B4-BE49-F238E27FC236}">
                    <a16:creationId xmlns:a16="http://schemas.microsoft.com/office/drawing/2014/main" id="{135EF61D-41BF-4F8F-B9F7-CD5210BE6CD3}"/>
                  </a:ext>
                </a:extLst>
              </p:cNvPr>
              <p:cNvSpPr/>
              <p:nvPr/>
            </p:nvSpPr>
            <p:spPr>
              <a:xfrm>
                <a:off x="1364365" y="392952"/>
                <a:ext cx="23134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u="sng" dirty="0">
                    <a:latin typeface="Bahnschrift Condensed" panose="020B0502040204020203" pitchFamily="34" charset="0"/>
                  </a:rPr>
                  <a:t>Details of Process Change : Plan</a:t>
                </a:r>
              </a:p>
            </p:txBody>
          </p:sp>
          <p:grpSp>
            <p:nvGrpSpPr>
              <p:cNvPr id="104" name="Group 99">
                <a:extLst>
                  <a:ext uri="{FF2B5EF4-FFF2-40B4-BE49-F238E27FC236}">
                    <a16:creationId xmlns:a16="http://schemas.microsoft.com/office/drawing/2014/main" id="{46400394-454F-4EF8-831C-92241D022B83}"/>
                  </a:ext>
                </a:extLst>
              </p:cNvPr>
              <p:cNvGrpSpPr/>
              <p:nvPr/>
            </p:nvGrpSpPr>
            <p:grpSpPr>
              <a:xfrm>
                <a:off x="2187201" y="812377"/>
                <a:ext cx="4885571" cy="1008426"/>
                <a:chOff x="7002227" y="469023"/>
                <a:chExt cx="4885571" cy="1008426"/>
              </a:xfrm>
            </p:grpSpPr>
            <p:pic>
              <p:nvPicPr>
                <p:cNvPr id="105" name="Picture 9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1933E763-3498-4B88-A8ED-F6886E661C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735" t="32979" r="13195" b="33816"/>
                <a:stretch/>
              </p:blipFill>
              <p:spPr>
                <a:xfrm>
                  <a:off x="7002227" y="469023"/>
                  <a:ext cx="4885571" cy="1008426"/>
                </a:xfrm>
                <a:prstGeom prst="rect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</p:pic>
            <p:sp>
              <p:nvSpPr>
                <p:cNvPr id="106" name="Rectangle 98">
                  <a:extLst>
                    <a:ext uri="{FF2B5EF4-FFF2-40B4-BE49-F238E27FC236}">
                      <a16:creationId xmlns:a16="http://schemas.microsoft.com/office/drawing/2014/main" id="{C77C4942-8085-43A4-95D2-CE249464A2BB}"/>
                    </a:ext>
                  </a:extLst>
                </p:cNvPr>
                <p:cNvSpPr/>
                <p:nvPr/>
              </p:nvSpPr>
              <p:spPr>
                <a:xfrm>
                  <a:off x="8356742" y="749078"/>
                  <a:ext cx="2106029" cy="596392"/>
                </a:xfrm>
                <a:prstGeom prst="rect">
                  <a:avLst/>
                </a:prstGeom>
                <a:solidFill>
                  <a:srgbClr val="FBFCFC"/>
                </a:solidFill>
                <a:ln>
                  <a:solidFill>
                    <a:srgbClr val="FBFC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" name="Straight Connector 101">
                <a:extLst>
                  <a:ext uri="{FF2B5EF4-FFF2-40B4-BE49-F238E27FC236}">
                    <a16:creationId xmlns:a16="http://schemas.microsoft.com/office/drawing/2014/main" id="{8A2B24E1-92EA-4819-9051-E27BFCE8E8BE}"/>
                  </a:ext>
                </a:extLst>
              </p:cNvPr>
              <p:cNvCxnSpPr>
                <a:stCxn id="105" idx="0"/>
                <a:endCxn id="105" idx="2"/>
              </p:cNvCxnSpPr>
              <p:nvPr/>
            </p:nvCxnSpPr>
            <p:spPr>
              <a:xfrm>
                <a:off x="4629987" y="812377"/>
                <a:ext cx="0" cy="1008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2">
                <a:extLst>
                  <a:ext uri="{FF2B5EF4-FFF2-40B4-BE49-F238E27FC236}">
                    <a16:creationId xmlns:a16="http://schemas.microsoft.com/office/drawing/2014/main" id="{05B77F01-BC32-4537-A6D4-FF0916768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6482" y="1070054"/>
                <a:ext cx="644165" cy="406104"/>
              </a:xfrm>
              <a:prstGeom prst="rect">
                <a:avLst/>
              </a:prstGeom>
            </p:spPr>
          </p:pic>
          <p:pic>
            <p:nvPicPr>
              <p:cNvPr id="109" name="Picture 103">
                <a:extLst>
                  <a:ext uri="{FF2B5EF4-FFF2-40B4-BE49-F238E27FC236}">
                    <a16:creationId xmlns:a16="http://schemas.microsoft.com/office/drawing/2014/main" id="{1C0F7080-83EA-4618-A05A-8CA8CB7D9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9785" y="1047537"/>
                <a:ext cx="644165" cy="406104"/>
              </a:xfrm>
              <a:prstGeom prst="rect">
                <a:avLst/>
              </a:prstGeom>
            </p:spPr>
          </p:pic>
          <p:sp>
            <p:nvSpPr>
              <p:cNvPr id="110" name="TextBox 104">
                <a:extLst>
                  <a:ext uri="{FF2B5EF4-FFF2-40B4-BE49-F238E27FC236}">
                    <a16:creationId xmlns:a16="http://schemas.microsoft.com/office/drawing/2014/main" id="{4DEADAFA-2D87-45CB-803D-DE1236C4D493}"/>
                  </a:ext>
                </a:extLst>
              </p:cNvPr>
              <p:cNvSpPr txBox="1"/>
              <p:nvPr/>
            </p:nvSpPr>
            <p:spPr>
              <a:xfrm>
                <a:off x="2931494" y="1448846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Bahnschrift Light Condensed" panose="020B0502040204020203" pitchFamily="34" charset="0"/>
                  </a:rPr>
                  <a:t>Data Plan</a:t>
                </a:r>
              </a:p>
            </p:txBody>
          </p:sp>
          <p:sp>
            <p:nvSpPr>
              <p:cNvPr id="111" name="TextBox 105">
                <a:extLst>
                  <a:ext uri="{FF2B5EF4-FFF2-40B4-BE49-F238E27FC236}">
                    <a16:creationId xmlns:a16="http://schemas.microsoft.com/office/drawing/2014/main" id="{A148E46E-8F79-49D9-BC1F-1FDD61E25FA4}"/>
                  </a:ext>
                </a:extLst>
              </p:cNvPr>
              <p:cNvSpPr txBox="1"/>
              <p:nvPr/>
            </p:nvSpPr>
            <p:spPr>
              <a:xfrm>
                <a:off x="5492101" y="1431858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Bahnschrift Light Condensed" panose="020B0502040204020203" pitchFamily="34" charset="0"/>
                  </a:rPr>
                  <a:t>Data Result</a:t>
                </a:r>
              </a:p>
            </p:txBody>
          </p:sp>
          <p:sp>
            <p:nvSpPr>
              <p:cNvPr id="112" name="TextBox 106">
                <a:extLst>
                  <a:ext uri="{FF2B5EF4-FFF2-40B4-BE49-F238E27FC236}">
                    <a16:creationId xmlns:a16="http://schemas.microsoft.com/office/drawing/2014/main" id="{A24B5CB8-C7CD-4E6A-9EC5-64C11174FE76}"/>
                  </a:ext>
                </a:extLst>
              </p:cNvPr>
              <p:cNvSpPr txBox="1"/>
              <p:nvPr/>
            </p:nvSpPr>
            <p:spPr>
              <a:xfrm>
                <a:off x="1350284" y="1830437"/>
                <a:ext cx="16450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latin typeface="Bahnschrift Condensed" panose="020B0502040204020203" pitchFamily="34" charset="0"/>
                  </a:rPr>
                  <a:t>Implementation plan :</a:t>
                </a:r>
              </a:p>
            </p:txBody>
          </p:sp>
          <p:sp>
            <p:nvSpPr>
              <p:cNvPr id="113" name="TextBox 107">
                <a:extLst>
                  <a:ext uri="{FF2B5EF4-FFF2-40B4-BE49-F238E27FC236}">
                    <a16:creationId xmlns:a16="http://schemas.microsoft.com/office/drawing/2014/main" id="{E8AABCE9-DFC5-4485-8E88-D029B47633FA}"/>
                  </a:ext>
                </a:extLst>
              </p:cNvPr>
              <p:cNvSpPr txBox="1"/>
              <p:nvPr/>
            </p:nvSpPr>
            <p:spPr>
              <a:xfrm>
                <a:off x="1360788" y="2117533"/>
                <a:ext cx="1537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1 ) PCR plan submission</a:t>
                </a:r>
              </a:p>
            </p:txBody>
          </p:sp>
          <p:sp>
            <p:nvSpPr>
              <p:cNvPr id="114" name="TextBox 109">
                <a:extLst>
                  <a:ext uri="{FF2B5EF4-FFF2-40B4-BE49-F238E27FC236}">
                    <a16:creationId xmlns:a16="http://schemas.microsoft.com/office/drawing/2014/main" id="{FA552B3C-BEC0-41E3-9F0C-20DA74663473}"/>
                  </a:ext>
                </a:extLst>
              </p:cNvPr>
              <p:cNvSpPr txBox="1"/>
              <p:nvPr/>
            </p:nvSpPr>
            <p:spPr>
              <a:xfrm>
                <a:off x="3552859" y="2117532"/>
                <a:ext cx="508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Plan :</a:t>
                </a:r>
              </a:p>
            </p:txBody>
          </p:sp>
          <p:sp>
            <p:nvSpPr>
              <p:cNvPr id="115" name="TextBox 111">
                <a:extLst>
                  <a:ext uri="{FF2B5EF4-FFF2-40B4-BE49-F238E27FC236}">
                    <a16:creationId xmlns:a16="http://schemas.microsoft.com/office/drawing/2014/main" id="{CE24492B-228D-4038-B7E3-263242B4ED59}"/>
                  </a:ext>
                </a:extLst>
              </p:cNvPr>
              <p:cNvSpPr txBox="1"/>
              <p:nvPr/>
            </p:nvSpPr>
            <p:spPr>
              <a:xfrm>
                <a:off x="5663607" y="2134757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Actual :</a:t>
                </a:r>
              </a:p>
            </p:txBody>
          </p:sp>
          <p:grpSp>
            <p:nvGrpSpPr>
              <p:cNvPr id="116" name="Group 114">
                <a:extLst>
                  <a:ext uri="{FF2B5EF4-FFF2-40B4-BE49-F238E27FC236}">
                    <a16:creationId xmlns:a16="http://schemas.microsoft.com/office/drawing/2014/main" id="{C0095C21-39B7-485A-AE86-E18FC687E169}"/>
                  </a:ext>
                </a:extLst>
              </p:cNvPr>
              <p:cNvGrpSpPr/>
              <p:nvPr/>
            </p:nvGrpSpPr>
            <p:grpSpPr>
              <a:xfrm>
                <a:off x="4054676" y="2150049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17" name="Rectangle 108">
                  <a:extLst>
                    <a:ext uri="{FF2B5EF4-FFF2-40B4-BE49-F238E27FC236}">
                      <a16:creationId xmlns:a16="http://schemas.microsoft.com/office/drawing/2014/main" id="{DFE25B7D-FDB4-49F6-8EFB-1729C009800B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8" name="รูปภาพ 55">
                  <a:extLst>
                    <a:ext uri="{FF2B5EF4-FFF2-40B4-BE49-F238E27FC236}">
                      <a16:creationId xmlns:a16="http://schemas.microsoft.com/office/drawing/2014/main" id="{12059C77-0CA1-489C-9230-04F2CCE48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5">
                <a:extLst>
                  <a:ext uri="{FF2B5EF4-FFF2-40B4-BE49-F238E27FC236}">
                    <a16:creationId xmlns:a16="http://schemas.microsoft.com/office/drawing/2014/main" id="{DF63BEDE-2F53-4129-9ECE-CEE2F3932BF4}"/>
                  </a:ext>
                </a:extLst>
              </p:cNvPr>
              <p:cNvGrpSpPr/>
              <p:nvPr/>
            </p:nvGrpSpPr>
            <p:grpSpPr>
              <a:xfrm>
                <a:off x="6250672" y="2142489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20" name="Rectangle 116">
                  <a:extLst>
                    <a:ext uri="{FF2B5EF4-FFF2-40B4-BE49-F238E27FC236}">
                      <a16:creationId xmlns:a16="http://schemas.microsoft.com/office/drawing/2014/main" id="{41B81F0A-BADA-471E-866D-7650AD1A0EF5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1" name="รูปภาพ 55">
                  <a:extLst>
                    <a:ext uri="{FF2B5EF4-FFF2-40B4-BE49-F238E27FC236}">
                      <a16:creationId xmlns:a16="http://schemas.microsoft.com/office/drawing/2014/main" id="{32630BC9-4F88-4C7B-A38F-66EE3DF7A7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sp>
            <p:nvSpPr>
              <p:cNvPr id="122" name="TextBox 118">
                <a:extLst>
                  <a:ext uri="{FF2B5EF4-FFF2-40B4-BE49-F238E27FC236}">
                    <a16:creationId xmlns:a16="http://schemas.microsoft.com/office/drawing/2014/main" id="{6A09D6F8-C4E1-4C77-B7E2-337302561315}"/>
                  </a:ext>
                </a:extLst>
              </p:cNvPr>
              <p:cNvSpPr txBox="1"/>
              <p:nvPr/>
            </p:nvSpPr>
            <p:spPr>
              <a:xfrm>
                <a:off x="1367840" y="2497693"/>
                <a:ext cx="1515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2 )Process preparation</a:t>
                </a:r>
              </a:p>
            </p:txBody>
          </p:sp>
          <p:sp>
            <p:nvSpPr>
              <p:cNvPr id="123" name="TextBox 119">
                <a:extLst>
                  <a:ext uri="{FF2B5EF4-FFF2-40B4-BE49-F238E27FC236}">
                    <a16:creationId xmlns:a16="http://schemas.microsoft.com/office/drawing/2014/main" id="{99FE90BE-3707-4739-AC6D-BAC66410D5F4}"/>
                  </a:ext>
                </a:extLst>
              </p:cNvPr>
              <p:cNvSpPr txBox="1"/>
              <p:nvPr/>
            </p:nvSpPr>
            <p:spPr>
              <a:xfrm>
                <a:off x="3559911" y="2497692"/>
                <a:ext cx="508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Plan :</a:t>
                </a:r>
              </a:p>
            </p:txBody>
          </p:sp>
          <p:sp>
            <p:nvSpPr>
              <p:cNvPr id="124" name="TextBox 120">
                <a:extLst>
                  <a:ext uri="{FF2B5EF4-FFF2-40B4-BE49-F238E27FC236}">
                    <a16:creationId xmlns:a16="http://schemas.microsoft.com/office/drawing/2014/main" id="{FE909E1E-8A33-4030-8737-AB15BC067DFB}"/>
                  </a:ext>
                </a:extLst>
              </p:cNvPr>
              <p:cNvSpPr txBox="1"/>
              <p:nvPr/>
            </p:nvSpPr>
            <p:spPr>
              <a:xfrm>
                <a:off x="5670659" y="2514917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Actual :</a:t>
                </a:r>
              </a:p>
            </p:txBody>
          </p:sp>
          <p:grpSp>
            <p:nvGrpSpPr>
              <p:cNvPr id="125" name="Group 121">
                <a:extLst>
                  <a:ext uri="{FF2B5EF4-FFF2-40B4-BE49-F238E27FC236}">
                    <a16:creationId xmlns:a16="http://schemas.microsoft.com/office/drawing/2014/main" id="{7477EEB0-BDA6-47C2-8EEF-392062F77AD2}"/>
                  </a:ext>
                </a:extLst>
              </p:cNvPr>
              <p:cNvGrpSpPr/>
              <p:nvPr/>
            </p:nvGrpSpPr>
            <p:grpSpPr>
              <a:xfrm>
                <a:off x="4061728" y="2530209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26" name="Rectangle 122">
                  <a:extLst>
                    <a:ext uri="{FF2B5EF4-FFF2-40B4-BE49-F238E27FC236}">
                      <a16:creationId xmlns:a16="http://schemas.microsoft.com/office/drawing/2014/main" id="{85611B76-8662-4D21-94AE-B41E908E89BC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7" name="รูปภาพ 55">
                  <a:extLst>
                    <a:ext uri="{FF2B5EF4-FFF2-40B4-BE49-F238E27FC236}">
                      <a16:creationId xmlns:a16="http://schemas.microsoft.com/office/drawing/2014/main" id="{E01DB8AC-3642-45F8-9AB5-63DC8780BA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Group 124">
                <a:extLst>
                  <a:ext uri="{FF2B5EF4-FFF2-40B4-BE49-F238E27FC236}">
                    <a16:creationId xmlns:a16="http://schemas.microsoft.com/office/drawing/2014/main" id="{BACF8B32-FAF8-4C8A-80D7-F9730FE3900E}"/>
                  </a:ext>
                </a:extLst>
              </p:cNvPr>
              <p:cNvGrpSpPr/>
              <p:nvPr/>
            </p:nvGrpSpPr>
            <p:grpSpPr>
              <a:xfrm>
                <a:off x="6257724" y="2522649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29" name="Rectangle 125">
                  <a:extLst>
                    <a:ext uri="{FF2B5EF4-FFF2-40B4-BE49-F238E27FC236}">
                      <a16:creationId xmlns:a16="http://schemas.microsoft.com/office/drawing/2014/main" id="{D5C62869-4BD7-45A9-801F-AA3A2AA29A10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0" name="รูปภาพ 55">
                  <a:extLst>
                    <a:ext uri="{FF2B5EF4-FFF2-40B4-BE49-F238E27FC236}">
                      <a16:creationId xmlns:a16="http://schemas.microsoft.com/office/drawing/2014/main" id="{1622C1F8-739A-466D-BD13-3390E47724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sp>
            <p:nvSpPr>
              <p:cNvPr id="131" name="TextBox 127">
                <a:extLst>
                  <a:ext uri="{FF2B5EF4-FFF2-40B4-BE49-F238E27FC236}">
                    <a16:creationId xmlns:a16="http://schemas.microsoft.com/office/drawing/2014/main" id="{95F49931-DF84-42ED-A951-FE04CD8A3E58}"/>
                  </a:ext>
                </a:extLst>
              </p:cNvPr>
              <p:cNvSpPr txBox="1"/>
              <p:nvPr/>
            </p:nvSpPr>
            <p:spPr>
              <a:xfrm>
                <a:off x="1375031" y="2878296"/>
                <a:ext cx="20281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3 )Product  / Process evaluation</a:t>
                </a:r>
                <a:endParaRPr lang="th-TH" sz="1400" dirty="0">
                  <a:latin typeface="Bahnschrift Light Condensed" panose="020B0502040204020203" pitchFamily="34" charset="0"/>
                </a:endParaRPr>
              </a:p>
              <a:p>
                <a:r>
                  <a:rPr lang="th-TH" b="1" dirty="0"/>
                  <a:t>(</a:t>
                </a:r>
                <a:r>
                  <a:rPr lang="en-US" sz="1400" dirty="0">
                    <a:latin typeface="Bahnschrift Light Condensed" panose="020B0502040204020203" pitchFamily="34" charset="0"/>
                  </a:rPr>
                  <a:t>Process capability</a:t>
                </a:r>
                <a:r>
                  <a:rPr lang="th-TH" b="1" dirty="0"/>
                  <a:t>)</a:t>
                </a:r>
                <a:endParaRPr lang="en-US" b="1" dirty="0"/>
              </a:p>
            </p:txBody>
          </p:sp>
          <p:sp>
            <p:nvSpPr>
              <p:cNvPr id="132" name="TextBox 128">
                <a:extLst>
                  <a:ext uri="{FF2B5EF4-FFF2-40B4-BE49-F238E27FC236}">
                    <a16:creationId xmlns:a16="http://schemas.microsoft.com/office/drawing/2014/main" id="{F9FD4966-E231-4373-85DB-96AFD260E5D2}"/>
                  </a:ext>
                </a:extLst>
              </p:cNvPr>
              <p:cNvSpPr txBox="1"/>
              <p:nvPr/>
            </p:nvSpPr>
            <p:spPr>
              <a:xfrm>
                <a:off x="3567102" y="2852895"/>
                <a:ext cx="508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Plan :</a:t>
                </a:r>
              </a:p>
            </p:txBody>
          </p:sp>
          <p:sp>
            <p:nvSpPr>
              <p:cNvPr id="133" name="TextBox 129">
                <a:extLst>
                  <a:ext uri="{FF2B5EF4-FFF2-40B4-BE49-F238E27FC236}">
                    <a16:creationId xmlns:a16="http://schemas.microsoft.com/office/drawing/2014/main" id="{90E54B05-5DE1-46DB-9D4D-C6A399488968}"/>
                  </a:ext>
                </a:extLst>
              </p:cNvPr>
              <p:cNvSpPr txBox="1"/>
              <p:nvPr/>
            </p:nvSpPr>
            <p:spPr>
              <a:xfrm>
                <a:off x="5677850" y="2870120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Actual :</a:t>
                </a:r>
              </a:p>
            </p:txBody>
          </p:sp>
          <p:grpSp>
            <p:nvGrpSpPr>
              <p:cNvPr id="134" name="Group 130">
                <a:extLst>
                  <a:ext uri="{FF2B5EF4-FFF2-40B4-BE49-F238E27FC236}">
                    <a16:creationId xmlns:a16="http://schemas.microsoft.com/office/drawing/2014/main" id="{61503191-A596-40F8-B6DE-05C12101658E}"/>
                  </a:ext>
                </a:extLst>
              </p:cNvPr>
              <p:cNvGrpSpPr/>
              <p:nvPr/>
            </p:nvGrpSpPr>
            <p:grpSpPr>
              <a:xfrm>
                <a:off x="4068919" y="2885412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35" name="Rectangle 131">
                  <a:extLst>
                    <a:ext uri="{FF2B5EF4-FFF2-40B4-BE49-F238E27FC236}">
                      <a16:creationId xmlns:a16="http://schemas.microsoft.com/office/drawing/2014/main" id="{4C1D7DAE-26C3-4BE7-A2A4-B7DCB5DDD159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6" name="รูปภาพ 55">
                  <a:extLst>
                    <a:ext uri="{FF2B5EF4-FFF2-40B4-BE49-F238E27FC236}">
                      <a16:creationId xmlns:a16="http://schemas.microsoft.com/office/drawing/2014/main" id="{166397AA-7187-419F-9419-69C5603F25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3">
                <a:extLst>
                  <a:ext uri="{FF2B5EF4-FFF2-40B4-BE49-F238E27FC236}">
                    <a16:creationId xmlns:a16="http://schemas.microsoft.com/office/drawing/2014/main" id="{806BA450-B978-45BE-A640-7CBE3C3A59A5}"/>
                  </a:ext>
                </a:extLst>
              </p:cNvPr>
              <p:cNvGrpSpPr/>
              <p:nvPr/>
            </p:nvGrpSpPr>
            <p:grpSpPr>
              <a:xfrm>
                <a:off x="6264915" y="2877852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38" name="Rectangle 134">
                  <a:extLst>
                    <a:ext uri="{FF2B5EF4-FFF2-40B4-BE49-F238E27FC236}">
                      <a16:creationId xmlns:a16="http://schemas.microsoft.com/office/drawing/2014/main" id="{74DE1175-D86B-4FD6-91A2-6EC8F3E12199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9" name="รูปภาพ 55">
                  <a:extLst>
                    <a:ext uri="{FF2B5EF4-FFF2-40B4-BE49-F238E27FC236}">
                      <a16:creationId xmlns:a16="http://schemas.microsoft.com/office/drawing/2014/main" id="{D23ACCF0-E591-446D-82B9-61F8AB256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sp>
            <p:nvSpPr>
              <p:cNvPr id="140" name="TextBox 136">
                <a:extLst>
                  <a:ext uri="{FF2B5EF4-FFF2-40B4-BE49-F238E27FC236}">
                    <a16:creationId xmlns:a16="http://schemas.microsoft.com/office/drawing/2014/main" id="{2668B25A-F132-43B0-8266-B7513A5652EC}"/>
                  </a:ext>
                </a:extLst>
              </p:cNvPr>
              <p:cNvSpPr txBox="1"/>
              <p:nvPr/>
            </p:nvSpPr>
            <p:spPr>
              <a:xfrm>
                <a:off x="1383230" y="3424702"/>
                <a:ext cx="1888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4 )Revise document standard</a:t>
                </a:r>
              </a:p>
            </p:txBody>
          </p:sp>
          <p:sp>
            <p:nvSpPr>
              <p:cNvPr id="141" name="TextBox 137">
                <a:extLst>
                  <a:ext uri="{FF2B5EF4-FFF2-40B4-BE49-F238E27FC236}">
                    <a16:creationId xmlns:a16="http://schemas.microsoft.com/office/drawing/2014/main" id="{8800369D-6C62-4361-B997-53038643CAB7}"/>
                  </a:ext>
                </a:extLst>
              </p:cNvPr>
              <p:cNvSpPr txBox="1"/>
              <p:nvPr/>
            </p:nvSpPr>
            <p:spPr>
              <a:xfrm>
                <a:off x="3575301" y="3424701"/>
                <a:ext cx="508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Plan :</a:t>
                </a:r>
              </a:p>
            </p:txBody>
          </p:sp>
          <p:sp>
            <p:nvSpPr>
              <p:cNvPr id="142" name="TextBox 138">
                <a:extLst>
                  <a:ext uri="{FF2B5EF4-FFF2-40B4-BE49-F238E27FC236}">
                    <a16:creationId xmlns:a16="http://schemas.microsoft.com/office/drawing/2014/main" id="{2E3260B2-8B4E-4217-BE1C-BD2A4AC9AD37}"/>
                  </a:ext>
                </a:extLst>
              </p:cNvPr>
              <p:cNvSpPr txBox="1"/>
              <p:nvPr/>
            </p:nvSpPr>
            <p:spPr>
              <a:xfrm>
                <a:off x="5686049" y="3441926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Actual :</a:t>
                </a:r>
              </a:p>
            </p:txBody>
          </p:sp>
          <p:grpSp>
            <p:nvGrpSpPr>
              <p:cNvPr id="143" name="Group 139">
                <a:extLst>
                  <a:ext uri="{FF2B5EF4-FFF2-40B4-BE49-F238E27FC236}">
                    <a16:creationId xmlns:a16="http://schemas.microsoft.com/office/drawing/2014/main" id="{B5759762-57DC-4F3A-AD5A-BA2F794CF5D4}"/>
                  </a:ext>
                </a:extLst>
              </p:cNvPr>
              <p:cNvGrpSpPr/>
              <p:nvPr/>
            </p:nvGrpSpPr>
            <p:grpSpPr>
              <a:xfrm>
                <a:off x="4077118" y="3457218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44" name="Rectangle 140">
                  <a:extLst>
                    <a:ext uri="{FF2B5EF4-FFF2-40B4-BE49-F238E27FC236}">
                      <a16:creationId xmlns:a16="http://schemas.microsoft.com/office/drawing/2014/main" id="{3457E666-2539-499E-AD85-24B7A0F450F1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5" name="รูปภาพ 55">
                  <a:extLst>
                    <a:ext uri="{FF2B5EF4-FFF2-40B4-BE49-F238E27FC236}">
                      <a16:creationId xmlns:a16="http://schemas.microsoft.com/office/drawing/2014/main" id="{C89DB9D1-66AC-48FE-8AD8-EE7C3FFE3B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grpSp>
            <p:nvGrpSpPr>
              <p:cNvPr id="146" name="Group 142">
                <a:extLst>
                  <a:ext uri="{FF2B5EF4-FFF2-40B4-BE49-F238E27FC236}">
                    <a16:creationId xmlns:a16="http://schemas.microsoft.com/office/drawing/2014/main" id="{A1FC6A0A-3AFF-45EF-8B71-F89CA5AA9391}"/>
                  </a:ext>
                </a:extLst>
              </p:cNvPr>
              <p:cNvGrpSpPr/>
              <p:nvPr/>
            </p:nvGrpSpPr>
            <p:grpSpPr>
              <a:xfrm>
                <a:off x="6273114" y="3449658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47" name="Rectangle 143">
                  <a:extLst>
                    <a:ext uri="{FF2B5EF4-FFF2-40B4-BE49-F238E27FC236}">
                      <a16:creationId xmlns:a16="http://schemas.microsoft.com/office/drawing/2014/main" id="{48D84083-BA78-4512-8B04-CA5656B5DD39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8" name="รูปภาพ 55">
                  <a:extLst>
                    <a:ext uri="{FF2B5EF4-FFF2-40B4-BE49-F238E27FC236}">
                      <a16:creationId xmlns:a16="http://schemas.microsoft.com/office/drawing/2014/main" id="{8E2FA67B-2048-463C-9DC3-DAE490853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sp>
            <p:nvSpPr>
              <p:cNvPr id="149" name="TextBox 145">
                <a:extLst>
                  <a:ext uri="{FF2B5EF4-FFF2-40B4-BE49-F238E27FC236}">
                    <a16:creationId xmlns:a16="http://schemas.microsoft.com/office/drawing/2014/main" id="{573C3B2C-479D-4385-98F8-37BF1EADDFC3}"/>
                  </a:ext>
                </a:extLst>
              </p:cNvPr>
              <p:cNvSpPr txBox="1"/>
              <p:nvPr/>
            </p:nvSpPr>
            <p:spPr>
              <a:xfrm>
                <a:off x="1397519" y="3769284"/>
                <a:ext cx="162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5 )PCR result submission</a:t>
                </a:r>
              </a:p>
            </p:txBody>
          </p:sp>
          <p:sp>
            <p:nvSpPr>
              <p:cNvPr id="150" name="TextBox 146">
                <a:extLst>
                  <a:ext uri="{FF2B5EF4-FFF2-40B4-BE49-F238E27FC236}">
                    <a16:creationId xmlns:a16="http://schemas.microsoft.com/office/drawing/2014/main" id="{1BAF0F69-489B-4C7F-A2C9-F71EE78BB5C2}"/>
                  </a:ext>
                </a:extLst>
              </p:cNvPr>
              <p:cNvSpPr txBox="1"/>
              <p:nvPr/>
            </p:nvSpPr>
            <p:spPr>
              <a:xfrm>
                <a:off x="3589590" y="3769283"/>
                <a:ext cx="508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Plan :</a:t>
                </a:r>
              </a:p>
            </p:txBody>
          </p:sp>
          <p:sp>
            <p:nvSpPr>
              <p:cNvPr id="151" name="TextBox 147">
                <a:extLst>
                  <a:ext uri="{FF2B5EF4-FFF2-40B4-BE49-F238E27FC236}">
                    <a16:creationId xmlns:a16="http://schemas.microsoft.com/office/drawing/2014/main" id="{7679BA61-7A80-4286-B027-BE4D1C376DDB}"/>
                  </a:ext>
                </a:extLst>
              </p:cNvPr>
              <p:cNvSpPr txBox="1"/>
              <p:nvPr/>
            </p:nvSpPr>
            <p:spPr>
              <a:xfrm>
                <a:off x="5700338" y="3786508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Actual :</a:t>
                </a:r>
              </a:p>
            </p:txBody>
          </p:sp>
          <p:grpSp>
            <p:nvGrpSpPr>
              <p:cNvPr id="152" name="Group 148">
                <a:extLst>
                  <a:ext uri="{FF2B5EF4-FFF2-40B4-BE49-F238E27FC236}">
                    <a16:creationId xmlns:a16="http://schemas.microsoft.com/office/drawing/2014/main" id="{28A894FE-F823-42B8-A8C5-9E3BA50C5654}"/>
                  </a:ext>
                </a:extLst>
              </p:cNvPr>
              <p:cNvGrpSpPr/>
              <p:nvPr/>
            </p:nvGrpSpPr>
            <p:grpSpPr>
              <a:xfrm>
                <a:off x="4091407" y="3801800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53" name="Rectangle 149">
                  <a:extLst>
                    <a:ext uri="{FF2B5EF4-FFF2-40B4-BE49-F238E27FC236}">
                      <a16:creationId xmlns:a16="http://schemas.microsoft.com/office/drawing/2014/main" id="{3382C0A5-7365-404E-929C-F868FB36DB9E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4" name="รูปภาพ 55">
                  <a:extLst>
                    <a:ext uri="{FF2B5EF4-FFF2-40B4-BE49-F238E27FC236}">
                      <a16:creationId xmlns:a16="http://schemas.microsoft.com/office/drawing/2014/main" id="{036E0337-81B6-4FDC-9A1D-D14B0416A3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grpSp>
            <p:nvGrpSpPr>
              <p:cNvPr id="155" name="Group 151">
                <a:extLst>
                  <a:ext uri="{FF2B5EF4-FFF2-40B4-BE49-F238E27FC236}">
                    <a16:creationId xmlns:a16="http://schemas.microsoft.com/office/drawing/2014/main" id="{1F41F667-9901-45A3-9F63-816BAA1A07E0}"/>
                  </a:ext>
                </a:extLst>
              </p:cNvPr>
              <p:cNvGrpSpPr/>
              <p:nvPr/>
            </p:nvGrpSpPr>
            <p:grpSpPr>
              <a:xfrm>
                <a:off x="6287403" y="3794240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56" name="Rectangle 152">
                  <a:extLst>
                    <a:ext uri="{FF2B5EF4-FFF2-40B4-BE49-F238E27FC236}">
                      <a16:creationId xmlns:a16="http://schemas.microsoft.com/office/drawing/2014/main" id="{6AC25508-E517-4994-BC5A-DF77374428AD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รูปภาพ 55">
                  <a:extLst>
                    <a:ext uri="{FF2B5EF4-FFF2-40B4-BE49-F238E27FC236}">
                      <a16:creationId xmlns:a16="http://schemas.microsoft.com/office/drawing/2014/main" id="{0E8C8902-2DA8-43EF-B637-552117E82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sp>
            <p:nvSpPr>
              <p:cNvPr id="158" name="TextBox 154">
                <a:extLst>
                  <a:ext uri="{FF2B5EF4-FFF2-40B4-BE49-F238E27FC236}">
                    <a16:creationId xmlns:a16="http://schemas.microsoft.com/office/drawing/2014/main" id="{6328E1D3-4FB2-4686-93D1-DE3DF38FF9F0}"/>
                  </a:ext>
                </a:extLst>
              </p:cNvPr>
              <p:cNvSpPr txBox="1"/>
              <p:nvPr/>
            </p:nvSpPr>
            <p:spPr>
              <a:xfrm>
                <a:off x="1412777" y="4113748"/>
                <a:ext cx="1560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6 )Production start date</a:t>
                </a:r>
              </a:p>
            </p:txBody>
          </p:sp>
          <p:sp>
            <p:nvSpPr>
              <p:cNvPr id="159" name="TextBox 155">
                <a:extLst>
                  <a:ext uri="{FF2B5EF4-FFF2-40B4-BE49-F238E27FC236}">
                    <a16:creationId xmlns:a16="http://schemas.microsoft.com/office/drawing/2014/main" id="{2ECB9EE4-168E-40A6-AA2A-3C666DDF5699}"/>
                  </a:ext>
                </a:extLst>
              </p:cNvPr>
              <p:cNvSpPr txBox="1"/>
              <p:nvPr/>
            </p:nvSpPr>
            <p:spPr>
              <a:xfrm>
                <a:off x="3590334" y="4113747"/>
                <a:ext cx="508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Plan :</a:t>
                </a:r>
              </a:p>
            </p:txBody>
          </p:sp>
          <p:sp>
            <p:nvSpPr>
              <p:cNvPr id="160" name="TextBox 156">
                <a:extLst>
                  <a:ext uri="{FF2B5EF4-FFF2-40B4-BE49-F238E27FC236}">
                    <a16:creationId xmlns:a16="http://schemas.microsoft.com/office/drawing/2014/main" id="{4DBE71E8-8A6C-44D7-B5C9-9724A44562D2}"/>
                  </a:ext>
                </a:extLst>
              </p:cNvPr>
              <p:cNvSpPr txBox="1"/>
              <p:nvPr/>
            </p:nvSpPr>
            <p:spPr>
              <a:xfrm>
                <a:off x="5715596" y="4130972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Actual :</a:t>
                </a:r>
              </a:p>
            </p:txBody>
          </p:sp>
          <p:grpSp>
            <p:nvGrpSpPr>
              <p:cNvPr id="161" name="Group 157">
                <a:extLst>
                  <a:ext uri="{FF2B5EF4-FFF2-40B4-BE49-F238E27FC236}">
                    <a16:creationId xmlns:a16="http://schemas.microsoft.com/office/drawing/2014/main" id="{BAFF325F-CD35-4E40-9233-1C2B139565CB}"/>
                  </a:ext>
                </a:extLst>
              </p:cNvPr>
              <p:cNvGrpSpPr/>
              <p:nvPr/>
            </p:nvGrpSpPr>
            <p:grpSpPr>
              <a:xfrm>
                <a:off x="4092151" y="4146264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62" name="Rectangle 158">
                  <a:extLst>
                    <a:ext uri="{FF2B5EF4-FFF2-40B4-BE49-F238E27FC236}">
                      <a16:creationId xmlns:a16="http://schemas.microsoft.com/office/drawing/2014/main" id="{B4696361-07A3-4AB3-A278-146644DEA822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3" name="รูปภาพ 55">
                  <a:extLst>
                    <a:ext uri="{FF2B5EF4-FFF2-40B4-BE49-F238E27FC236}">
                      <a16:creationId xmlns:a16="http://schemas.microsoft.com/office/drawing/2014/main" id="{C0CFDEBA-CCE0-4710-8A9F-E6A1ECCE6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grpSp>
            <p:nvGrpSpPr>
              <p:cNvPr id="164" name="Group 160">
                <a:extLst>
                  <a:ext uri="{FF2B5EF4-FFF2-40B4-BE49-F238E27FC236}">
                    <a16:creationId xmlns:a16="http://schemas.microsoft.com/office/drawing/2014/main" id="{3D99074C-5EFF-44C5-BBE5-C428B2E63C22}"/>
                  </a:ext>
                </a:extLst>
              </p:cNvPr>
              <p:cNvGrpSpPr/>
              <p:nvPr/>
            </p:nvGrpSpPr>
            <p:grpSpPr>
              <a:xfrm>
                <a:off x="6288147" y="4138704"/>
                <a:ext cx="1120201" cy="257861"/>
                <a:chOff x="8985023" y="3130415"/>
                <a:chExt cx="1120201" cy="257861"/>
              </a:xfrm>
            </p:grpSpPr>
            <p:sp>
              <p:nvSpPr>
                <p:cNvPr id="165" name="Rectangle 161">
                  <a:extLst>
                    <a:ext uri="{FF2B5EF4-FFF2-40B4-BE49-F238E27FC236}">
                      <a16:creationId xmlns:a16="http://schemas.microsoft.com/office/drawing/2014/main" id="{37EACD2D-A3D0-41C0-8151-5BE9B7A6A4FC}"/>
                    </a:ext>
                  </a:extLst>
                </p:cNvPr>
                <p:cNvSpPr/>
                <p:nvPr/>
              </p:nvSpPr>
              <p:spPr>
                <a:xfrm>
                  <a:off x="8985023" y="3130415"/>
                  <a:ext cx="1120201" cy="257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6" name="รูปภาพ 55">
                  <a:extLst>
                    <a:ext uri="{FF2B5EF4-FFF2-40B4-BE49-F238E27FC236}">
                      <a16:creationId xmlns:a16="http://schemas.microsoft.com/office/drawing/2014/main" id="{6D18CA06-A0B0-49D4-A2D0-6CA54F3804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8031" y="3161823"/>
                  <a:ext cx="201921" cy="201921"/>
                </a:xfrm>
                <a:prstGeom prst="rect">
                  <a:avLst/>
                </a:prstGeom>
              </p:spPr>
            </p:pic>
          </p:grpSp>
          <p:sp>
            <p:nvSpPr>
              <p:cNvPr id="167" name="TextBox 164">
                <a:extLst>
                  <a:ext uri="{FF2B5EF4-FFF2-40B4-BE49-F238E27FC236}">
                    <a16:creationId xmlns:a16="http://schemas.microsoft.com/office/drawing/2014/main" id="{16ECAF8C-A0B6-4B35-9E87-F5DDAF7CF4DD}"/>
                  </a:ext>
                </a:extLst>
              </p:cNvPr>
              <p:cNvSpPr txBox="1"/>
              <p:nvPr/>
            </p:nvSpPr>
            <p:spPr>
              <a:xfrm>
                <a:off x="1394588" y="4455084"/>
                <a:ext cx="1606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latin typeface="Bahnschrift Condensed" panose="020B0502040204020203" pitchFamily="34" charset="0"/>
                  </a:rPr>
                  <a:t>Data attachments :</a:t>
                </a:r>
              </a:p>
            </p:txBody>
          </p:sp>
          <p:sp>
            <p:nvSpPr>
              <p:cNvPr id="168" name="TextBox 165">
                <a:extLst>
                  <a:ext uri="{FF2B5EF4-FFF2-40B4-BE49-F238E27FC236}">
                    <a16:creationId xmlns:a16="http://schemas.microsoft.com/office/drawing/2014/main" id="{893A48E7-2CC5-42AE-A1B8-192D63A8A355}"/>
                  </a:ext>
                </a:extLst>
              </p:cNvPr>
              <p:cNvSpPr txBox="1"/>
              <p:nvPr/>
            </p:nvSpPr>
            <p:spPr>
              <a:xfrm>
                <a:off x="1653627" y="6192279"/>
                <a:ext cx="11008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4 .Standardize </a:t>
                </a:r>
              </a:p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work, WI</a:t>
                </a:r>
              </a:p>
            </p:txBody>
          </p:sp>
          <p:sp>
            <p:nvSpPr>
              <p:cNvPr id="169" name="TextBox 166">
                <a:extLst>
                  <a:ext uri="{FF2B5EF4-FFF2-40B4-BE49-F238E27FC236}">
                    <a16:creationId xmlns:a16="http://schemas.microsoft.com/office/drawing/2014/main" id="{AC16580A-9185-4C0E-91BB-623DAEE5226E}"/>
                  </a:ext>
                </a:extLst>
              </p:cNvPr>
              <p:cNvSpPr txBox="1"/>
              <p:nvPr/>
            </p:nvSpPr>
            <p:spPr>
              <a:xfrm>
                <a:off x="1645469" y="5306705"/>
                <a:ext cx="111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2 .QA Network</a:t>
                </a:r>
              </a:p>
            </p:txBody>
          </p:sp>
          <p:sp>
            <p:nvSpPr>
              <p:cNvPr id="170" name="TextBox 167">
                <a:extLst>
                  <a:ext uri="{FF2B5EF4-FFF2-40B4-BE49-F238E27FC236}">
                    <a16:creationId xmlns:a16="http://schemas.microsoft.com/office/drawing/2014/main" id="{936BD228-E547-4D03-90B3-E42FCFB8D5FD}"/>
                  </a:ext>
                </a:extLst>
              </p:cNvPr>
              <p:cNvSpPr txBox="1"/>
              <p:nvPr/>
            </p:nvSpPr>
            <p:spPr>
              <a:xfrm>
                <a:off x="4594407" y="5320304"/>
                <a:ext cx="1702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6 .Daily check sheet</a:t>
                </a:r>
              </a:p>
            </p:txBody>
          </p:sp>
          <p:sp>
            <p:nvSpPr>
              <p:cNvPr id="171" name="TextBox 168">
                <a:extLst>
                  <a:ext uri="{FF2B5EF4-FFF2-40B4-BE49-F238E27FC236}">
                    <a16:creationId xmlns:a16="http://schemas.microsoft.com/office/drawing/2014/main" id="{C2C35176-6131-4777-8A9B-5F1A6C19A658}"/>
                  </a:ext>
                </a:extLst>
              </p:cNvPr>
              <p:cNvSpPr txBox="1"/>
              <p:nvPr/>
            </p:nvSpPr>
            <p:spPr>
              <a:xfrm>
                <a:off x="1649296" y="4827332"/>
                <a:ext cx="7063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1 .PFMEA</a:t>
                </a:r>
              </a:p>
            </p:txBody>
          </p:sp>
          <p:sp>
            <p:nvSpPr>
              <p:cNvPr id="172" name="TextBox 169">
                <a:extLst>
                  <a:ext uri="{FF2B5EF4-FFF2-40B4-BE49-F238E27FC236}">
                    <a16:creationId xmlns:a16="http://schemas.microsoft.com/office/drawing/2014/main" id="{33ED88BC-999A-4D15-8C66-3A2F2B10F9FA}"/>
                  </a:ext>
                </a:extLst>
              </p:cNvPr>
              <p:cNvSpPr txBox="1"/>
              <p:nvPr/>
            </p:nvSpPr>
            <p:spPr>
              <a:xfrm>
                <a:off x="1646993" y="5692845"/>
                <a:ext cx="1309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3 .Control plan </a:t>
                </a:r>
              </a:p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,PCC</a:t>
                </a:r>
              </a:p>
            </p:txBody>
          </p:sp>
          <p:sp>
            <p:nvSpPr>
              <p:cNvPr id="173" name="TextBox 171">
                <a:extLst>
                  <a:ext uri="{FF2B5EF4-FFF2-40B4-BE49-F238E27FC236}">
                    <a16:creationId xmlns:a16="http://schemas.microsoft.com/office/drawing/2014/main" id="{61B8C0EA-43A6-48C5-BEF4-B7FF5FEE51FB}"/>
                  </a:ext>
                </a:extLst>
              </p:cNvPr>
              <p:cNvSpPr txBox="1"/>
              <p:nvPr/>
            </p:nvSpPr>
            <p:spPr>
              <a:xfrm>
                <a:off x="4599954" y="4827211"/>
                <a:ext cx="1831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5 . Machine specification</a:t>
                </a:r>
              </a:p>
              <a:p>
                <a:r>
                  <a:rPr lang="th-TH" sz="1400" dirty="0">
                    <a:latin typeface="Bahnschrift Light Condensed" panose="020B0502040204020203" pitchFamily="34" charset="0"/>
                  </a:rPr>
                  <a:t>(</a:t>
                </a:r>
                <a:r>
                  <a:rPr lang="en-US" sz="1400" dirty="0">
                    <a:latin typeface="Bahnschrift Light Condensed" panose="020B0502040204020203" pitchFamily="34" charset="0"/>
                  </a:rPr>
                  <a:t>Change point of machine</a:t>
                </a:r>
                <a:r>
                  <a:rPr lang="th-TH" sz="1400" dirty="0">
                    <a:latin typeface="Bahnschrift Light Condensed" panose="020B0502040204020203" pitchFamily="34" charset="0"/>
                  </a:rPr>
                  <a:t>)</a:t>
                </a:r>
                <a:endParaRPr lang="en-US" sz="1400" dirty="0"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74" name="TextBox 78">
                <a:extLst>
                  <a:ext uri="{FF2B5EF4-FFF2-40B4-BE49-F238E27FC236}">
                    <a16:creationId xmlns:a16="http://schemas.microsoft.com/office/drawing/2014/main" id="{ED51E596-75DF-41CC-BB78-E3DB16CE8D01}"/>
                  </a:ext>
                </a:extLst>
              </p:cNvPr>
              <p:cNvSpPr txBox="1"/>
              <p:nvPr/>
            </p:nvSpPr>
            <p:spPr>
              <a:xfrm>
                <a:off x="4589213" y="5729138"/>
                <a:ext cx="723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7 .Other</a:t>
                </a:r>
              </a:p>
            </p:txBody>
          </p:sp>
          <p:sp>
            <p:nvSpPr>
              <p:cNvPr id="175" name="Rectangle 149">
                <a:extLst>
                  <a:ext uri="{FF2B5EF4-FFF2-40B4-BE49-F238E27FC236}">
                    <a16:creationId xmlns:a16="http://schemas.microsoft.com/office/drawing/2014/main" id="{D5193489-DB77-4A6A-965E-857463B365F6}"/>
                  </a:ext>
                </a:extLst>
              </p:cNvPr>
              <p:cNvSpPr/>
              <p:nvPr/>
            </p:nvSpPr>
            <p:spPr>
              <a:xfrm>
                <a:off x="1451489" y="4892803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49">
                <a:extLst>
                  <a:ext uri="{FF2B5EF4-FFF2-40B4-BE49-F238E27FC236}">
                    <a16:creationId xmlns:a16="http://schemas.microsoft.com/office/drawing/2014/main" id="{BD53F3D7-441D-412B-840A-7440219520E4}"/>
                  </a:ext>
                </a:extLst>
              </p:cNvPr>
              <p:cNvSpPr/>
              <p:nvPr/>
            </p:nvSpPr>
            <p:spPr>
              <a:xfrm>
                <a:off x="1455429" y="5385319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49">
                <a:extLst>
                  <a:ext uri="{FF2B5EF4-FFF2-40B4-BE49-F238E27FC236}">
                    <a16:creationId xmlns:a16="http://schemas.microsoft.com/office/drawing/2014/main" id="{A1355316-113A-4F10-ABBA-0AA42E757DFC}"/>
                  </a:ext>
                </a:extLst>
              </p:cNvPr>
              <p:cNvSpPr/>
              <p:nvPr/>
            </p:nvSpPr>
            <p:spPr>
              <a:xfrm>
                <a:off x="1455333" y="5756112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49">
                <a:extLst>
                  <a:ext uri="{FF2B5EF4-FFF2-40B4-BE49-F238E27FC236}">
                    <a16:creationId xmlns:a16="http://schemas.microsoft.com/office/drawing/2014/main" id="{8BC07CB0-010A-49C5-BEC0-904781C50E1D}"/>
                  </a:ext>
                </a:extLst>
              </p:cNvPr>
              <p:cNvSpPr/>
              <p:nvPr/>
            </p:nvSpPr>
            <p:spPr>
              <a:xfrm>
                <a:off x="4409489" y="5796056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49">
                <a:extLst>
                  <a:ext uri="{FF2B5EF4-FFF2-40B4-BE49-F238E27FC236}">
                    <a16:creationId xmlns:a16="http://schemas.microsoft.com/office/drawing/2014/main" id="{2D58FEFA-1600-4B2C-A3C1-F2EC6B6EC528}"/>
                  </a:ext>
                </a:extLst>
              </p:cNvPr>
              <p:cNvSpPr/>
              <p:nvPr/>
            </p:nvSpPr>
            <p:spPr>
              <a:xfrm>
                <a:off x="1455823" y="6270895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49">
                <a:extLst>
                  <a:ext uri="{FF2B5EF4-FFF2-40B4-BE49-F238E27FC236}">
                    <a16:creationId xmlns:a16="http://schemas.microsoft.com/office/drawing/2014/main" id="{7D1AFD73-DF1C-4CBA-93CA-F3A89ABA9256}"/>
                  </a:ext>
                </a:extLst>
              </p:cNvPr>
              <p:cNvSpPr/>
              <p:nvPr/>
            </p:nvSpPr>
            <p:spPr>
              <a:xfrm>
                <a:off x="4388217" y="4914531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49">
                <a:extLst>
                  <a:ext uri="{FF2B5EF4-FFF2-40B4-BE49-F238E27FC236}">
                    <a16:creationId xmlns:a16="http://schemas.microsoft.com/office/drawing/2014/main" id="{A8EA8C5B-79B3-44BD-B352-474BCB15E67D}"/>
                  </a:ext>
                </a:extLst>
              </p:cNvPr>
              <p:cNvSpPr/>
              <p:nvPr/>
            </p:nvSpPr>
            <p:spPr>
              <a:xfrm>
                <a:off x="4390411" y="5384552"/>
                <a:ext cx="186363" cy="15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6">
                <a:extLst>
                  <a:ext uri="{FF2B5EF4-FFF2-40B4-BE49-F238E27FC236}">
                    <a16:creationId xmlns:a16="http://schemas.microsoft.com/office/drawing/2014/main" id="{ADD52C7A-BBB7-49C7-915E-8A5572A96656}"/>
                  </a:ext>
                </a:extLst>
              </p:cNvPr>
              <p:cNvSpPr txBox="1"/>
              <p:nvPr/>
            </p:nvSpPr>
            <p:spPr>
              <a:xfrm>
                <a:off x="2678850" y="4827331"/>
                <a:ext cx="76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Doc No. : </a:t>
                </a:r>
                <a:endParaRPr lang="en-US" sz="1400" dirty="0">
                  <a:solidFill>
                    <a:srgbClr val="FF0000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83" name="TextBox 194">
                <a:extLst>
                  <a:ext uri="{FF2B5EF4-FFF2-40B4-BE49-F238E27FC236}">
                    <a16:creationId xmlns:a16="http://schemas.microsoft.com/office/drawing/2014/main" id="{0D2514AC-3FE0-444E-96A6-8709B5E5D128}"/>
                  </a:ext>
                </a:extLst>
              </p:cNvPr>
              <p:cNvSpPr txBox="1"/>
              <p:nvPr/>
            </p:nvSpPr>
            <p:spPr>
              <a:xfrm>
                <a:off x="2686967" y="5312555"/>
                <a:ext cx="76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Doc No. : </a:t>
                </a:r>
                <a:endParaRPr lang="en-US" sz="1400" dirty="0">
                  <a:solidFill>
                    <a:srgbClr val="FF0000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84" name="TextBox 196">
                <a:extLst>
                  <a:ext uri="{FF2B5EF4-FFF2-40B4-BE49-F238E27FC236}">
                    <a16:creationId xmlns:a16="http://schemas.microsoft.com/office/drawing/2014/main" id="{414B179C-C6CC-46BC-A8E6-A90D0276A60F}"/>
                  </a:ext>
                </a:extLst>
              </p:cNvPr>
              <p:cNvSpPr txBox="1"/>
              <p:nvPr/>
            </p:nvSpPr>
            <p:spPr>
              <a:xfrm>
                <a:off x="2686967" y="5729138"/>
                <a:ext cx="76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Doc No. : </a:t>
                </a:r>
                <a:endParaRPr lang="en-US" sz="1400" dirty="0">
                  <a:solidFill>
                    <a:srgbClr val="FF0000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85" name="TextBox 198">
                <a:extLst>
                  <a:ext uri="{FF2B5EF4-FFF2-40B4-BE49-F238E27FC236}">
                    <a16:creationId xmlns:a16="http://schemas.microsoft.com/office/drawing/2014/main" id="{3DFD2AA7-CE63-47C2-8F5B-5CCD478DEC55}"/>
                  </a:ext>
                </a:extLst>
              </p:cNvPr>
              <p:cNvSpPr txBox="1"/>
              <p:nvPr/>
            </p:nvSpPr>
            <p:spPr>
              <a:xfrm>
                <a:off x="6165379" y="4842804"/>
                <a:ext cx="76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Doc No. : </a:t>
                </a:r>
                <a:endParaRPr lang="en-US" sz="1400" dirty="0">
                  <a:solidFill>
                    <a:srgbClr val="FF0000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86" name="TextBox 205">
                <a:extLst>
                  <a:ext uri="{FF2B5EF4-FFF2-40B4-BE49-F238E27FC236}">
                    <a16:creationId xmlns:a16="http://schemas.microsoft.com/office/drawing/2014/main" id="{CDB23D38-C016-405F-9754-77829207027A}"/>
                  </a:ext>
                </a:extLst>
              </p:cNvPr>
              <p:cNvSpPr txBox="1"/>
              <p:nvPr/>
            </p:nvSpPr>
            <p:spPr>
              <a:xfrm>
                <a:off x="2676836" y="6196700"/>
                <a:ext cx="76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Doc No. : </a:t>
                </a:r>
                <a:endParaRPr lang="en-US" sz="1400" dirty="0">
                  <a:solidFill>
                    <a:srgbClr val="FF0000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87" name="TextBox 207">
                <a:extLst>
                  <a:ext uri="{FF2B5EF4-FFF2-40B4-BE49-F238E27FC236}">
                    <a16:creationId xmlns:a16="http://schemas.microsoft.com/office/drawing/2014/main" id="{F36DCD6A-1032-458E-AF70-D554126F4F51}"/>
                  </a:ext>
                </a:extLst>
              </p:cNvPr>
              <p:cNvSpPr txBox="1"/>
              <p:nvPr/>
            </p:nvSpPr>
            <p:spPr>
              <a:xfrm>
                <a:off x="6168276" y="5304576"/>
                <a:ext cx="76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Doc No. : </a:t>
                </a:r>
                <a:endParaRPr lang="en-US" sz="1400" dirty="0">
                  <a:solidFill>
                    <a:srgbClr val="FF0000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88" name="TextBox 210">
                <a:extLst>
                  <a:ext uri="{FF2B5EF4-FFF2-40B4-BE49-F238E27FC236}">
                    <a16:creationId xmlns:a16="http://schemas.microsoft.com/office/drawing/2014/main" id="{73D1046E-FE05-482A-BACC-56DB43C3757A}"/>
                  </a:ext>
                </a:extLst>
              </p:cNvPr>
              <p:cNvSpPr txBox="1"/>
              <p:nvPr/>
            </p:nvSpPr>
            <p:spPr>
              <a:xfrm>
                <a:off x="6175870" y="5728232"/>
                <a:ext cx="76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Light Condensed" panose="020B0502040204020203" pitchFamily="34" charset="0"/>
                  </a:rPr>
                  <a:t>Doc No. : </a:t>
                </a:r>
                <a:endParaRPr lang="en-US" sz="1400" dirty="0">
                  <a:solidFill>
                    <a:srgbClr val="FF0000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89" name="Text Box 1">
                <a:extLst>
                  <a:ext uri="{FF2B5EF4-FFF2-40B4-BE49-F238E27FC236}">
                    <a16:creationId xmlns:a16="http://schemas.microsoft.com/office/drawing/2014/main" id="{65FA3932-3443-4442-980C-8DAEB42FC97A}"/>
                  </a:ext>
                </a:extLst>
              </p:cNvPr>
              <p:cNvSpPr txBox="1"/>
              <p:nvPr/>
            </p:nvSpPr>
            <p:spPr>
              <a:xfrm>
                <a:off x="2214279" y="678904"/>
                <a:ext cx="2313641" cy="406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u="sng" dirty="0">
                    <a:ln>
                      <a:noFill/>
                    </a:ln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Plan</a:t>
                </a:r>
                <a:r>
                  <a:rPr lang="th-TH" sz="2200" u="sng" dirty="0">
                    <a:ln>
                      <a:noFill/>
                    </a:ln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Angsana New" panose="02020603050405020304" pitchFamily="18" charset="-34"/>
                  </a:rPr>
                  <a:t>:</a:t>
                </a:r>
                <a:r>
                  <a:rPr lang="en-US" sz="2200" u="sng" dirty="0">
                    <a:ln>
                      <a:noFill/>
                    </a:ln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Upload file pdf</a:t>
                </a: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 </a:t>
                </a:r>
                <a:r>
                  <a:rPr lang="en-US" sz="2200" u="sng" dirty="0">
                    <a:ln>
                      <a:noFill/>
                    </a:ln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8 MB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190" name="Text Box 8">
                <a:extLst>
                  <a:ext uri="{FF2B5EF4-FFF2-40B4-BE49-F238E27FC236}">
                    <a16:creationId xmlns:a16="http://schemas.microsoft.com/office/drawing/2014/main" id="{FE794428-D673-4BA0-A5E4-E5E472549304}"/>
                  </a:ext>
                </a:extLst>
              </p:cNvPr>
              <p:cNvSpPr txBox="1"/>
              <p:nvPr/>
            </p:nvSpPr>
            <p:spPr>
              <a:xfrm>
                <a:off x="4527733" y="691175"/>
                <a:ext cx="2640531" cy="435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u="sng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Result</a:t>
                </a:r>
                <a:r>
                  <a:rPr lang="th-TH" sz="2200" u="sng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Angsana New" panose="02020603050405020304" pitchFamily="18" charset="-34"/>
                  </a:rPr>
                  <a:t>:</a:t>
                </a:r>
                <a:r>
                  <a:rPr lang="en-US" sz="2200" u="sng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Upload file pdf 10 MB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191" name="Rectangle 158">
                <a:extLst>
                  <a:ext uri="{FF2B5EF4-FFF2-40B4-BE49-F238E27FC236}">
                    <a16:creationId xmlns:a16="http://schemas.microsoft.com/office/drawing/2014/main" id="{6E2CF184-C86A-45FC-B6D1-27AD2229B179}"/>
                  </a:ext>
                </a:extLst>
              </p:cNvPr>
              <p:cNvSpPr/>
              <p:nvPr/>
            </p:nvSpPr>
            <p:spPr>
              <a:xfrm>
                <a:off x="3278830" y="4871518"/>
                <a:ext cx="820647" cy="25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58">
                <a:extLst>
                  <a:ext uri="{FF2B5EF4-FFF2-40B4-BE49-F238E27FC236}">
                    <a16:creationId xmlns:a16="http://schemas.microsoft.com/office/drawing/2014/main" id="{9D3F2452-431C-4DD4-8DE8-F35B45EE9CCE}"/>
                  </a:ext>
                </a:extLst>
              </p:cNvPr>
              <p:cNvSpPr/>
              <p:nvPr/>
            </p:nvSpPr>
            <p:spPr>
              <a:xfrm>
                <a:off x="3278830" y="5356621"/>
                <a:ext cx="820647" cy="25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58">
                <a:extLst>
                  <a:ext uri="{FF2B5EF4-FFF2-40B4-BE49-F238E27FC236}">
                    <a16:creationId xmlns:a16="http://schemas.microsoft.com/office/drawing/2014/main" id="{97E8E978-C92F-42D1-B360-F449DF6C361E}"/>
                  </a:ext>
                </a:extLst>
              </p:cNvPr>
              <p:cNvSpPr/>
              <p:nvPr/>
            </p:nvSpPr>
            <p:spPr>
              <a:xfrm>
                <a:off x="3278830" y="5747707"/>
                <a:ext cx="816900" cy="25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58">
                <a:extLst>
                  <a:ext uri="{FF2B5EF4-FFF2-40B4-BE49-F238E27FC236}">
                    <a16:creationId xmlns:a16="http://schemas.microsoft.com/office/drawing/2014/main" id="{64083F52-0976-451D-BA73-D71E07AC5D79}"/>
                  </a:ext>
                </a:extLst>
              </p:cNvPr>
              <p:cNvSpPr/>
              <p:nvPr/>
            </p:nvSpPr>
            <p:spPr>
              <a:xfrm>
                <a:off x="3274306" y="6228207"/>
                <a:ext cx="816900" cy="25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58">
                <a:extLst>
                  <a:ext uri="{FF2B5EF4-FFF2-40B4-BE49-F238E27FC236}">
                    <a16:creationId xmlns:a16="http://schemas.microsoft.com/office/drawing/2014/main" id="{5A3D5914-9473-4745-9E8E-BE367F557297}"/>
                  </a:ext>
                </a:extLst>
              </p:cNvPr>
              <p:cNvSpPr/>
              <p:nvPr/>
            </p:nvSpPr>
            <p:spPr>
              <a:xfrm>
                <a:off x="6762312" y="4880234"/>
                <a:ext cx="732392" cy="25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58">
                <a:extLst>
                  <a:ext uri="{FF2B5EF4-FFF2-40B4-BE49-F238E27FC236}">
                    <a16:creationId xmlns:a16="http://schemas.microsoft.com/office/drawing/2014/main" id="{2355ED6C-5DAD-4ACB-A9AE-CA0DB89A13CE}"/>
                  </a:ext>
                </a:extLst>
              </p:cNvPr>
              <p:cNvSpPr/>
              <p:nvPr/>
            </p:nvSpPr>
            <p:spPr>
              <a:xfrm>
                <a:off x="6782899" y="5356621"/>
                <a:ext cx="711805" cy="25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58">
                <a:extLst>
                  <a:ext uri="{FF2B5EF4-FFF2-40B4-BE49-F238E27FC236}">
                    <a16:creationId xmlns:a16="http://schemas.microsoft.com/office/drawing/2014/main" id="{99CAA897-0998-4143-9E4A-F87334825055}"/>
                  </a:ext>
                </a:extLst>
              </p:cNvPr>
              <p:cNvSpPr/>
              <p:nvPr/>
            </p:nvSpPr>
            <p:spPr>
              <a:xfrm>
                <a:off x="6769027" y="5753189"/>
                <a:ext cx="725677" cy="25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กลุ่ม 197">
              <a:extLst>
                <a:ext uri="{FF2B5EF4-FFF2-40B4-BE49-F238E27FC236}">
                  <a16:creationId xmlns:a16="http://schemas.microsoft.com/office/drawing/2014/main" id="{22DA1667-A122-44C6-9279-B273BEE1353B}"/>
                </a:ext>
              </a:extLst>
            </p:cNvPr>
            <p:cNvGrpSpPr/>
            <p:nvPr/>
          </p:nvGrpSpPr>
          <p:grpSpPr>
            <a:xfrm>
              <a:off x="-103684" y="14343"/>
              <a:ext cx="1766926" cy="346249"/>
              <a:chOff x="1505801" y="2945918"/>
              <a:chExt cx="2355901" cy="461666"/>
            </a:xfrm>
          </p:grpSpPr>
          <p:cxnSp>
            <p:nvCxnSpPr>
              <p:cNvPr id="199" name="ตัวเชื่อมต่อตรง 198">
                <a:extLst>
                  <a:ext uri="{FF2B5EF4-FFF2-40B4-BE49-F238E27FC236}">
                    <a16:creationId xmlns:a16="http://schemas.microsoft.com/office/drawing/2014/main" id="{FCCC4BCC-4D8A-4ACE-A5AC-BD138C9E5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91" y="3361367"/>
                <a:ext cx="2169210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สี่เหลี่ยมผืนผ้า 199">
                <a:extLst>
                  <a:ext uri="{FF2B5EF4-FFF2-40B4-BE49-F238E27FC236}">
                    <a16:creationId xmlns:a16="http://schemas.microsoft.com/office/drawing/2014/main" id="{CE3501AF-25E8-4817-8F24-4C41D9F87794}"/>
                  </a:ext>
                </a:extLst>
              </p:cNvPr>
              <p:cNvSpPr/>
              <p:nvPr/>
            </p:nvSpPr>
            <p:spPr>
              <a:xfrm>
                <a:off x="1505801" y="2945918"/>
                <a:ext cx="2355901" cy="46166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</a:rPr>
                  <a:t>PCR FORM</a:t>
                </a:r>
                <a:endParaRPr lang="th-T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3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C6540160-533E-496B-8593-5A3A5995E464}"/>
              </a:ext>
            </a:extLst>
          </p:cNvPr>
          <p:cNvGrpSpPr/>
          <p:nvPr/>
        </p:nvGrpSpPr>
        <p:grpSpPr>
          <a:xfrm>
            <a:off x="-103684" y="14343"/>
            <a:ext cx="8344011" cy="6729356"/>
            <a:chOff x="-103684" y="14343"/>
            <a:chExt cx="8344011" cy="6729356"/>
          </a:xfrm>
        </p:grpSpPr>
        <p:grpSp>
          <p:nvGrpSpPr>
            <p:cNvPr id="198" name="กลุ่ม 197">
              <a:extLst>
                <a:ext uri="{FF2B5EF4-FFF2-40B4-BE49-F238E27FC236}">
                  <a16:creationId xmlns:a16="http://schemas.microsoft.com/office/drawing/2014/main" id="{22DA1667-A122-44C6-9279-B273BEE1353B}"/>
                </a:ext>
              </a:extLst>
            </p:cNvPr>
            <p:cNvGrpSpPr/>
            <p:nvPr/>
          </p:nvGrpSpPr>
          <p:grpSpPr>
            <a:xfrm>
              <a:off x="-103684" y="14343"/>
              <a:ext cx="1766926" cy="346249"/>
              <a:chOff x="1505801" y="2945918"/>
              <a:chExt cx="2355901" cy="461666"/>
            </a:xfrm>
          </p:grpSpPr>
          <p:cxnSp>
            <p:nvCxnSpPr>
              <p:cNvPr id="199" name="ตัวเชื่อมต่อตรง 198">
                <a:extLst>
                  <a:ext uri="{FF2B5EF4-FFF2-40B4-BE49-F238E27FC236}">
                    <a16:creationId xmlns:a16="http://schemas.microsoft.com/office/drawing/2014/main" id="{FCCC4BCC-4D8A-4ACE-A5AC-BD138C9E5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91" y="3361367"/>
                <a:ext cx="2169210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สี่เหลี่ยมผืนผ้า 199">
                <a:extLst>
                  <a:ext uri="{FF2B5EF4-FFF2-40B4-BE49-F238E27FC236}">
                    <a16:creationId xmlns:a16="http://schemas.microsoft.com/office/drawing/2014/main" id="{CE3501AF-25E8-4817-8F24-4C41D9F87794}"/>
                  </a:ext>
                </a:extLst>
              </p:cNvPr>
              <p:cNvSpPr/>
              <p:nvPr/>
            </p:nvSpPr>
            <p:spPr>
              <a:xfrm>
                <a:off x="1505801" y="2945918"/>
                <a:ext cx="2355901" cy="46166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</a:rPr>
                  <a:t>PCR FORM</a:t>
                </a:r>
                <a:endParaRPr lang="th-T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" name="กลุ่ม 1">
              <a:extLst>
                <a:ext uri="{FF2B5EF4-FFF2-40B4-BE49-F238E27FC236}">
                  <a16:creationId xmlns:a16="http://schemas.microsoft.com/office/drawing/2014/main" id="{AED54E10-B753-4160-8D0A-FC51668A1BBC}"/>
                </a:ext>
              </a:extLst>
            </p:cNvPr>
            <p:cNvGrpSpPr/>
            <p:nvPr/>
          </p:nvGrpSpPr>
          <p:grpSpPr>
            <a:xfrm>
              <a:off x="885825" y="392953"/>
              <a:ext cx="7354502" cy="6350746"/>
              <a:chOff x="885825" y="392953"/>
              <a:chExt cx="7354502" cy="6350746"/>
            </a:xfrm>
          </p:grpSpPr>
          <p:sp>
            <p:nvSpPr>
              <p:cNvPr id="7" name="สี่เหลี่ยมผืนผ้า 6">
                <a:extLst>
                  <a:ext uri="{FF2B5EF4-FFF2-40B4-BE49-F238E27FC236}">
                    <a16:creationId xmlns:a16="http://schemas.microsoft.com/office/drawing/2014/main" id="{B68D1D56-7165-4B55-88A6-283D918E24FD}"/>
                  </a:ext>
                </a:extLst>
              </p:cNvPr>
              <p:cNvSpPr/>
              <p:nvPr/>
            </p:nvSpPr>
            <p:spPr>
              <a:xfrm>
                <a:off x="885825" y="392953"/>
                <a:ext cx="7354502" cy="635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FA4CD610-B314-41C6-86CF-D9337534E0AC}"/>
                  </a:ext>
                </a:extLst>
              </p:cNvPr>
              <p:cNvSpPr/>
              <p:nvPr/>
            </p:nvSpPr>
            <p:spPr>
              <a:xfrm>
                <a:off x="3168014" y="1406424"/>
                <a:ext cx="1750571" cy="364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5">
                <a:extLst>
                  <a:ext uri="{FF2B5EF4-FFF2-40B4-BE49-F238E27FC236}">
                    <a16:creationId xmlns:a16="http://schemas.microsoft.com/office/drawing/2014/main" id="{81E452F8-27DA-4E32-A742-B53184EE35A4}"/>
                  </a:ext>
                </a:extLst>
              </p:cNvPr>
              <p:cNvSpPr txBox="1"/>
              <p:nvPr/>
            </p:nvSpPr>
            <p:spPr>
              <a:xfrm>
                <a:off x="2230547" y="971073"/>
                <a:ext cx="125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ahnschrift Light Condensed" panose="020B0502040204020203" pitchFamily="34" charset="0"/>
                  </a:rPr>
                  <a:t>Approve plan :</a:t>
                </a:r>
              </a:p>
            </p:txBody>
          </p:sp>
          <p:sp>
            <p:nvSpPr>
              <p:cNvPr id="201" name="TextBox 6">
                <a:extLst>
                  <a:ext uri="{FF2B5EF4-FFF2-40B4-BE49-F238E27FC236}">
                    <a16:creationId xmlns:a16="http://schemas.microsoft.com/office/drawing/2014/main" id="{EB1981E3-C25A-45E0-9B26-978329D33D3C}"/>
                  </a:ext>
                </a:extLst>
              </p:cNvPr>
              <p:cNvSpPr txBox="1"/>
              <p:nvPr/>
            </p:nvSpPr>
            <p:spPr>
              <a:xfrm>
                <a:off x="2314711" y="1406424"/>
                <a:ext cx="875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Bahnschrift Light Condensed" panose="020B0502040204020203" pitchFamily="34" charset="0"/>
                  </a:rPr>
                  <a:t>Prepared :</a:t>
                </a:r>
              </a:p>
            </p:txBody>
          </p:sp>
          <p:sp>
            <p:nvSpPr>
              <p:cNvPr id="202" name="TextBox 7">
                <a:extLst>
                  <a:ext uri="{FF2B5EF4-FFF2-40B4-BE49-F238E27FC236}">
                    <a16:creationId xmlns:a16="http://schemas.microsoft.com/office/drawing/2014/main" id="{55DA0B99-93B6-431D-981B-EB42B63A4600}"/>
                  </a:ext>
                </a:extLst>
              </p:cNvPr>
              <p:cNvSpPr txBox="1"/>
              <p:nvPr/>
            </p:nvSpPr>
            <p:spPr>
              <a:xfrm>
                <a:off x="2274235" y="2754166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Light Condensed" panose="020B0502040204020203" pitchFamily="34" charset="0"/>
                  </a:rPr>
                  <a:t> Checker 1 :</a:t>
                </a:r>
              </a:p>
            </p:txBody>
          </p:sp>
          <p:sp>
            <p:nvSpPr>
              <p:cNvPr id="203" name="Rectangle 9">
                <a:extLst>
                  <a:ext uri="{FF2B5EF4-FFF2-40B4-BE49-F238E27FC236}">
                    <a16:creationId xmlns:a16="http://schemas.microsoft.com/office/drawing/2014/main" id="{A34664D6-5A1B-402D-9F9B-CE6E03FC94CC}"/>
                  </a:ext>
                </a:extLst>
              </p:cNvPr>
              <p:cNvSpPr/>
              <p:nvPr/>
            </p:nvSpPr>
            <p:spPr>
              <a:xfrm>
                <a:off x="3330765" y="2747360"/>
                <a:ext cx="1580671" cy="364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11">
                <a:extLst>
                  <a:ext uri="{FF2B5EF4-FFF2-40B4-BE49-F238E27FC236}">
                    <a16:creationId xmlns:a16="http://schemas.microsoft.com/office/drawing/2014/main" id="{903E5F1C-9D0E-4A86-80E6-F5F085F27EBF}"/>
                  </a:ext>
                </a:extLst>
              </p:cNvPr>
              <p:cNvSpPr txBox="1"/>
              <p:nvPr/>
            </p:nvSpPr>
            <p:spPr>
              <a:xfrm>
                <a:off x="2311850" y="2256295"/>
                <a:ext cx="1712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Light Condensed" panose="020B0502040204020203" pitchFamily="34" charset="0"/>
                  </a:rPr>
                  <a:t>Amount of  Checker :</a:t>
                </a:r>
              </a:p>
            </p:txBody>
          </p:sp>
          <p:sp>
            <p:nvSpPr>
              <p:cNvPr id="205" name="TextBox 12">
                <a:extLst>
                  <a:ext uri="{FF2B5EF4-FFF2-40B4-BE49-F238E27FC236}">
                    <a16:creationId xmlns:a16="http://schemas.microsoft.com/office/drawing/2014/main" id="{C8A38568-8AC1-4C9D-96C4-EA02D8187F01}"/>
                  </a:ext>
                </a:extLst>
              </p:cNvPr>
              <p:cNvSpPr txBox="1"/>
              <p:nvPr/>
            </p:nvSpPr>
            <p:spPr>
              <a:xfrm>
                <a:off x="3351717" y="1441234"/>
                <a:ext cx="1446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MS.Kittiya Yangsao</a:t>
                </a:r>
                <a:endParaRPr lang="th-TH" sz="1600" dirty="0">
                  <a:solidFill>
                    <a:schemeClr val="bg2">
                      <a:lumMod val="50000"/>
                    </a:schemeClr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206" name="Rectangle 28">
                <a:extLst>
                  <a:ext uri="{FF2B5EF4-FFF2-40B4-BE49-F238E27FC236}">
                    <a16:creationId xmlns:a16="http://schemas.microsoft.com/office/drawing/2014/main" id="{C49957BF-1325-4390-A8DF-6C4CA1AE7464}"/>
                  </a:ext>
                </a:extLst>
              </p:cNvPr>
              <p:cNvSpPr/>
              <p:nvPr/>
            </p:nvSpPr>
            <p:spPr>
              <a:xfrm>
                <a:off x="4024178" y="2259564"/>
                <a:ext cx="773769" cy="364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7" name="Group 29">
                <a:extLst>
                  <a:ext uri="{FF2B5EF4-FFF2-40B4-BE49-F238E27FC236}">
                    <a16:creationId xmlns:a16="http://schemas.microsoft.com/office/drawing/2014/main" id="{56D85C9B-AE48-4693-BFBD-215FFCF672CA}"/>
                  </a:ext>
                </a:extLst>
              </p:cNvPr>
              <p:cNvGrpSpPr/>
              <p:nvPr/>
            </p:nvGrpSpPr>
            <p:grpSpPr>
              <a:xfrm>
                <a:off x="5163432" y="2751160"/>
                <a:ext cx="1608992" cy="364659"/>
                <a:chOff x="3185612" y="3319616"/>
                <a:chExt cx="1736297" cy="364658"/>
              </a:xfrm>
            </p:grpSpPr>
            <p:sp>
              <p:nvSpPr>
                <p:cNvPr id="208" name="Rectangle 30">
                  <a:extLst>
                    <a:ext uri="{FF2B5EF4-FFF2-40B4-BE49-F238E27FC236}">
                      <a16:creationId xmlns:a16="http://schemas.microsoft.com/office/drawing/2014/main" id="{3C65EC83-BBB8-40A9-9F8D-BEF6FBE1DACC}"/>
                    </a:ext>
                  </a:extLst>
                </p:cNvPr>
                <p:cNvSpPr/>
                <p:nvPr/>
              </p:nvSpPr>
              <p:spPr>
                <a:xfrm>
                  <a:off x="3185612" y="3319616"/>
                  <a:ext cx="1736297" cy="3646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Isosceles Triangle 31">
                  <a:extLst>
                    <a:ext uri="{FF2B5EF4-FFF2-40B4-BE49-F238E27FC236}">
                      <a16:creationId xmlns:a16="http://schemas.microsoft.com/office/drawing/2014/main" id="{774D0B3A-95DE-4892-955C-2F5FE8255AAD}"/>
                    </a:ext>
                  </a:extLst>
                </p:cNvPr>
                <p:cNvSpPr/>
                <p:nvPr/>
              </p:nvSpPr>
              <p:spPr>
                <a:xfrm rot="10800000">
                  <a:off x="4696189" y="3451386"/>
                  <a:ext cx="108508" cy="106506"/>
                </a:xfrm>
                <a:prstGeom prst="triangle">
                  <a:avLst/>
                </a:prstGeom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10" name="TextBox 32">
                <a:extLst>
                  <a:ext uri="{FF2B5EF4-FFF2-40B4-BE49-F238E27FC236}">
                    <a16:creationId xmlns:a16="http://schemas.microsoft.com/office/drawing/2014/main" id="{5607DCC1-B68D-4CDA-BB2B-5DCDDAF36C66}"/>
                  </a:ext>
                </a:extLst>
              </p:cNvPr>
              <p:cNvSpPr txBox="1"/>
              <p:nvPr/>
            </p:nvSpPr>
            <p:spPr>
              <a:xfrm>
                <a:off x="3784711" y="2772244"/>
                <a:ext cx="6848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rPr>
                  <a:t>Positon</a:t>
                </a:r>
                <a:endParaRPr lang="th-TH" sz="1600" dirty="0">
                  <a:solidFill>
                    <a:schemeClr val="bg1">
                      <a:lumMod val="75000"/>
                    </a:schemeClr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211" name="TextBox 33">
                <a:extLst>
                  <a:ext uri="{FF2B5EF4-FFF2-40B4-BE49-F238E27FC236}">
                    <a16:creationId xmlns:a16="http://schemas.microsoft.com/office/drawing/2014/main" id="{764D4D05-BC91-4743-98CF-DE7033FAAC66}"/>
                  </a:ext>
                </a:extLst>
              </p:cNvPr>
              <p:cNvSpPr txBox="1"/>
              <p:nvPr/>
            </p:nvSpPr>
            <p:spPr>
              <a:xfrm>
                <a:off x="5574543" y="2764448"/>
                <a:ext cx="567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rPr>
                  <a:t>Name</a:t>
                </a:r>
                <a:endParaRPr lang="th-TH" sz="1600" dirty="0">
                  <a:solidFill>
                    <a:schemeClr val="bg1">
                      <a:lumMod val="75000"/>
                    </a:schemeClr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212" name="TextBox 34">
                <a:extLst>
                  <a:ext uri="{FF2B5EF4-FFF2-40B4-BE49-F238E27FC236}">
                    <a16:creationId xmlns:a16="http://schemas.microsoft.com/office/drawing/2014/main" id="{C4B3D153-9D17-407E-A7EA-E3306D498E05}"/>
                  </a:ext>
                </a:extLst>
              </p:cNvPr>
              <p:cNvSpPr txBox="1"/>
              <p:nvPr/>
            </p:nvSpPr>
            <p:spPr>
              <a:xfrm>
                <a:off x="2274235" y="3246604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Light Condensed" panose="020B0502040204020203" pitchFamily="34" charset="0"/>
                  </a:rPr>
                  <a:t> Checker 2 :</a:t>
                </a:r>
              </a:p>
            </p:txBody>
          </p:sp>
          <p:sp>
            <p:nvSpPr>
              <p:cNvPr id="213" name="TextBox 43">
                <a:extLst>
                  <a:ext uri="{FF2B5EF4-FFF2-40B4-BE49-F238E27FC236}">
                    <a16:creationId xmlns:a16="http://schemas.microsoft.com/office/drawing/2014/main" id="{B700A6FE-7905-4744-B235-5D54D586A5C4}"/>
                  </a:ext>
                </a:extLst>
              </p:cNvPr>
              <p:cNvSpPr txBox="1"/>
              <p:nvPr/>
            </p:nvSpPr>
            <p:spPr>
              <a:xfrm>
                <a:off x="2286935" y="3712110"/>
                <a:ext cx="102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Light Condensed" panose="020B0502040204020203" pitchFamily="34" charset="0"/>
                  </a:rPr>
                  <a:t> Approver  :</a:t>
                </a:r>
              </a:p>
            </p:txBody>
          </p:sp>
          <p:sp>
            <p:nvSpPr>
              <p:cNvPr id="214" name="TextBox 52">
                <a:extLst>
                  <a:ext uri="{FF2B5EF4-FFF2-40B4-BE49-F238E27FC236}">
                    <a16:creationId xmlns:a16="http://schemas.microsoft.com/office/drawing/2014/main" id="{B164FE13-76AB-4387-B076-CD9148D28838}"/>
                  </a:ext>
                </a:extLst>
              </p:cNvPr>
              <p:cNvSpPr txBox="1"/>
              <p:nvPr/>
            </p:nvSpPr>
            <p:spPr>
              <a:xfrm>
                <a:off x="4259447" y="2305262"/>
                <a:ext cx="2664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Bahnschrift Light Condensed" panose="020B0502040204020203" pitchFamily="34" charset="0"/>
                  </a:rPr>
                  <a:t>2</a:t>
                </a:r>
                <a:endParaRPr lang="th-TH" sz="1600" dirty="0">
                  <a:solidFill>
                    <a:schemeClr val="bg2">
                      <a:lumMod val="50000"/>
                    </a:schemeClr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215" name="TextBox 54">
                <a:extLst>
                  <a:ext uri="{FF2B5EF4-FFF2-40B4-BE49-F238E27FC236}">
                    <a16:creationId xmlns:a16="http://schemas.microsoft.com/office/drawing/2014/main" id="{F243C45F-139E-4CB9-B49D-B9E622140950}"/>
                  </a:ext>
                </a:extLst>
              </p:cNvPr>
              <p:cNvSpPr txBox="1"/>
              <p:nvPr/>
            </p:nvSpPr>
            <p:spPr>
              <a:xfrm>
                <a:off x="2297921" y="1812157"/>
                <a:ext cx="1920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latin typeface="Bahnschrift Light Condensed" panose="020B0502040204020203" pitchFamily="34" charset="0"/>
                  </a:rPr>
                  <a:t>Approve of department</a:t>
                </a:r>
              </a:p>
            </p:txBody>
          </p:sp>
          <p:sp>
            <p:nvSpPr>
              <p:cNvPr id="216" name="TextBox 55">
                <a:extLst>
                  <a:ext uri="{FF2B5EF4-FFF2-40B4-BE49-F238E27FC236}">
                    <a16:creationId xmlns:a16="http://schemas.microsoft.com/office/drawing/2014/main" id="{FAA86A0B-4FC0-4301-A60D-1B9F1267282E}"/>
                  </a:ext>
                </a:extLst>
              </p:cNvPr>
              <p:cNvSpPr txBox="1"/>
              <p:nvPr/>
            </p:nvSpPr>
            <p:spPr>
              <a:xfrm>
                <a:off x="2311850" y="4153560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latin typeface="Bahnschrift Light Condensed" panose="020B0502040204020203" pitchFamily="34" charset="0"/>
                  </a:rPr>
                  <a:t>PD Approve</a:t>
                </a:r>
              </a:p>
            </p:txBody>
          </p:sp>
          <p:sp>
            <p:nvSpPr>
              <p:cNvPr id="217" name="TextBox 56">
                <a:extLst>
                  <a:ext uri="{FF2B5EF4-FFF2-40B4-BE49-F238E27FC236}">
                    <a16:creationId xmlns:a16="http://schemas.microsoft.com/office/drawing/2014/main" id="{E5C5D67A-512E-4CD5-A70E-C54C55A79ECB}"/>
                  </a:ext>
                </a:extLst>
              </p:cNvPr>
              <p:cNvSpPr txBox="1"/>
              <p:nvPr/>
            </p:nvSpPr>
            <p:spPr>
              <a:xfrm>
                <a:off x="2311850" y="4625872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Light Condensed" panose="020B0502040204020203" pitchFamily="34" charset="0"/>
                  </a:rPr>
                  <a:t>Approve 1  :</a:t>
                </a:r>
              </a:p>
            </p:txBody>
          </p:sp>
          <p:sp>
            <p:nvSpPr>
              <p:cNvPr id="218" name="TextBox 65">
                <a:extLst>
                  <a:ext uri="{FF2B5EF4-FFF2-40B4-BE49-F238E27FC236}">
                    <a16:creationId xmlns:a16="http://schemas.microsoft.com/office/drawing/2014/main" id="{80FED0DC-B12E-4347-BD08-70ECBB14B947}"/>
                  </a:ext>
                </a:extLst>
              </p:cNvPr>
              <p:cNvSpPr txBox="1"/>
              <p:nvPr/>
            </p:nvSpPr>
            <p:spPr>
              <a:xfrm>
                <a:off x="2322989" y="5121637"/>
                <a:ext cx="1010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 Light Condensed" panose="020B0502040204020203" pitchFamily="34" charset="0"/>
                  </a:rPr>
                  <a:t>Approve 2 :</a:t>
                </a:r>
              </a:p>
            </p:txBody>
          </p:sp>
          <p:sp>
            <p:nvSpPr>
              <p:cNvPr id="219" name="Isosceles Triangle 144">
                <a:extLst>
                  <a:ext uri="{FF2B5EF4-FFF2-40B4-BE49-F238E27FC236}">
                    <a16:creationId xmlns:a16="http://schemas.microsoft.com/office/drawing/2014/main" id="{C9768392-2DF3-4B66-A8E9-3F1336F45A46}"/>
                  </a:ext>
                </a:extLst>
              </p:cNvPr>
              <p:cNvSpPr/>
              <p:nvPr/>
            </p:nvSpPr>
            <p:spPr>
              <a:xfrm rot="10800000">
                <a:off x="4733882" y="2861270"/>
                <a:ext cx="100552" cy="106506"/>
              </a:xfrm>
              <a:prstGeom prst="triangle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20" name="Group 152">
                <a:extLst>
                  <a:ext uri="{FF2B5EF4-FFF2-40B4-BE49-F238E27FC236}">
                    <a16:creationId xmlns:a16="http://schemas.microsoft.com/office/drawing/2014/main" id="{973D0789-2A12-4D1F-86BF-BD0A0DEF4636}"/>
                  </a:ext>
                </a:extLst>
              </p:cNvPr>
              <p:cNvGrpSpPr/>
              <p:nvPr/>
            </p:nvGrpSpPr>
            <p:grpSpPr>
              <a:xfrm>
                <a:off x="3322429" y="3250446"/>
                <a:ext cx="3441659" cy="368459"/>
                <a:chOff x="1290429" y="2397006"/>
                <a:chExt cx="3441659" cy="368459"/>
              </a:xfrm>
            </p:grpSpPr>
            <p:sp>
              <p:nvSpPr>
                <p:cNvPr id="221" name="Rectangle 145">
                  <a:extLst>
                    <a:ext uri="{FF2B5EF4-FFF2-40B4-BE49-F238E27FC236}">
                      <a16:creationId xmlns:a16="http://schemas.microsoft.com/office/drawing/2014/main" id="{8ECDDE57-7950-408E-8BCC-D21F3AB8D4C5}"/>
                    </a:ext>
                  </a:extLst>
                </p:cNvPr>
                <p:cNvSpPr/>
                <p:nvPr/>
              </p:nvSpPr>
              <p:spPr>
                <a:xfrm>
                  <a:off x="1290429" y="2397006"/>
                  <a:ext cx="1580671" cy="3646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2" name="Group 146">
                  <a:extLst>
                    <a:ext uri="{FF2B5EF4-FFF2-40B4-BE49-F238E27FC236}">
                      <a16:creationId xmlns:a16="http://schemas.microsoft.com/office/drawing/2014/main" id="{4901B34E-F9CA-426A-909F-AD3E8D7DC572}"/>
                    </a:ext>
                  </a:extLst>
                </p:cNvPr>
                <p:cNvGrpSpPr/>
                <p:nvPr/>
              </p:nvGrpSpPr>
              <p:grpSpPr>
                <a:xfrm>
                  <a:off x="3123096" y="2400806"/>
                  <a:ext cx="1608992" cy="364659"/>
                  <a:chOff x="3185612" y="3319616"/>
                  <a:chExt cx="1736297" cy="364658"/>
                </a:xfrm>
              </p:grpSpPr>
              <p:sp>
                <p:nvSpPr>
                  <p:cNvPr id="226" name="Rectangle 147">
                    <a:extLst>
                      <a:ext uri="{FF2B5EF4-FFF2-40B4-BE49-F238E27FC236}">
                        <a16:creationId xmlns:a16="http://schemas.microsoft.com/office/drawing/2014/main" id="{19380DEB-D9AC-426E-A999-B3BF172E6AF1}"/>
                      </a:ext>
                    </a:extLst>
                  </p:cNvPr>
                  <p:cNvSpPr/>
                  <p:nvPr/>
                </p:nvSpPr>
                <p:spPr>
                  <a:xfrm>
                    <a:off x="3185612" y="3319616"/>
                    <a:ext cx="1736297" cy="3646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Isosceles Triangle 148">
                    <a:extLst>
                      <a:ext uri="{FF2B5EF4-FFF2-40B4-BE49-F238E27FC236}">
                        <a16:creationId xmlns:a16="http://schemas.microsoft.com/office/drawing/2014/main" id="{936CF7BE-AAFF-4BC6-BDC3-54E7997AC8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96189" y="3451386"/>
                    <a:ext cx="108508" cy="106506"/>
                  </a:xfrm>
                  <a:prstGeom prst="triangle">
                    <a:avLst/>
                  </a:prstGeom>
                  <a:ln>
                    <a:solidFill>
                      <a:srgbClr val="A5A5A5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23" name="TextBox 149">
                  <a:extLst>
                    <a:ext uri="{FF2B5EF4-FFF2-40B4-BE49-F238E27FC236}">
                      <a16:creationId xmlns:a16="http://schemas.microsoft.com/office/drawing/2014/main" id="{D66A0D84-6740-42A0-BA88-8C2A40175DED}"/>
                    </a:ext>
                  </a:extLst>
                </p:cNvPr>
                <p:cNvSpPr txBox="1"/>
                <p:nvPr/>
              </p:nvSpPr>
              <p:spPr>
                <a:xfrm>
                  <a:off x="1744375" y="2421890"/>
                  <a:ext cx="6848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 Light Condensed" panose="020B0502040204020203" pitchFamily="34" charset="0"/>
                    </a:rPr>
                    <a:t>Positon</a:t>
                  </a:r>
                  <a:endParaRPr lang="th-TH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24" name="TextBox 150">
                  <a:extLst>
                    <a:ext uri="{FF2B5EF4-FFF2-40B4-BE49-F238E27FC236}">
                      <a16:creationId xmlns:a16="http://schemas.microsoft.com/office/drawing/2014/main" id="{CCC31314-F983-424F-BC52-045209541E48}"/>
                    </a:ext>
                  </a:extLst>
                </p:cNvPr>
                <p:cNvSpPr txBox="1"/>
                <p:nvPr/>
              </p:nvSpPr>
              <p:spPr>
                <a:xfrm>
                  <a:off x="3534207" y="2414094"/>
                  <a:ext cx="5677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 Light Condensed" panose="020B0502040204020203" pitchFamily="34" charset="0"/>
                    </a:rPr>
                    <a:t>Name</a:t>
                  </a:r>
                  <a:endParaRPr lang="th-TH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25" name="Isosceles Triangle 151">
                  <a:extLst>
                    <a:ext uri="{FF2B5EF4-FFF2-40B4-BE49-F238E27FC236}">
                      <a16:creationId xmlns:a16="http://schemas.microsoft.com/office/drawing/2014/main" id="{655EF850-0A51-4C8E-AE71-F0E8E8DF05F0}"/>
                    </a:ext>
                  </a:extLst>
                </p:cNvPr>
                <p:cNvSpPr/>
                <p:nvPr/>
              </p:nvSpPr>
              <p:spPr>
                <a:xfrm rot="10800000">
                  <a:off x="2693546" y="2510916"/>
                  <a:ext cx="100552" cy="106506"/>
                </a:xfrm>
                <a:prstGeom prst="triangle">
                  <a:avLst/>
                </a:prstGeom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8" name="Group 153">
                <a:extLst>
                  <a:ext uri="{FF2B5EF4-FFF2-40B4-BE49-F238E27FC236}">
                    <a16:creationId xmlns:a16="http://schemas.microsoft.com/office/drawing/2014/main" id="{9103A4F3-96A0-434C-9110-613F83C412FB}"/>
                  </a:ext>
                </a:extLst>
              </p:cNvPr>
              <p:cNvGrpSpPr/>
              <p:nvPr/>
            </p:nvGrpSpPr>
            <p:grpSpPr>
              <a:xfrm>
                <a:off x="3309972" y="3685357"/>
                <a:ext cx="3441659" cy="368459"/>
                <a:chOff x="1290429" y="2397006"/>
                <a:chExt cx="3441659" cy="368459"/>
              </a:xfrm>
            </p:grpSpPr>
            <p:sp>
              <p:nvSpPr>
                <p:cNvPr id="229" name="Rectangle 154">
                  <a:extLst>
                    <a:ext uri="{FF2B5EF4-FFF2-40B4-BE49-F238E27FC236}">
                      <a16:creationId xmlns:a16="http://schemas.microsoft.com/office/drawing/2014/main" id="{46CDEA65-033F-4D1A-9EA8-26B814060188}"/>
                    </a:ext>
                  </a:extLst>
                </p:cNvPr>
                <p:cNvSpPr/>
                <p:nvPr/>
              </p:nvSpPr>
              <p:spPr>
                <a:xfrm>
                  <a:off x="1290429" y="2397006"/>
                  <a:ext cx="1580671" cy="3646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155">
                  <a:extLst>
                    <a:ext uri="{FF2B5EF4-FFF2-40B4-BE49-F238E27FC236}">
                      <a16:creationId xmlns:a16="http://schemas.microsoft.com/office/drawing/2014/main" id="{52559013-9634-41B6-8D8F-E806DB1F0E58}"/>
                    </a:ext>
                  </a:extLst>
                </p:cNvPr>
                <p:cNvGrpSpPr/>
                <p:nvPr/>
              </p:nvGrpSpPr>
              <p:grpSpPr>
                <a:xfrm>
                  <a:off x="3123096" y="2400806"/>
                  <a:ext cx="1608992" cy="364659"/>
                  <a:chOff x="3185612" y="3319616"/>
                  <a:chExt cx="1736297" cy="364658"/>
                </a:xfrm>
              </p:grpSpPr>
              <p:sp>
                <p:nvSpPr>
                  <p:cNvPr id="234" name="Rectangle 159">
                    <a:extLst>
                      <a:ext uri="{FF2B5EF4-FFF2-40B4-BE49-F238E27FC236}">
                        <a16:creationId xmlns:a16="http://schemas.microsoft.com/office/drawing/2014/main" id="{ACE1E4AF-F940-403C-B828-C395660FF63C}"/>
                      </a:ext>
                    </a:extLst>
                  </p:cNvPr>
                  <p:cNvSpPr/>
                  <p:nvPr/>
                </p:nvSpPr>
                <p:spPr>
                  <a:xfrm>
                    <a:off x="3185612" y="3319616"/>
                    <a:ext cx="1736297" cy="3646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Isosceles Triangle 160">
                    <a:extLst>
                      <a:ext uri="{FF2B5EF4-FFF2-40B4-BE49-F238E27FC236}">
                        <a16:creationId xmlns:a16="http://schemas.microsoft.com/office/drawing/2014/main" id="{5E909559-BC27-4940-AF35-F27118133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96189" y="3451386"/>
                    <a:ext cx="108508" cy="106506"/>
                  </a:xfrm>
                  <a:prstGeom prst="triangle">
                    <a:avLst/>
                  </a:prstGeom>
                  <a:ln>
                    <a:solidFill>
                      <a:srgbClr val="A5A5A5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31" name="TextBox 156">
                  <a:extLst>
                    <a:ext uri="{FF2B5EF4-FFF2-40B4-BE49-F238E27FC236}">
                      <a16:creationId xmlns:a16="http://schemas.microsoft.com/office/drawing/2014/main" id="{D21DCF26-D53C-4AAC-BB7A-6D48BC1D054E}"/>
                    </a:ext>
                  </a:extLst>
                </p:cNvPr>
                <p:cNvSpPr txBox="1"/>
                <p:nvPr/>
              </p:nvSpPr>
              <p:spPr>
                <a:xfrm>
                  <a:off x="1744375" y="2421890"/>
                  <a:ext cx="6848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 Light Condensed" panose="020B0502040204020203" pitchFamily="34" charset="0"/>
                    </a:rPr>
                    <a:t>Positon</a:t>
                  </a:r>
                  <a:endParaRPr lang="th-TH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32" name="TextBox 157">
                  <a:extLst>
                    <a:ext uri="{FF2B5EF4-FFF2-40B4-BE49-F238E27FC236}">
                      <a16:creationId xmlns:a16="http://schemas.microsoft.com/office/drawing/2014/main" id="{8C0EB04E-C12D-472D-BEA7-0DDC0609AB1E}"/>
                    </a:ext>
                  </a:extLst>
                </p:cNvPr>
                <p:cNvSpPr txBox="1"/>
                <p:nvPr/>
              </p:nvSpPr>
              <p:spPr>
                <a:xfrm>
                  <a:off x="3534207" y="2414094"/>
                  <a:ext cx="5677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 Light Condensed" panose="020B0502040204020203" pitchFamily="34" charset="0"/>
                    </a:rPr>
                    <a:t>Name</a:t>
                  </a:r>
                  <a:endParaRPr lang="th-TH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33" name="Isosceles Triangle 158">
                  <a:extLst>
                    <a:ext uri="{FF2B5EF4-FFF2-40B4-BE49-F238E27FC236}">
                      <a16:creationId xmlns:a16="http://schemas.microsoft.com/office/drawing/2014/main" id="{EC3B968B-A427-4236-A5AD-A66379CB6D48}"/>
                    </a:ext>
                  </a:extLst>
                </p:cNvPr>
                <p:cNvSpPr/>
                <p:nvPr/>
              </p:nvSpPr>
              <p:spPr>
                <a:xfrm rot="10800000">
                  <a:off x="2693546" y="2510916"/>
                  <a:ext cx="100552" cy="106506"/>
                </a:xfrm>
                <a:prstGeom prst="triangle">
                  <a:avLst/>
                </a:prstGeom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6" name="Group 161">
                <a:extLst>
                  <a:ext uri="{FF2B5EF4-FFF2-40B4-BE49-F238E27FC236}">
                    <a16:creationId xmlns:a16="http://schemas.microsoft.com/office/drawing/2014/main" id="{D01C28A3-8E9A-4AFA-910C-6940A1BC5D76}"/>
                  </a:ext>
                </a:extLst>
              </p:cNvPr>
              <p:cNvGrpSpPr/>
              <p:nvPr/>
            </p:nvGrpSpPr>
            <p:grpSpPr>
              <a:xfrm>
                <a:off x="3309972" y="4601138"/>
                <a:ext cx="3441659" cy="368459"/>
                <a:chOff x="1290429" y="2397006"/>
                <a:chExt cx="3441659" cy="368459"/>
              </a:xfrm>
            </p:grpSpPr>
            <p:sp>
              <p:nvSpPr>
                <p:cNvPr id="237" name="Rectangle 162">
                  <a:extLst>
                    <a:ext uri="{FF2B5EF4-FFF2-40B4-BE49-F238E27FC236}">
                      <a16:creationId xmlns:a16="http://schemas.microsoft.com/office/drawing/2014/main" id="{3FAB6FFE-F906-4EBF-A76B-70A45F50C05F}"/>
                    </a:ext>
                  </a:extLst>
                </p:cNvPr>
                <p:cNvSpPr/>
                <p:nvPr/>
              </p:nvSpPr>
              <p:spPr>
                <a:xfrm>
                  <a:off x="1290429" y="2397006"/>
                  <a:ext cx="1580671" cy="3646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8" name="Group 163">
                  <a:extLst>
                    <a:ext uri="{FF2B5EF4-FFF2-40B4-BE49-F238E27FC236}">
                      <a16:creationId xmlns:a16="http://schemas.microsoft.com/office/drawing/2014/main" id="{45BBF00C-5F51-4A4E-B258-DD36526484FB}"/>
                    </a:ext>
                  </a:extLst>
                </p:cNvPr>
                <p:cNvGrpSpPr/>
                <p:nvPr/>
              </p:nvGrpSpPr>
              <p:grpSpPr>
                <a:xfrm>
                  <a:off x="3123096" y="2400806"/>
                  <a:ext cx="1608992" cy="364659"/>
                  <a:chOff x="3185612" y="3319616"/>
                  <a:chExt cx="1736297" cy="364658"/>
                </a:xfrm>
              </p:grpSpPr>
              <p:sp>
                <p:nvSpPr>
                  <p:cNvPr id="242" name="Rectangle 167">
                    <a:extLst>
                      <a:ext uri="{FF2B5EF4-FFF2-40B4-BE49-F238E27FC236}">
                        <a16:creationId xmlns:a16="http://schemas.microsoft.com/office/drawing/2014/main" id="{63860465-EAE3-41E9-BFB6-112AF44794EA}"/>
                      </a:ext>
                    </a:extLst>
                  </p:cNvPr>
                  <p:cNvSpPr/>
                  <p:nvPr/>
                </p:nvSpPr>
                <p:spPr>
                  <a:xfrm>
                    <a:off x="3185612" y="3319616"/>
                    <a:ext cx="1736297" cy="3646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Isosceles Triangle 168">
                    <a:extLst>
                      <a:ext uri="{FF2B5EF4-FFF2-40B4-BE49-F238E27FC236}">
                        <a16:creationId xmlns:a16="http://schemas.microsoft.com/office/drawing/2014/main" id="{548AC5F8-8FF1-4677-AC58-DB4BFF3684F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96189" y="3451386"/>
                    <a:ext cx="108508" cy="106506"/>
                  </a:xfrm>
                  <a:prstGeom prst="triangle">
                    <a:avLst/>
                  </a:prstGeom>
                  <a:ln>
                    <a:solidFill>
                      <a:srgbClr val="A5A5A5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39" name="TextBox 164">
                  <a:extLst>
                    <a:ext uri="{FF2B5EF4-FFF2-40B4-BE49-F238E27FC236}">
                      <a16:creationId xmlns:a16="http://schemas.microsoft.com/office/drawing/2014/main" id="{955B6824-39C3-46EE-814B-4172BF762CD5}"/>
                    </a:ext>
                  </a:extLst>
                </p:cNvPr>
                <p:cNvSpPr txBox="1"/>
                <p:nvPr/>
              </p:nvSpPr>
              <p:spPr>
                <a:xfrm>
                  <a:off x="1744375" y="2421890"/>
                  <a:ext cx="6848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 Light Condensed" panose="020B0502040204020203" pitchFamily="34" charset="0"/>
                    </a:rPr>
                    <a:t>Positon</a:t>
                  </a:r>
                  <a:endParaRPr lang="th-TH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40" name="TextBox 165">
                  <a:extLst>
                    <a:ext uri="{FF2B5EF4-FFF2-40B4-BE49-F238E27FC236}">
                      <a16:creationId xmlns:a16="http://schemas.microsoft.com/office/drawing/2014/main" id="{57E65033-A6A1-4C61-ACFF-81A630FF86F3}"/>
                    </a:ext>
                  </a:extLst>
                </p:cNvPr>
                <p:cNvSpPr txBox="1"/>
                <p:nvPr/>
              </p:nvSpPr>
              <p:spPr>
                <a:xfrm>
                  <a:off x="3534207" y="2414094"/>
                  <a:ext cx="5677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 Light Condensed" panose="020B0502040204020203" pitchFamily="34" charset="0"/>
                    </a:rPr>
                    <a:t>Name</a:t>
                  </a:r>
                  <a:endParaRPr lang="th-TH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41" name="Isosceles Triangle 166">
                  <a:extLst>
                    <a:ext uri="{FF2B5EF4-FFF2-40B4-BE49-F238E27FC236}">
                      <a16:creationId xmlns:a16="http://schemas.microsoft.com/office/drawing/2014/main" id="{838D33B6-C241-4A06-B0C9-1AD76687225B}"/>
                    </a:ext>
                  </a:extLst>
                </p:cNvPr>
                <p:cNvSpPr/>
                <p:nvPr/>
              </p:nvSpPr>
              <p:spPr>
                <a:xfrm rot="10800000">
                  <a:off x="2693546" y="2510916"/>
                  <a:ext cx="100552" cy="106506"/>
                </a:xfrm>
                <a:prstGeom prst="triangle">
                  <a:avLst/>
                </a:prstGeom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4" name="Group 169">
                <a:extLst>
                  <a:ext uri="{FF2B5EF4-FFF2-40B4-BE49-F238E27FC236}">
                    <a16:creationId xmlns:a16="http://schemas.microsoft.com/office/drawing/2014/main" id="{0DEBD1DD-9B0B-433A-AF7A-172B2F869C1A}"/>
                  </a:ext>
                </a:extLst>
              </p:cNvPr>
              <p:cNvGrpSpPr/>
              <p:nvPr/>
            </p:nvGrpSpPr>
            <p:grpSpPr>
              <a:xfrm>
                <a:off x="3309972" y="5113398"/>
                <a:ext cx="3441659" cy="368459"/>
                <a:chOff x="1290429" y="2397006"/>
                <a:chExt cx="3441659" cy="368459"/>
              </a:xfrm>
            </p:grpSpPr>
            <p:sp>
              <p:nvSpPr>
                <p:cNvPr id="245" name="Rectangle 170">
                  <a:extLst>
                    <a:ext uri="{FF2B5EF4-FFF2-40B4-BE49-F238E27FC236}">
                      <a16:creationId xmlns:a16="http://schemas.microsoft.com/office/drawing/2014/main" id="{C14A3432-EB5D-4A80-91F5-2133B99692C8}"/>
                    </a:ext>
                  </a:extLst>
                </p:cNvPr>
                <p:cNvSpPr/>
                <p:nvPr/>
              </p:nvSpPr>
              <p:spPr>
                <a:xfrm>
                  <a:off x="1290429" y="2397006"/>
                  <a:ext cx="1580671" cy="3646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" name="Group 171">
                  <a:extLst>
                    <a:ext uri="{FF2B5EF4-FFF2-40B4-BE49-F238E27FC236}">
                      <a16:creationId xmlns:a16="http://schemas.microsoft.com/office/drawing/2014/main" id="{CE67616C-414B-473C-883D-498799CCAD7D}"/>
                    </a:ext>
                  </a:extLst>
                </p:cNvPr>
                <p:cNvGrpSpPr/>
                <p:nvPr/>
              </p:nvGrpSpPr>
              <p:grpSpPr>
                <a:xfrm>
                  <a:off x="3123096" y="2400806"/>
                  <a:ext cx="1608992" cy="364659"/>
                  <a:chOff x="3185612" y="3319616"/>
                  <a:chExt cx="1736297" cy="364658"/>
                </a:xfrm>
              </p:grpSpPr>
              <p:sp>
                <p:nvSpPr>
                  <p:cNvPr id="250" name="Rectangle 175">
                    <a:extLst>
                      <a:ext uri="{FF2B5EF4-FFF2-40B4-BE49-F238E27FC236}">
                        <a16:creationId xmlns:a16="http://schemas.microsoft.com/office/drawing/2014/main" id="{5F7EF93C-8A26-412C-B695-D9CC8A5944C5}"/>
                      </a:ext>
                    </a:extLst>
                  </p:cNvPr>
                  <p:cNvSpPr/>
                  <p:nvPr/>
                </p:nvSpPr>
                <p:spPr>
                  <a:xfrm>
                    <a:off x="3185612" y="3319616"/>
                    <a:ext cx="1736297" cy="3646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Isosceles Triangle 176">
                    <a:extLst>
                      <a:ext uri="{FF2B5EF4-FFF2-40B4-BE49-F238E27FC236}">
                        <a16:creationId xmlns:a16="http://schemas.microsoft.com/office/drawing/2014/main" id="{E6CE9BE3-8F45-4997-BF72-783FDD5DB4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96189" y="3451386"/>
                    <a:ext cx="108508" cy="106506"/>
                  </a:xfrm>
                  <a:prstGeom prst="triangle">
                    <a:avLst/>
                  </a:prstGeom>
                  <a:ln>
                    <a:solidFill>
                      <a:srgbClr val="A5A5A5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47" name="TextBox 172">
                  <a:extLst>
                    <a:ext uri="{FF2B5EF4-FFF2-40B4-BE49-F238E27FC236}">
                      <a16:creationId xmlns:a16="http://schemas.microsoft.com/office/drawing/2014/main" id="{C5829842-ECB2-4AB1-A39A-AE00753A0DEB}"/>
                    </a:ext>
                  </a:extLst>
                </p:cNvPr>
                <p:cNvSpPr txBox="1"/>
                <p:nvPr/>
              </p:nvSpPr>
              <p:spPr>
                <a:xfrm>
                  <a:off x="1744375" y="2421890"/>
                  <a:ext cx="6848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 Light Condensed" panose="020B0502040204020203" pitchFamily="34" charset="0"/>
                    </a:rPr>
                    <a:t>Positon</a:t>
                  </a:r>
                  <a:endParaRPr lang="th-TH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48" name="TextBox 173">
                  <a:extLst>
                    <a:ext uri="{FF2B5EF4-FFF2-40B4-BE49-F238E27FC236}">
                      <a16:creationId xmlns:a16="http://schemas.microsoft.com/office/drawing/2014/main" id="{174D36A8-496E-44EE-BFBF-50ECFE77245B}"/>
                    </a:ext>
                  </a:extLst>
                </p:cNvPr>
                <p:cNvSpPr txBox="1"/>
                <p:nvPr/>
              </p:nvSpPr>
              <p:spPr>
                <a:xfrm>
                  <a:off x="3534207" y="2414094"/>
                  <a:ext cx="5677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 Light Condensed" panose="020B0502040204020203" pitchFamily="34" charset="0"/>
                    </a:rPr>
                    <a:t>Name</a:t>
                  </a:r>
                  <a:endParaRPr lang="th-TH" sz="1600" dirty="0">
                    <a:solidFill>
                      <a:schemeClr val="bg1">
                        <a:lumMod val="75000"/>
                      </a:schemeClr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49" name="Isosceles Triangle 174">
                  <a:extLst>
                    <a:ext uri="{FF2B5EF4-FFF2-40B4-BE49-F238E27FC236}">
                      <a16:creationId xmlns:a16="http://schemas.microsoft.com/office/drawing/2014/main" id="{56B7F001-974B-418F-8108-CF74A4190F35}"/>
                    </a:ext>
                  </a:extLst>
                </p:cNvPr>
                <p:cNvSpPr/>
                <p:nvPr/>
              </p:nvSpPr>
              <p:spPr>
                <a:xfrm rot="10800000">
                  <a:off x="2693546" y="2510916"/>
                  <a:ext cx="100552" cy="106506"/>
                </a:xfrm>
                <a:prstGeom prst="triangle">
                  <a:avLst/>
                </a:prstGeom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39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570</Words>
  <Application>Microsoft Office PowerPoint</Application>
  <PresentationFormat>นำเสนอทางหน้าจอ 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6" baseType="lpstr">
      <vt:lpstr>Aharoni</vt:lpstr>
      <vt:lpstr>Angsana New</vt:lpstr>
      <vt:lpstr>Arial</vt:lpstr>
      <vt:lpstr>Arial Rounded MT Bold</vt:lpstr>
      <vt:lpstr>Bahnschrift Condensed</vt:lpstr>
      <vt:lpstr>Bahnschrift Light Condensed</vt:lpstr>
      <vt:lpstr>Calibri</vt:lpstr>
      <vt:lpstr>Calibri Light</vt:lpstr>
      <vt:lpstr>Eras Demi ITC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Kanyarat Rodtong</dc:creator>
  <cp:lastModifiedBy>Kanyarat Rodtong</cp:lastModifiedBy>
  <cp:revision>20</cp:revision>
  <dcterms:created xsi:type="dcterms:W3CDTF">2020-08-25T13:43:24Z</dcterms:created>
  <dcterms:modified xsi:type="dcterms:W3CDTF">2020-08-25T15:31:28Z</dcterms:modified>
</cp:coreProperties>
</file>