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5" r:id="rId2"/>
    <p:sldId id="276" r:id="rId3"/>
    <p:sldId id="281" r:id="rId4"/>
    <p:sldId id="288" r:id="rId5"/>
    <p:sldId id="289" r:id="rId6"/>
    <p:sldId id="290" r:id="rId7"/>
    <p:sldId id="291" r:id="rId8"/>
    <p:sldId id="29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e-Xi FANG" initials="JF" lastIdx="2" clrIdx="0">
    <p:extLst>
      <p:ext uri="{19B8F6BF-5375-455C-9EA6-DF929625EA0E}">
        <p15:presenceInfo xmlns:p15="http://schemas.microsoft.com/office/powerpoint/2012/main" userId="733f6717f45fdd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90"/>
    <p:restoredTop sz="94688"/>
  </p:normalViewPr>
  <p:slideViewPr>
    <p:cSldViewPr snapToGrid="0" snapToObjects="1">
      <p:cViewPr varScale="1">
        <p:scale>
          <a:sx n="105" d="100"/>
          <a:sy n="105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6C2F7-4F53-6A43-B854-2E01D250EC65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510C4-D2A2-EE40-BC85-1F99B1AEA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88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510C4-D2A2-EE40-BC85-1F99B1AEA7A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4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CDF6F-4CF4-3648-B2C3-53546A869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48A9B7-E574-AA42-BD73-A0AF2450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01654D-22A8-FB49-ACE6-970B8D33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06425-8440-874A-A06D-78D1AE6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048C79-9613-854C-BE14-E2225DB2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902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F6828-D53C-8C42-8EF4-3CA1E9CB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5BEA95-85FD-7A4E-A97C-89D0F3C3D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1E8A92-3FE8-A347-9227-D2BF3954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F2FF7-31A4-0E4D-A993-9088F079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EDCFC-CC7E-4348-A302-AA1CA22F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396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CE952E-330D-594E-BA45-D277C12D9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E7599C-BFCD-A747-A215-A2E5F2FA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44E5CF-8FCB-6345-9B23-80ECB5ED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E014A6-E712-6A46-8587-B35EA07D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3C9E9D-7A72-FD45-B14C-1C6F92EA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674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428351-E05D-B044-A71D-8AAD65FE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63B396-6703-4F4D-AEEB-417F81C8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3E42D-B6AC-AD40-BC5A-8883BDF9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B99A98-70DC-EC46-9EC2-15814975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C1BDB-36A6-2643-AEF2-F6A6B0D9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650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BBE3D-6703-C044-B1DF-43F5101E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F51DB4-BE64-1E41-B73A-8D888688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6F9F8-A6BB-B84A-A7BA-07E8DD97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F1E09E-141F-4A40-BA6C-6838AA93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9D3366-7E07-2E4C-8BD5-756EB7BA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384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DE360-6855-014D-849F-B69A4251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DDAABA-3157-7943-BEE9-261F81400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CA22C3-BD56-5E42-98B3-C4E541606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053F70-5EC5-AE42-A9D9-A3A58722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FC0399-0508-9A41-852D-A4BE6B03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D6921D-8F09-A64F-9308-1619BEFA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653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4E609-9FD3-C343-82CD-AD90FAC2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4B4D02-810E-BA40-A71B-D2BC62781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B15A92-5E07-E943-AC20-0EA69A36A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1B29B5-D996-B643-9AD9-35EEDBF97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AA9530-6A07-7C47-A17D-F3BECFCFE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03726D-FBF1-E441-B88F-F8D26163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292ED3-41B9-7F45-8EBC-FACFBFA4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17DABC-242B-994F-ABEA-7E5347FE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159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2DADA-F9B3-4D45-97F8-ED159CBC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ED44C2-46D1-E64B-A753-4243A592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20C87B-E5AA-4944-9BC0-A37105DB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28A99D-8158-8B4C-A033-BDAA12CA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809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7E41D9-5E4B-7049-A180-63EFE49B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9190D3-5C84-0B45-9EEC-B7471C5D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E479D7-F486-DA4C-AF72-BEA08315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017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DDB2E-8E76-3B48-B38E-A938DAC8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01F22-6F88-A745-AA8C-C0681B00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6BAC6B-6BCF-7B4F-BD11-BE5B540E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1C5AB3-8A49-1B48-8B70-11C02CB5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5A28C-569D-9545-B83F-F6471571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26F09-1E73-704D-8CD5-A3551CA3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76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99163-0A49-5140-8FE8-BFEF031D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69228AC4-D9B2-F740-9223-591070388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54945C-50BA-A741-A24A-410243F54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6FC3EC-299D-DC4B-9B0E-0AE8F61D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3059FC-C13B-254D-92F2-6DBCF979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CDA457-9C33-B846-9E4C-39E21B36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982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DA9C8A-2F34-D844-A2BD-6D4CA5DE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622396-7424-4449-ACD7-E5465140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BDAB59-FC32-9F4A-95F2-271AEA3BF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94C5-5207-AF4A-952E-42DA9C5CA154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F073E-4C29-CC41-A9BC-31C13143B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CBC77-3419-2D42-BF21-14AAC58FE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C7F917-CD14-1A45-AFEF-A4F402BA9C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9658" y="133839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8448FA1-A346-2249-8944-CAA8FB90BAD2}"/>
              </a:ext>
            </a:extLst>
          </p:cNvPr>
          <p:cNvSpPr txBox="1"/>
          <p:nvPr/>
        </p:nvSpPr>
        <p:spPr>
          <a:xfrm>
            <a:off x="429658" y="528810"/>
            <a:ext cx="10601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Verbes</a:t>
            </a:r>
          </a:p>
          <a:p>
            <a:endParaRPr lang="fr-FR" sz="2400" b="1" dirty="0"/>
          </a:p>
          <a:p>
            <a:endParaRPr lang="fr-FR" sz="2400" b="1" dirty="0"/>
          </a:p>
          <a:p>
            <a:endParaRPr lang="fr-FR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1C572D-ACF8-A545-AAED-5DBA01799D92}"/>
              </a:ext>
            </a:extLst>
          </p:cNvPr>
          <p:cNvSpPr txBox="1"/>
          <p:nvPr/>
        </p:nvSpPr>
        <p:spPr>
          <a:xfrm>
            <a:off x="10080434" y="539827"/>
            <a:ext cx="2002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Devoirs</a:t>
            </a:r>
          </a:p>
          <a:p>
            <a:r>
              <a:rPr lang="fr-FR" sz="2400" b="1"/>
              <a:t>Ex 4 à 10 </a:t>
            </a:r>
            <a:r>
              <a:rPr lang="fr-FR" sz="2400" b="1" dirty="0"/>
              <a:t>p168</a:t>
            </a:r>
          </a:p>
          <a:p>
            <a:endParaRPr lang="fr-FR" sz="2400" b="1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084DF9-B7EB-1F4F-8D7B-5A5DCDB729A9}"/>
              </a:ext>
            </a:extLst>
          </p:cNvPr>
          <p:cNvSpPr txBox="1"/>
          <p:nvPr/>
        </p:nvSpPr>
        <p:spPr>
          <a:xfrm>
            <a:off x="4294438" y="1267474"/>
            <a:ext cx="3178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Vendredi 08 mars 2019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A22618-46BB-3045-A7CB-F697CD5F87F7}"/>
              </a:ext>
            </a:extLst>
          </p:cNvPr>
          <p:cNvSpPr txBox="1"/>
          <p:nvPr/>
        </p:nvSpPr>
        <p:spPr>
          <a:xfrm>
            <a:off x="528810" y="4913523"/>
            <a:ext cx="167840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Expressions</a:t>
            </a:r>
          </a:p>
          <a:p>
            <a:r>
              <a:rPr lang="fr-FR" dirty="0"/>
              <a:t>  </a:t>
            </a:r>
          </a:p>
          <a:p>
            <a:r>
              <a:rPr lang="fr-FR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4D6ED9E-8275-494E-9AE7-DB66FA4B2B6F}"/>
              </a:ext>
            </a:extLst>
          </p:cNvPr>
          <p:cNvSpPr txBox="1"/>
          <p:nvPr/>
        </p:nvSpPr>
        <p:spPr>
          <a:xfrm>
            <a:off x="10135518" y="4957590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Lexiques</a:t>
            </a:r>
            <a:r>
              <a:rPr lang="fr-FR" dirty="0"/>
              <a:t> </a:t>
            </a:r>
          </a:p>
          <a:p>
            <a:r>
              <a:rPr lang="fr-FR" dirty="0"/>
              <a:t>Cf. PPT </a:t>
            </a:r>
          </a:p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1E7F7E-9844-0F45-9BA3-5959B302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19/11/2018</a:t>
            </a:r>
          </a:p>
        </p:txBody>
      </p:sp>
    </p:spTree>
    <p:extLst>
      <p:ext uri="{BB962C8B-B14F-4D97-AF65-F5344CB8AC3E}">
        <p14:creationId xmlns:p14="http://schemas.microsoft.com/office/powerpoint/2010/main" val="1476376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DD8BCB1-A4AB-104C-A9B1-D12844D01310}"/>
              </a:ext>
            </a:extLst>
          </p:cNvPr>
          <p:cNvSpPr txBox="1"/>
          <p:nvPr/>
        </p:nvSpPr>
        <p:spPr>
          <a:xfrm>
            <a:off x="673100" y="482600"/>
            <a:ext cx="110238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Correction du devoir </a:t>
            </a:r>
          </a:p>
          <a:p>
            <a:endParaRPr lang="fr-FR" b="1" dirty="0"/>
          </a:p>
          <a:p>
            <a:r>
              <a:rPr lang="fr-FR" b="1" dirty="0"/>
              <a:t>Ex1 p168 </a:t>
            </a:r>
          </a:p>
          <a:p>
            <a:r>
              <a:rPr lang="fr-FR" b="1" dirty="0"/>
              <a:t>e – c – h – d – i – a – f – g – b </a:t>
            </a:r>
          </a:p>
          <a:p>
            <a:endParaRPr lang="fr-FR" b="1" dirty="0"/>
          </a:p>
          <a:p>
            <a:r>
              <a:rPr lang="fr-FR" b="1" dirty="0"/>
              <a:t>Ex2 p168</a:t>
            </a:r>
          </a:p>
          <a:p>
            <a:pPr marL="342900" indent="-342900">
              <a:buAutoNum type="arabicPeriod"/>
            </a:pPr>
            <a:r>
              <a:rPr lang="fr-FR" b="1" dirty="0"/>
              <a:t>On s’occupe de vous? </a:t>
            </a:r>
          </a:p>
          <a:p>
            <a:pPr marL="342900" indent="-342900">
              <a:buAutoNum type="arabicPeriod"/>
            </a:pPr>
            <a:r>
              <a:rPr lang="fr-FR" b="1" dirty="0"/>
              <a:t>Elle coûte</a:t>
            </a:r>
          </a:p>
          <a:p>
            <a:pPr marL="342900" indent="-342900">
              <a:buAutoNum type="arabicPeriod"/>
            </a:pPr>
            <a:r>
              <a:rPr lang="fr-FR" b="1" dirty="0"/>
              <a:t>Vous désirez autre chose? </a:t>
            </a:r>
          </a:p>
          <a:p>
            <a:pPr marL="342900" indent="-342900">
              <a:buAutoNum type="arabicPeriod"/>
            </a:pPr>
            <a:r>
              <a:rPr lang="fr-FR" b="1" dirty="0"/>
              <a:t>Ca fait/vous payez comment? </a:t>
            </a:r>
          </a:p>
          <a:p>
            <a:endParaRPr lang="fr-FR" b="1" dirty="0"/>
          </a:p>
          <a:p>
            <a:r>
              <a:rPr lang="fr-FR" b="1" dirty="0"/>
              <a:t>Ex3 p168</a:t>
            </a:r>
          </a:p>
          <a:p>
            <a:r>
              <a:rPr lang="fr-FR" b="1" dirty="0"/>
              <a:t>Une clé USB 4 giga</a:t>
            </a:r>
          </a:p>
          <a:p>
            <a:r>
              <a:rPr lang="fr-FR" b="1" dirty="0"/>
              <a:t>Un ordinateur portable </a:t>
            </a:r>
          </a:p>
          <a:p>
            <a:r>
              <a:rPr lang="fr-FR" b="1" dirty="0"/>
              <a:t>Un livre de poche </a:t>
            </a:r>
          </a:p>
          <a:p>
            <a:r>
              <a:rPr lang="fr-FR" b="1" dirty="0"/>
              <a:t>Un album de BD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322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33D63AF-4FD8-7345-A3AD-4C0E83B95997}"/>
              </a:ext>
            </a:extLst>
          </p:cNvPr>
          <p:cNvSpPr txBox="1"/>
          <p:nvPr/>
        </p:nvSpPr>
        <p:spPr>
          <a:xfrm>
            <a:off x="528809" y="389467"/>
            <a:ext cx="11168157" cy="68634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2000" b="1" dirty="0"/>
              <a:t>Ex4 p168 </a:t>
            </a:r>
          </a:p>
          <a:p>
            <a:pPr marL="342900" indent="-342900">
              <a:buAutoNum type="arabicPeriod"/>
            </a:pPr>
            <a:r>
              <a:rPr lang="fr-FR" sz="2000" b="1" dirty="0"/>
              <a:t>à la poste ou chez le buraliste</a:t>
            </a:r>
          </a:p>
          <a:p>
            <a:pPr marL="342900" indent="-342900">
              <a:buAutoNum type="arabicPeriod"/>
            </a:pPr>
            <a:r>
              <a:rPr lang="fr-FR" sz="2000" b="1" dirty="0"/>
              <a:t>Chez le fleuriste </a:t>
            </a:r>
          </a:p>
          <a:p>
            <a:pPr marL="342900" indent="-342900">
              <a:buAutoNum type="arabicPeriod"/>
            </a:pPr>
            <a:r>
              <a:rPr lang="fr-FR" sz="2000" b="1" dirty="0"/>
              <a:t>À la pâtisserie/chez le pâtissier</a:t>
            </a:r>
          </a:p>
          <a:p>
            <a:pPr marL="342900" indent="-342900">
              <a:buAutoNum type="arabicPeriod"/>
            </a:pPr>
            <a:r>
              <a:rPr lang="fr-FR" sz="2000" b="1" dirty="0"/>
              <a:t>À la cordonnerie/chez le cordonnier </a:t>
            </a:r>
          </a:p>
          <a:p>
            <a:pPr marL="342900" indent="-342900">
              <a:buAutoNum type="arabicPeriod"/>
            </a:pPr>
            <a:r>
              <a:rPr lang="fr-FR" sz="2000" b="1" dirty="0"/>
              <a:t>À la boulangerie/chez le boulanger </a:t>
            </a:r>
          </a:p>
          <a:p>
            <a:pPr marL="342900" indent="-342900">
              <a:buAutoNum type="arabicPeriod"/>
            </a:pPr>
            <a:r>
              <a:rPr lang="fr-FR" sz="2000" b="1" dirty="0"/>
              <a:t>À la pharmacie/chez le pharmacien </a:t>
            </a:r>
          </a:p>
          <a:p>
            <a:pPr marL="342900" indent="-342900">
              <a:buAutoNum type="arabicPeriod"/>
            </a:pPr>
            <a:r>
              <a:rPr lang="fr-FR" sz="2000" b="1" dirty="0"/>
              <a:t>À la crèmerie/chez le crémier </a:t>
            </a:r>
          </a:p>
          <a:p>
            <a:pPr marL="342900" indent="-342900">
              <a:buAutoNum type="arabicPeriod"/>
            </a:pPr>
            <a:r>
              <a:rPr lang="fr-FR" sz="2000" b="1" dirty="0"/>
              <a:t>À la poissonnerie/chez le poissonnier </a:t>
            </a:r>
          </a:p>
          <a:p>
            <a:pPr marL="342900" indent="-342900">
              <a:buAutoNum type="arabicPeriod"/>
            </a:pPr>
            <a:r>
              <a:rPr lang="fr-FR" sz="2000" b="1" dirty="0"/>
              <a:t>À la boucherie/chez le boucher </a:t>
            </a:r>
          </a:p>
          <a:p>
            <a:endParaRPr lang="fr-FR" sz="2000" b="1" dirty="0"/>
          </a:p>
          <a:p>
            <a:r>
              <a:rPr lang="fr-FR" sz="2000" b="1" dirty="0"/>
              <a:t>Ex 5 p168</a:t>
            </a:r>
          </a:p>
          <a:p>
            <a:pPr marL="342900" indent="-342900">
              <a:buFontTx/>
              <a:buChar char="-"/>
            </a:pPr>
            <a:r>
              <a:rPr lang="fr-FR" sz="2000" b="1" dirty="0"/>
              <a:t>1 kilo de pommes de terre </a:t>
            </a:r>
          </a:p>
          <a:p>
            <a:pPr marL="342900" indent="-342900">
              <a:buFontTx/>
              <a:buChar char="-"/>
            </a:pPr>
            <a:r>
              <a:rPr lang="fr-FR" sz="2000" b="1" dirty="0"/>
              <a:t>deux parts de tarte aux poires </a:t>
            </a:r>
          </a:p>
          <a:p>
            <a:pPr marL="342900" indent="-342900">
              <a:buFontTx/>
              <a:buChar char="-"/>
            </a:pPr>
            <a:r>
              <a:rPr lang="fr-FR" sz="2000" b="1" dirty="0"/>
              <a:t>un paquet de café </a:t>
            </a:r>
          </a:p>
          <a:p>
            <a:pPr marL="342900" indent="-342900">
              <a:buFontTx/>
              <a:buChar char="-"/>
            </a:pPr>
            <a:r>
              <a:rPr lang="fr-FR" sz="2000" b="1" dirty="0"/>
              <a:t>une tablette de chocolat </a:t>
            </a:r>
          </a:p>
          <a:p>
            <a:pPr marL="342900" indent="-342900">
              <a:buFontTx/>
              <a:buChar char="-"/>
            </a:pPr>
            <a:r>
              <a:rPr lang="fr-FR" sz="2000" b="1" dirty="0"/>
              <a:t>un pot de crème fraîche </a:t>
            </a:r>
          </a:p>
          <a:p>
            <a:pPr marL="342900" indent="-342900">
              <a:buFontTx/>
              <a:buChar char="-"/>
            </a:pPr>
            <a:r>
              <a:rPr lang="fr-FR" sz="2000" b="1" dirty="0"/>
              <a:t>quatre tranches de jambon </a:t>
            </a:r>
          </a:p>
          <a:p>
            <a:pPr marL="342900" indent="-342900">
              <a:buFontTx/>
              <a:buChar char="-"/>
            </a:pPr>
            <a:r>
              <a:rPr lang="fr-FR" sz="2000" b="1" dirty="0"/>
              <a:t> une bouteille d’eau minérale </a:t>
            </a:r>
          </a:p>
          <a:p>
            <a:pPr marL="342900" indent="-342900">
              <a:buAutoNum type="arabicPeriod"/>
            </a:pPr>
            <a:endParaRPr lang="fr-FR" sz="2000" b="1" dirty="0"/>
          </a:p>
          <a:p>
            <a:endParaRPr lang="fr-FR" sz="2000" b="1" dirty="0"/>
          </a:p>
          <a:p>
            <a:pPr marL="457200" indent="-457200">
              <a:buAutoNum type="arabicPeriod"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919921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800" decel="100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800" decel="100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800" decel="100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800" decel="100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800" decel="100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00" decel="100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800" decel="100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800" decel="100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00" decel="100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decel="100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800" decel="100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800" decel="100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00" decel="100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00" decel="100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800" decel="100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800" decel="100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800" decel="100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decel="100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C275E4B-F54B-044B-A208-65FB4BD2ECBB}"/>
              </a:ext>
            </a:extLst>
          </p:cNvPr>
          <p:cNvSpPr txBox="1"/>
          <p:nvPr/>
        </p:nvSpPr>
        <p:spPr>
          <a:xfrm>
            <a:off x="528809" y="385233"/>
            <a:ext cx="1055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61E312-C81F-494E-ACA8-755A81F594D3}"/>
              </a:ext>
            </a:extLst>
          </p:cNvPr>
          <p:cNvSpPr txBox="1"/>
          <p:nvPr/>
        </p:nvSpPr>
        <p:spPr>
          <a:xfrm>
            <a:off x="950976" y="385234"/>
            <a:ext cx="105425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 6 p168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des pâtes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du riz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des pommes de terre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Du pain complet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80 grammes de/une portion de riz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une portion de/80 grammes de pain complet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de la viande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un steak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Une tranche de jambon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Du /une portion de poisson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Pas de pâtisserie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Pas de sodas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Des sucres rapides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Des fruits secs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Une tablette de chocolat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Des fruits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Une dizaine de fraises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Un demi melon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Une orange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Deux litres d’eau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Pas d’alcool </a:t>
            </a:r>
          </a:p>
        </p:txBody>
      </p:sp>
    </p:spTree>
    <p:extLst>
      <p:ext uri="{BB962C8B-B14F-4D97-AF65-F5344CB8AC3E}">
        <p14:creationId xmlns:p14="http://schemas.microsoft.com/office/powerpoint/2010/main" val="1034608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3828A35-6391-E54B-99D3-A63808341D1D}"/>
              </a:ext>
            </a:extLst>
          </p:cNvPr>
          <p:cNvSpPr txBox="1"/>
          <p:nvPr/>
        </p:nvSpPr>
        <p:spPr>
          <a:xfrm>
            <a:off x="896112" y="768096"/>
            <a:ext cx="99303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 7 p168 </a:t>
            </a:r>
          </a:p>
          <a:p>
            <a:r>
              <a:rPr lang="fr-FR" b="1" dirty="0"/>
              <a:t>1. Je n’en vois pas</a:t>
            </a:r>
          </a:p>
          <a:p>
            <a:r>
              <a:rPr lang="fr-FR" b="1" dirty="0"/>
              <a:t>j’en ai</a:t>
            </a:r>
          </a:p>
          <a:p>
            <a:r>
              <a:rPr lang="fr-FR" b="1" dirty="0"/>
              <a:t>vous en voulez combien?</a:t>
            </a:r>
          </a:p>
          <a:p>
            <a:r>
              <a:rPr lang="fr-FR" b="1" dirty="0"/>
              <a:t>j’en voudrais six. </a:t>
            </a:r>
          </a:p>
          <a:p>
            <a:endParaRPr lang="fr-FR" b="1" dirty="0"/>
          </a:p>
          <a:p>
            <a:r>
              <a:rPr lang="fr-FR" b="1" dirty="0"/>
              <a:t>2. J’en voudrais trois bottes</a:t>
            </a:r>
          </a:p>
          <a:p>
            <a:r>
              <a:rPr lang="fr-FR" b="1" dirty="0"/>
              <a:t>prenez-en quatre (bottes)</a:t>
            </a:r>
          </a:p>
          <a:p>
            <a:r>
              <a:rPr lang="fr-FR" b="1" dirty="0"/>
              <a:t>J’en prends quatre </a:t>
            </a:r>
          </a:p>
          <a:p>
            <a:r>
              <a:rPr lang="fr-FR" b="1" dirty="0"/>
              <a:t>Je n’en ai pas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31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90FAD6-FD23-9540-9573-7DC8E2139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070"/>
            <a:ext cx="12192000" cy="60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60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B662898-F760-FF40-9018-F069B925064E}"/>
              </a:ext>
            </a:extLst>
          </p:cNvPr>
          <p:cNvSpPr txBox="1"/>
          <p:nvPr/>
        </p:nvSpPr>
        <p:spPr>
          <a:xfrm>
            <a:off x="716002" y="201168"/>
            <a:ext cx="1035100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a) </a:t>
            </a:r>
          </a:p>
          <a:p>
            <a:r>
              <a:rPr lang="fr-FR" b="1" dirty="0"/>
              <a:t>La cuisine: exceptionnelle – excellente – parfaite – exquise – classique – délicieuse</a:t>
            </a:r>
          </a:p>
          <a:p>
            <a:endParaRPr lang="fr-FR" b="1" dirty="0"/>
          </a:p>
          <a:p>
            <a:r>
              <a:rPr lang="fr-FR" b="1" dirty="0"/>
              <a:t>Le lieu/le décor: exceptionnel – intimiste – parfait – classique </a:t>
            </a:r>
          </a:p>
          <a:p>
            <a:endParaRPr lang="fr-FR" b="1" dirty="0"/>
          </a:p>
          <a:p>
            <a:r>
              <a:rPr lang="fr-FR" b="1" dirty="0"/>
              <a:t>L’ambiance: exceptionnelle – intimiste – parfaite – animée </a:t>
            </a:r>
          </a:p>
          <a:p>
            <a:endParaRPr lang="fr-FR" b="1" dirty="0"/>
          </a:p>
          <a:p>
            <a:r>
              <a:rPr lang="fr-FR" b="1" dirty="0"/>
              <a:t>L’accueil/le service: exceptionnel – parfait – impeccable – efface </a:t>
            </a:r>
          </a:p>
          <a:p>
            <a:endParaRPr lang="fr-FR" b="1" dirty="0"/>
          </a:p>
          <a:p>
            <a:r>
              <a:rPr lang="fr-FR" b="1" dirty="0"/>
              <a:t>Les prix/le rapport qualité-prix: exceptionnel – excellent </a:t>
            </a:r>
          </a:p>
          <a:p>
            <a:endParaRPr lang="fr-FR" b="1" dirty="0"/>
          </a:p>
          <a:p>
            <a:r>
              <a:rPr lang="fr-FR" b="1" dirty="0"/>
              <a:t>b) </a:t>
            </a:r>
          </a:p>
          <a:p>
            <a:r>
              <a:rPr lang="fr-FR" b="1" dirty="0"/>
              <a:t>Un lieu bruyant ≠ calme</a:t>
            </a:r>
          </a:p>
          <a:p>
            <a:r>
              <a:rPr lang="fr-FR" b="1" dirty="0"/>
              <a:t> </a:t>
            </a:r>
          </a:p>
          <a:p>
            <a:r>
              <a:rPr lang="fr-FR" b="1" dirty="0"/>
              <a:t>Un accueil chaleureux ≠ froid </a:t>
            </a:r>
          </a:p>
          <a:p>
            <a:endParaRPr lang="fr-FR" b="1" dirty="0"/>
          </a:p>
          <a:p>
            <a:r>
              <a:rPr lang="fr-FR" b="1" dirty="0"/>
              <a:t>Un endroit désagréable ≠ agréable </a:t>
            </a:r>
          </a:p>
          <a:p>
            <a:endParaRPr lang="fr-FR" b="1" dirty="0"/>
          </a:p>
          <a:p>
            <a:r>
              <a:rPr lang="fr-FR" b="1" dirty="0"/>
              <a:t>Un serveur calme ≠ pressé/stressé </a:t>
            </a:r>
          </a:p>
          <a:p>
            <a:endParaRPr lang="fr-FR" b="1" dirty="0"/>
          </a:p>
          <a:p>
            <a:r>
              <a:rPr lang="fr-FR" b="1" dirty="0"/>
              <a:t>Une petit portion ≠ une portion copieuse </a:t>
            </a:r>
          </a:p>
          <a:p>
            <a:endParaRPr lang="fr-FR" b="1" dirty="0"/>
          </a:p>
          <a:p>
            <a:r>
              <a:rPr lang="fr-FR" b="1" dirty="0"/>
              <a:t>Un plat classique ≠ original </a:t>
            </a:r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0311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52609" y="133839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D9962E4-5065-754A-AD6F-889E9DA99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546" y="316992"/>
            <a:ext cx="7262876" cy="54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26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̀le de cours " id="{512FD60A-64F3-9F4F-AF25-D46EA809AAED}" vid="{C1E259C7-AF2F-7948-AFA8-4485D7017CD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3841</TotalTime>
  <Words>394</Words>
  <Application>Microsoft Macintosh PowerPoint</Application>
  <PresentationFormat>Grand écran</PresentationFormat>
  <Paragraphs>109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Jeanne-Xi FANG</dc:creator>
  <cp:lastModifiedBy>Jeanne-Xi FANG</cp:lastModifiedBy>
  <cp:revision>97</cp:revision>
  <cp:lastPrinted>2018-12-17T06:21:46Z</cp:lastPrinted>
  <dcterms:created xsi:type="dcterms:W3CDTF">2018-11-11T06:15:27Z</dcterms:created>
  <dcterms:modified xsi:type="dcterms:W3CDTF">2019-03-13T06:55:59Z</dcterms:modified>
</cp:coreProperties>
</file>