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75" r:id="rId2"/>
    <p:sldId id="276" r:id="rId3"/>
    <p:sldId id="281" r:id="rId4"/>
    <p:sldId id="288" r:id="rId5"/>
    <p:sldId id="289" r:id="rId6"/>
    <p:sldId id="295" r:id="rId7"/>
    <p:sldId id="291" r:id="rId8"/>
    <p:sldId id="293" r:id="rId9"/>
    <p:sldId id="294" r:id="rId10"/>
    <p:sldId id="292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anne-Xi FANG" initials="JF" lastIdx="2" clrIdx="0">
    <p:extLst>
      <p:ext uri="{19B8F6BF-5375-455C-9EA6-DF929625EA0E}">
        <p15:presenceInfo xmlns:p15="http://schemas.microsoft.com/office/powerpoint/2012/main" userId="733f6717f45fdd7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861"/>
    <p:restoredTop sz="94688"/>
  </p:normalViewPr>
  <p:slideViewPr>
    <p:cSldViewPr snapToGrid="0" snapToObjects="1">
      <p:cViewPr varScale="1">
        <p:scale>
          <a:sx n="100" d="100"/>
          <a:sy n="100" d="100"/>
        </p:scale>
        <p:origin x="184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B6C2F7-4F53-6A43-B854-2E01D250EC65}" type="datetimeFigureOut">
              <a:rPr lang="fr-FR" smtClean="0"/>
              <a:t>15/03/2019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5510C4-D2A2-EE40-BC85-1F99B1AEA7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8888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510C4-D2A2-EE40-BC85-1F99B1AEA7A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3644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7CDF6F-4CF4-3648-B2C3-53546A869B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648A9B7-E574-AA42-BD73-A0AF245008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01654D-22A8-FB49-ACE6-970B8D33F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E94C5-5207-AF4A-952E-42DA9C5CA154}" type="datetimeFigureOut">
              <a:rPr lang="fr-FR" smtClean="0"/>
              <a:t>15/03/2019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206425-8440-874A-A06D-78D1AE60F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048C79-9613-854C-BE14-E2225DB2F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552C-522E-4A45-922D-01FB683538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79020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4F6828-D53C-8C42-8EF4-3CA1E9CB6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55BEA95-85FD-7A4E-A97C-89D0F3C3D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1E8A92-3FE8-A347-9227-D2BF39548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E94C5-5207-AF4A-952E-42DA9C5CA154}" type="datetimeFigureOut">
              <a:rPr lang="fr-FR" smtClean="0"/>
              <a:t>15/03/2019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0F2FF7-31A4-0E4D-A993-9088F079E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CEDCFC-CC7E-4348-A302-AA1CA22F3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552C-522E-4A45-922D-01FB683538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23967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CE952E-330D-594E-BA45-D277C12D9C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6E7599C-BFCD-A747-A215-A2E5F2FAFE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44E5CF-8FCB-6345-9B23-80ECB5ED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E94C5-5207-AF4A-952E-42DA9C5CA154}" type="datetimeFigureOut">
              <a:rPr lang="fr-FR" smtClean="0"/>
              <a:t>15/03/2019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E014A6-E712-6A46-8587-B35EA07DF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3C9E9D-7A72-FD45-B14C-1C6F92EA5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552C-522E-4A45-922D-01FB683538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06749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428351-E05D-B044-A71D-8AAD65FE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63B396-6703-4F4D-AEEB-417F81C85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03E42D-B6AC-AD40-BC5A-8883BDF94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E94C5-5207-AF4A-952E-42DA9C5CA154}" type="datetimeFigureOut">
              <a:rPr lang="fr-FR" smtClean="0"/>
              <a:t>15/03/2019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B99A98-70DC-EC46-9EC2-158149756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5C1BDB-36A6-2643-AEF2-F6A6B0D96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552C-522E-4A45-922D-01FB683538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66507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8BBE3D-6703-C044-B1DF-43F5101E8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F51DB4-BE64-1E41-B73A-8D8886888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76F9F8-A6BB-B84A-A7BA-07E8DD977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E94C5-5207-AF4A-952E-42DA9C5CA154}" type="datetimeFigureOut">
              <a:rPr lang="fr-FR" smtClean="0"/>
              <a:t>15/03/2019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F1E09E-141F-4A40-BA6C-6838AA935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9D3366-7E07-2E4C-8BD5-756EB7BA2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552C-522E-4A45-922D-01FB683538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03847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0DE360-6855-014D-849F-B69A4251A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DDAABA-3157-7943-BEE9-261F81400D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DCA22C3-BD56-5E42-98B3-C4E541606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053F70-5EC5-AE42-A9D9-A3A58722F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E94C5-5207-AF4A-952E-42DA9C5CA154}" type="datetimeFigureOut">
              <a:rPr lang="fr-FR" smtClean="0"/>
              <a:t>15/03/2019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7FC0399-0508-9A41-852D-A4BE6B037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7D6921D-8F09-A64F-9308-1619BEFAF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552C-522E-4A45-922D-01FB683538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76537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F4E609-9FD3-C343-82CD-AD90FAC2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4B4D02-810E-BA40-A71B-D2BC62781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5B15A92-5E07-E943-AC20-0EA69A36A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F1B29B5-D996-B643-9AD9-35EEDBF97C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0AA9530-6A07-7C47-A17D-F3BECFCFEA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503726D-FBF1-E441-B88F-F8D26163B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E94C5-5207-AF4A-952E-42DA9C5CA154}" type="datetimeFigureOut">
              <a:rPr lang="fr-FR" smtClean="0"/>
              <a:t>15/03/2019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7292ED3-41B9-7F45-8EBC-FACFBFA42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817DABC-242B-994F-ABEA-7E5347FE3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552C-522E-4A45-922D-01FB683538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1599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F2DADA-F9B3-4D45-97F8-ED159CBC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EED44C2-46D1-E64B-A753-4243A592F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E94C5-5207-AF4A-952E-42DA9C5CA154}" type="datetimeFigureOut">
              <a:rPr lang="fr-FR" smtClean="0"/>
              <a:t>15/03/2019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920C87B-E5AA-4944-9BC0-A37105DB4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728A99D-8158-8B4C-A033-BDAA12CA2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552C-522E-4A45-922D-01FB683538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58091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87E41D9-5E4B-7049-A180-63EFE49B1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E94C5-5207-AF4A-952E-42DA9C5CA154}" type="datetimeFigureOut">
              <a:rPr lang="fr-FR" smtClean="0"/>
              <a:t>15/03/2019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99190D3-5C84-0B45-9EEC-B7471C5D2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7E479D7-F486-DA4C-AF72-BEA083156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552C-522E-4A45-922D-01FB683538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40175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3DDB2E-8E76-3B48-B38E-A938DAC8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501F22-6F88-A745-AA8C-C0681B002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C6BAC6B-6BCF-7B4F-BD11-BE5B540EF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F1C5AB3-8A49-1B48-8B70-11C02CB5C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E94C5-5207-AF4A-952E-42DA9C5CA154}" type="datetimeFigureOut">
              <a:rPr lang="fr-FR" smtClean="0"/>
              <a:t>15/03/2019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9A5A28C-569D-9545-B83F-F64715713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4B26F09-1E73-704D-8CD5-A3551CA3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552C-522E-4A45-922D-01FB683538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8763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D99163-0A49-5140-8FE8-BFEF031D6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e l’image 2">
            <a:extLst>
              <a:ext uri="{FF2B5EF4-FFF2-40B4-BE49-F238E27FC236}">
                <a16:creationId xmlns:a16="http://schemas.microsoft.com/office/drawing/2014/main" id="{69228AC4-D9B2-F740-9223-591070388A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154945C-50BA-A741-A24A-410243F546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56FC3EC-299D-DC4B-9B0E-0AE8F61D8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E94C5-5207-AF4A-952E-42DA9C5CA154}" type="datetimeFigureOut">
              <a:rPr lang="fr-FR" smtClean="0"/>
              <a:t>15/03/2019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63059FC-C13B-254D-92F2-6DBCF979B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1CDA457-9C33-B846-9E4C-39E21B36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552C-522E-4A45-922D-01FB683538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39820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ADA9C8A-2F34-D844-A2BD-6D4CA5DE3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622396-7424-4449-ACD7-E54651406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BDAB59-FC32-9F4A-95F2-271AEA3BF3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E94C5-5207-AF4A-952E-42DA9C5CA154}" type="datetimeFigureOut">
              <a:rPr lang="fr-FR" smtClean="0"/>
              <a:t>15/03/2019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6F073E-4C29-CC41-A9BC-31C13143B5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4CBC77-3419-2D42-BF21-14AAC58FEF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F552C-522E-4A45-922D-01FB683538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6424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27C7F917-CD14-1A45-AFEF-A4F402BA9CB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9658" y="133839"/>
            <a:ext cx="11168157" cy="672416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8448FA1-A346-2249-8944-CAA8FB90BAD2}"/>
              </a:ext>
            </a:extLst>
          </p:cNvPr>
          <p:cNvSpPr txBox="1"/>
          <p:nvPr/>
        </p:nvSpPr>
        <p:spPr>
          <a:xfrm>
            <a:off x="429658" y="528810"/>
            <a:ext cx="10601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Verbes</a:t>
            </a:r>
          </a:p>
          <a:p>
            <a:endParaRPr lang="fr-FR" sz="2400" b="1" dirty="0"/>
          </a:p>
          <a:p>
            <a:endParaRPr lang="fr-FR" sz="2400" b="1" dirty="0"/>
          </a:p>
          <a:p>
            <a:endParaRPr lang="fr-FR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71C572D-ACF8-A545-AAED-5DBA01799D92}"/>
              </a:ext>
            </a:extLst>
          </p:cNvPr>
          <p:cNvSpPr txBox="1"/>
          <p:nvPr/>
        </p:nvSpPr>
        <p:spPr>
          <a:xfrm>
            <a:off x="10080434" y="539827"/>
            <a:ext cx="21579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Devoirs</a:t>
            </a:r>
          </a:p>
          <a:p>
            <a:r>
              <a:rPr lang="fr-FR" sz="2400" b="1"/>
              <a:t>Ex 11 à 13 </a:t>
            </a:r>
            <a:r>
              <a:rPr lang="fr-FR" sz="2400" b="1" dirty="0"/>
              <a:t>p168</a:t>
            </a:r>
          </a:p>
          <a:p>
            <a:endParaRPr lang="fr-FR" sz="2400" b="1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2084DF9-B7EB-1F4F-8D7B-5A5DCDB729A9}"/>
              </a:ext>
            </a:extLst>
          </p:cNvPr>
          <p:cNvSpPr txBox="1"/>
          <p:nvPr/>
        </p:nvSpPr>
        <p:spPr>
          <a:xfrm>
            <a:off x="4294438" y="1267474"/>
            <a:ext cx="3178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Vendredi 15 mars 2019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8A22618-46BB-3045-A7CB-F697CD5F87F7}"/>
              </a:ext>
            </a:extLst>
          </p:cNvPr>
          <p:cNvSpPr txBox="1"/>
          <p:nvPr/>
        </p:nvSpPr>
        <p:spPr>
          <a:xfrm>
            <a:off x="528810" y="4913523"/>
            <a:ext cx="1678408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Expressions</a:t>
            </a:r>
          </a:p>
          <a:p>
            <a:r>
              <a:rPr lang="fr-FR" dirty="0"/>
              <a:t>  </a:t>
            </a:r>
          </a:p>
          <a:p>
            <a:r>
              <a:rPr lang="fr-FR" dirty="0"/>
              <a:t>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4D6ED9E-8275-494E-9AE7-DB66FA4B2B6F}"/>
              </a:ext>
            </a:extLst>
          </p:cNvPr>
          <p:cNvSpPr txBox="1"/>
          <p:nvPr/>
        </p:nvSpPr>
        <p:spPr>
          <a:xfrm>
            <a:off x="10135518" y="4957590"/>
            <a:ext cx="1343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Lexiques</a:t>
            </a:r>
            <a:r>
              <a:rPr lang="fr-FR" dirty="0"/>
              <a:t> </a:t>
            </a:r>
          </a:p>
          <a:p>
            <a:r>
              <a:rPr lang="fr-FR" dirty="0"/>
              <a:t>Cf. PPT </a:t>
            </a:r>
          </a:p>
          <a:p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A1E7F7E-9844-0F45-9BA3-5959B3022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19/11/2018</a:t>
            </a:r>
          </a:p>
        </p:txBody>
      </p:sp>
    </p:spTree>
    <p:extLst>
      <p:ext uri="{BB962C8B-B14F-4D97-AF65-F5344CB8AC3E}">
        <p14:creationId xmlns:p14="http://schemas.microsoft.com/office/powerpoint/2010/main" val="14763760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559D0D85-F0B2-654F-943C-79AD123D95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809" y="77087"/>
            <a:ext cx="11168157" cy="672416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0D98495-679B-BE49-A046-4EECD4574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521" y="1608981"/>
            <a:ext cx="11528731" cy="330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620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559D0D85-F0B2-654F-943C-79AD123D95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809" y="77087"/>
            <a:ext cx="11168157" cy="672416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ADD8BCB1-A4AB-104C-A9B1-D12844D01310}"/>
              </a:ext>
            </a:extLst>
          </p:cNvPr>
          <p:cNvSpPr txBox="1"/>
          <p:nvPr/>
        </p:nvSpPr>
        <p:spPr>
          <a:xfrm>
            <a:off x="673100" y="482600"/>
            <a:ext cx="11023866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Correction du devoir </a:t>
            </a:r>
          </a:p>
          <a:p>
            <a:endParaRPr lang="fr-FR" b="1" dirty="0"/>
          </a:p>
          <a:p>
            <a:r>
              <a:rPr lang="fr-FR" b="1" dirty="0"/>
              <a:t>Ex 8 p168 </a:t>
            </a:r>
          </a:p>
          <a:p>
            <a:pPr marL="342900" indent="-342900">
              <a:buAutoNum type="arabicPeriod"/>
            </a:pPr>
            <a:r>
              <a:rPr lang="fr-FR" b="1" dirty="0"/>
              <a:t>Une longue attente </a:t>
            </a:r>
          </a:p>
          <a:p>
            <a:pPr marL="342900" indent="-342900">
              <a:buAutoNum type="arabicPeriod"/>
            </a:pPr>
            <a:r>
              <a:rPr lang="fr-FR" b="1" dirty="0"/>
              <a:t>De mauvaises critiques </a:t>
            </a:r>
          </a:p>
          <a:p>
            <a:pPr marL="342900" indent="-342900">
              <a:buAutoNum type="arabicPeriod"/>
            </a:pPr>
            <a:r>
              <a:rPr lang="fr-FR" b="1" dirty="0"/>
              <a:t>L’excellent rapport qualité/prix </a:t>
            </a:r>
          </a:p>
          <a:p>
            <a:pPr marL="342900" indent="-342900">
              <a:buAutoNum type="arabicPeriod"/>
            </a:pPr>
            <a:r>
              <a:rPr lang="fr-FR" b="1" dirty="0"/>
              <a:t>Cette ambiance aminée</a:t>
            </a:r>
          </a:p>
          <a:p>
            <a:pPr marL="342900" indent="-342900">
              <a:buAutoNum type="arabicPeriod"/>
            </a:pPr>
            <a:r>
              <a:rPr lang="fr-FR" b="1" dirty="0"/>
              <a:t>Une ancienne usine </a:t>
            </a:r>
          </a:p>
          <a:p>
            <a:pPr marL="342900" indent="-342900">
              <a:buAutoNum type="arabicPeriod"/>
            </a:pPr>
            <a:r>
              <a:rPr lang="fr-FR" b="1" dirty="0"/>
              <a:t>Le bon choix </a:t>
            </a:r>
          </a:p>
          <a:p>
            <a:pPr marL="342900" indent="-342900">
              <a:buAutoNum type="arabicPeriod"/>
            </a:pPr>
            <a:r>
              <a:rPr lang="fr-FR" b="1" dirty="0"/>
              <a:t>Une bonne carte de vins</a:t>
            </a:r>
          </a:p>
          <a:p>
            <a:pPr marL="342900" indent="-342900">
              <a:buAutoNum type="arabicPeriod"/>
            </a:pPr>
            <a:r>
              <a:rPr lang="fr-FR" b="1" dirty="0"/>
              <a:t>Une clientèle pressée / un service efficace </a:t>
            </a:r>
          </a:p>
          <a:p>
            <a:pPr marL="342900" indent="-342900">
              <a:buAutoNum type="arabicPeriod"/>
            </a:pPr>
            <a:endParaRPr lang="fr-FR" dirty="0"/>
          </a:p>
          <a:p>
            <a:endParaRPr lang="fr-FR" dirty="0"/>
          </a:p>
          <a:p>
            <a:r>
              <a:rPr lang="fr-FR" b="1" dirty="0"/>
              <a:t>Ex9 p168</a:t>
            </a:r>
          </a:p>
          <a:p>
            <a:pPr marL="342900" indent="-342900">
              <a:buAutoNum type="arabicPeriod"/>
            </a:pPr>
            <a:r>
              <a:rPr lang="fr-FR" b="1" dirty="0"/>
              <a:t>Ce sont des portions copieuses. </a:t>
            </a:r>
          </a:p>
          <a:p>
            <a:pPr marL="342900" indent="-342900">
              <a:buAutoNum type="arabicPeriod"/>
            </a:pPr>
            <a:r>
              <a:rPr lang="fr-FR" b="1" dirty="0"/>
              <a:t>C’est une cuisine classique. </a:t>
            </a:r>
          </a:p>
          <a:p>
            <a:pPr marL="342900" indent="-342900">
              <a:buAutoNum type="arabicPeriod"/>
            </a:pPr>
            <a:r>
              <a:rPr lang="fr-FR" b="1" dirty="0"/>
              <a:t>C’est un accueil chaleureux/ un bon accueil. </a:t>
            </a:r>
          </a:p>
          <a:p>
            <a:pPr marL="342900" indent="-342900">
              <a:buAutoNum type="arabicPeriod"/>
            </a:pPr>
            <a:r>
              <a:rPr lang="fr-FR" b="1" dirty="0"/>
              <a:t>C’est un restaurant bruyant. </a:t>
            </a:r>
          </a:p>
          <a:p>
            <a:pPr marL="342900" indent="-342900">
              <a:buAutoNum type="arabicPeriod"/>
            </a:pPr>
            <a:r>
              <a:rPr lang="fr-FR" b="1" dirty="0"/>
              <a:t>C’est une ambiance agréable/intimiste/une bonne ambiance.  </a:t>
            </a:r>
          </a:p>
          <a:p>
            <a:pPr marL="342900" indent="-342900">
              <a:buAutoNum type="arabicPeriod"/>
            </a:pPr>
            <a:r>
              <a:rPr lang="fr-FR" b="1" dirty="0"/>
              <a:t>C’est un restaurant ancien. </a:t>
            </a:r>
          </a:p>
          <a:p>
            <a:pPr marL="342900" indent="-342900">
              <a:buAutoNum type="arabicPeriod"/>
            </a:pPr>
            <a:r>
              <a:rPr lang="fr-FR" b="1" dirty="0"/>
              <a:t>C’est un service impeccable/ un excellent service. </a:t>
            </a:r>
          </a:p>
          <a:p>
            <a:pPr marL="342900" indent="-342900">
              <a:buAutoNum type="arabicPeriod"/>
            </a:pPr>
            <a:r>
              <a:rPr lang="fr-FR" b="1" dirty="0"/>
              <a:t>C’est un plat délicieux. </a:t>
            </a:r>
          </a:p>
          <a:p>
            <a:pPr marL="342900" indent="-342900">
              <a:buAutoNum type="arabicPeriod"/>
            </a:pPr>
            <a:r>
              <a:rPr lang="fr-FR" b="1" dirty="0"/>
              <a:t>Ce sont des serveurs stressés. 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03225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5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6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6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6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6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7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7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7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8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8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8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8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9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9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9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9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0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0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0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1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2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559D0D85-F0B2-654F-943C-79AD123D95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528809" y="77087"/>
            <a:ext cx="11168157" cy="672416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F33D63AF-4FD8-7345-A3AD-4C0E83B95997}"/>
              </a:ext>
            </a:extLst>
          </p:cNvPr>
          <p:cNvSpPr txBox="1"/>
          <p:nvPr/>
        </p:nvSpPr>
        <p:spPr>
          <a:xfrm>
            <a:off x="528809" y="389467"/>
            <a:ext cx="11168157" cy="440120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fr-FR" sz="2000" b="1" dirty="0"/>
              <a:t>Ex10 p168 </a:t>
            </a:r>
          </a:p>
          <a:p>
            <a:endParaRPr lang="fr-FR" sz="2000" b="1" dirty="0"/>
          </a:p>
          <a:p>
            <a:pPr marL="342900" indent="-342900">
              <a:buAutoNum type="arabicPeriod"/>
            </a:pPr>
            <a:r>
              <a:rPr lang="fr-FR" sz="2000" b="1" dirty="0"/>
              <a:t>Des petites portions </a:t>
            </a:r>
          </a:p>
          <a:p>
            <a:pPr marL="342900" indent="-342900">
              <a:buAutoNum type="arabicPeriod"/>
            </a:pPr>
            <a:r>
              <a:rPr lang="fr-FR" sz="2000" b="1" dirty="0"/>
              <a:t>Une cuisine originale </a:t>
            </a:r>
          </a:p>
          <a:p>
            <a:pPr marL="342900" indent="-342900">
              <a:buAutoNum type="arabicPeriod"/>
            </a:pPr>
            <a:r>
              <a:rPr lang="fr-FR" sz="2000" b="1" dirty="0"/>
              <a:t>Un mauvais accueil/ un accueil désagréable/froid </a:t>
            </a:r>
          </a:p>
          <a:p>
            <a:pPr marL="342900" indent="-342900">
              <a:buAutoNum type="arabicPeriod"/>
            </a:pPr>
            <a:r>
              <a:rPr lang="fr-FR" sz="2000" b="1" dirty="0"/>
              <a:t>Un restaurant calme </a:t>
            </a:r>
          </a:p>
          <a:p>
            <a:pPr marL="342900" indent="-342900">
              <a:buAutoNum type="arabicPeriod"/>
            </a:pPr>
            <a:r>
              <a:rPr lang="fr-FR" sz="2000" b="1" dirty="0"/>
              <a:t>Une mauvaise ambiance/  une ambiance désagréable</a:t>
            </a:r>
          </a:p>
          <a:p>
            <a:pPr marL="342900" indent="-342900">
              <a:buAutoNum type="arabicPeriod"/>
            </a:pPr>
            <a:r>
              <a:rPr lang="fr-FR" sz="2000" b="1" dirty="0"/>
              <a:t>Un nouveau restaurant </a:t>
            </a:r>
          </a:p>
          <a:p>
            <a:pPr marL="342900" indent="-342900">
              <a:buAutoNum type="arabicPeriod"/>
            </a:pPr>
            <a:r>
              <a:rPr lang="fr-FR" sz="2000" b="1" dirty="0"/>
              <a:t>Un mauvais service</a:t>
            </a:r>
          </a:p>
          <a:p>
            <a:pPr marL="342900" indent="-342900">
              <a:buAutoNum type="arabicPeriod"/>
            </a:pPr>
            <a:r>
              <a:rPr lang="fr-FR" sz="2000" b="1" dirty="0"/>
              <a:t>Un mauvais plat </a:t>
            </a:r>
          </a:p>
          <a:p>
            <a:pPr marL="342900" indent="-342900">
              <a:buAutoNum type="arabicPeriod"/>
            </a:pPr>
            <a:r>
              <a:rPr lang="fr-FR" sz="2000" b="1" dirty="0"/>
              <a:t>Des serveurs calmes </a:t>
            </a:r>
          </a:p>
          <a:p>
            <a:r>
              <a:rPr lang="fr-FR" sz="2000" dirty="0"/>
              <a:t> </a:t>
            </a:r>
          </a:p>
          <a:p>
            <a:endParaRPr lang="fr-FR" sz="2000" b="1" dirty="0"/>
          </a:p>
          <a:p>
            <a:pPr marL="457200" indent="-457200">
              <a:buAutoNum type="arabicPeriod"/>
            </a:pP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39199211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5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6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6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6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6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7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7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7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8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8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559D0D85-F0B2-654F-943C-79AD123D95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809" y="77087"/>
            <a:ext cx="11168157" cy="672416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C275E4B-F54B-044B-A208-65FB4BD2ECBB}"/>
              </a:ext>
            </a:extLst>
          </p:cNvPr>
          <p:cNvSpPr txBox="1"/>
          <p:nvPr/>
        </p:nvSpPr>
        <p:spPr>
          <a:xfrm>
            <a:off x="528809" y="385233"/>
            <a:ext cx="10558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93D09B7-8C0B-0346-9931-6F535B774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650" y="374650"/>
            <a:ext cx="6870700" cy="610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6085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559D0D85-F0B2-654F-943C-79AD123D95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809" y="77087"/>
            <a:ext cx="11168157" cy="672416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7AC2DE3-C9E5-A844-B550-A69A5C06D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0860"/>
            <a:ext cx="12192000" cy="475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17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559D0D85-F0B2-654F-943C-79AD123D95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809" y="77087"/>
            <a:ext cx="11168157" cy="672416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8248095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559D0D85-F0B2-654F-943C-79AD123D95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809" y="77087"/>
            <a:ext cx="11168157" cy="672416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1DB160A-DC98-EE48-BB5A-CD6345899069}"/>
              </a:ext>
            </a:extLst>
          </p:cNvPr>
          <p:cNvSpPr txBox="1"/>
          <p:nvPr/>
        </p:nvSpPr>
        <p:spPr>
          <a:xfrm>
            <a:off x="723014" y="467833"/>
            <a:ext cx="11291777" cy="3693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E47E057-76D5-0743-B7F0-469FC9B5951D}"/>
              </a:ext>
            </a:extLst>
          </p:cNvPr>
          <p:cNvSpPr txBox="1"/>
          <p:nvPr/>
        </p:nvSpPr>
        <p:spPr>
          <a:xfrm>
            <a:off x="956930" y="467833"/>
            <a:ext cx="1050496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Le serveur prend la commande</a:t>
            </a:r>
          </a:p>
          <a:p>
            <a:endParaRPr lang="fr-FR" sz="2800" b="1" dirty="0"/>
          </a:p>
          <a:p>
            <a:pPr marL="285750" indent="-285750">
              <a:buFontTx/>
              <a:buChar char="-"/>
            </a:pPr>
            <a:r>
              <a:rPr lang="fr-FR" sz="2800" b="1" dirty="0"/>
              <a:t>Vous avez choisi? </a:t>
            </a:r>
          </a:p>
          <a:p>
            <a:pPr marL="285750" indent="-285750">
              <a:buFontTx/>
              <a:buChar char="-"/>
            </a:pPr>
            <a:r>
              <a:rPr lang="fr-FR" sz="2800" b="1" dirty="0"/>
              <a:t>Et comme plat? </a:t>
            </a:r>
          </a:p>
          <a:p>
            <a:pPr marL="285750" indent="-285750">
              <a:buFontTx/>
              <a:buChar char="-"/>
            </a:pPr>
            <a:r>
              <a:rPr lang="fr-FR" sz="2800" b="1" dirty="0"/>
              <a:t>Qu’est-ce que vous prenez comme dessert? </a:t>
            </a:r>
          </a:p>
          <a:p>
            <a:pPr marL="285750" indent="-285750">
              <a:buFontTx/>
              <a:buChar char="-"/>
            </a:pPr>
            <a:r>
              <a:rPr lang="fr-FR" sz="2800" b="1" dirty="0"/>
              <a:t>Vous désirez boire du vin? </a:t>
            </a:r>
          </a:p>
          <a:p>
            <a:pPr marL="285750" indent="-285750">
              <a:buFontTx/>
              <a:buChar char="-"/>
            </a:pPr>
            <a:r>
              <a:rPr lang="fr-FR" sz="2800" b="1" dirty="0"/>
              <a:t>Vous désirez des cafés? </a:t>
            </a:r>
          </a:p>
          <a:p>
            <a:r>
              <a:rPr lang="fr-FR" sz="2800" b="1" dirty="0"/>
              <a:t> </a:t>
            </a:r>
            <a:endParaRPr lang="fr-FR" sz="2800" b="1" i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03118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559D0D85-F0B2-654F-943C-79AD123D95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809" y="77087"/>
            <a:ext cx="11168157" cy="672416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1DB160A-DC98-EE48-BB5A-CD6345899069}"/>
              </a:ext>
            </a:extLst>
          </p:cNvPr>
          <p:cNvSpPr txBox="1"/>
          <p:nvPr/>
        </p:nvSpPr>
        <p:spPr>
          <a:xfrm>
            <a:off x="723014" y="467833"/>
            <a:ext cx="11291777" cy="3693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E47E057-76D5-0743-B7F0-469FC9B5951D}"/>
              </a:ext>
            </a:extLst>
          </p:cNvPr>
          <p:cNvSpPr txBox="1"/>
          <p:nvPr/>
        </p:nvSpPr>
        <p:spPr>
          <a:xfrm>
            <a:off x="860403" y="1227911"/>
            <a:ext cx="1050496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Le serveur recommande un plat</a:t>
            </a:r>
          </a:p>
          <a:p>
            <a:endParaRPr lang="fr-FR" sz="2800" b="1" dirty="0"/>
          </a:p>
          <a:p>
            <a:pPr marL="285750" indent="-285750">
              <a:buFontTx/>
              <a:buChar char="-"/>
            </a:pPr>
            <a:r>
              <a:rPr lang="fr-FR" sz="2800" b="1" dirty="0"/>
              <a:t>Le poulet de Bresse sauce suprême est une spécialité de la maison, je vous le recommande. </a:t>
            </a:r>
          </a:p>
          <a:p>
            <a:pPr marL="285750" indent="-285750">
              <a:buFontTx/>
              <a:buChar char="-"/>
            </a:pPr>
            <a:r>
              <a:rPr lang="fr-FR" sz="2800" b="1" dirty="0"/>
              <a:t>Prenez les gaufres Grand-mère, elles sont exquises. </a:t>
            </a:r>
          </a:p>
          <a:p>
            <a:r>
              <a:rPr lang="fr-FR" sz="2800" dirty="0"/>
              <a:t> </a:t>
            </a:r>
            <a:endParaRPr lang="fr-FR" sz="2800" b="1" i="1" dirty="0"/>
          </a:p>
          <a:p>
            <a:endParaRPr lang="fr-FR" sz="2800" b="1" dirty="0"/>
          </a:p>
          <a:p>
            <a:r>
              <a:rPr lang="fr-FR" sz="2800" b="1" dirty="0"/>
              <a:t> </a:t>
            </a:r>
            <a:endParaRPr lang="fr-FR" sz="2800" b="1" i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48699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559D0D85-F0B2-654F-943C-79AD123D95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809" y="77087"/>
            <a:ext cx="11168157" cy="672416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1DB160A-DC98-EE48-BB5A-CD6345899069}"/>
              </a:ext>
            </a:extLst>
          </p:cNvPr>
          <p:cNvSpPr txBox="1"/>
          <p:nvPr/>
        </p:nvSpPr>
        <p:spPr>
          <a:xfrm>
            <a:off x="723014" y="467833"/>
            <a:ext cx="11291777" cy="3693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E47E057-76D5-0743-B7F0-469FC9B5951D}"/>
              </a:ext>
            </a:extLst>
          </p:cNvPr>
          <p:cNvSpPr txBox="1"/>
          <p:nvPr/>
        </p:nvSpPr>
        <p:spPr>
          <a:xfrm>
            <a:off x="860403" y="1041991"/>
            <a:ext cx="10504968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Les clients commandent</a:t>
            </a:r>
            <a:endParaRPr lang="fr-FR" sz="2800" b="1" i="1" dirty="0"/>
          </a:p>
          <a:p>
            <a:endParaRPr lang="fr-FR" sz="2800" b="1" i="1" dirty="0"/>
          </a:p>
          <a:p>
            <a:pPr marL="342900" indent="-342900">
              <a:buFontTx/>
              <a:buChar char="-"/>
            </a:pPr>
            <a:r>
              <a:rPr lang="fr-FR" sz="2800" b="1" dirty="0"/>
              <a:t>Nous allons prendre deux formules. </a:t>
            </a:r>
          </a:p>
          <a:p>
            <a:pPr marL="342900" indent="-342900">
              <a:buFontTx/>
              <a:buChar char="-"/>
            </a:pPr>
            <a:r>
              <a:rPr lang="fr-FR" sz="2800" b="1" dirty="0"/>
              <a:t>Alors deux melons en entrée. </a:t>
            </a:r>
          </a:p>
          <a:p>
            <a:pPr marL="342900" indent="-342900">
              <a:buFontTx/>
              <a:buChar char="-"/>
            </a:pPr>
            <a:r>
              <a:rPr lang="fr-FR" sz="2800" b="1" dirty="0"/>
              <a:t>Je vais prendre le poulet. </a:t>
            </a:r>
          </a:p>
          <a:p>
            <a:pPr marL="342900" indent="-342900">
              <a:buFontTx/>
              <a:buChar char="-"/>
            </a:pPr>
            <a:r>
              <a:rPr lang="fr-FR" sz="2800" b="1" dirty="0"/>
              <a:t>Pour moi, un filet de bœuf. </a:t>
            </a:r>
          </a:p>
          <a:p>
            <a:pPr marL="342900" indent="-342900">
              <a:buFontTx/>
              <a:buChar char="-"/>
            </a:pPr>
            <a:r>
              <a:rPr lang="fr-FR" sz="2800" b="1" dirty="0"/>
              <a:t>Je voudrais une crème brulée. </a:t>
            </a:r>
          </a:p>
          <a:p>
            <a:pPr marL="342900" indent="-342900">
              <a:buFontTx/>
              <a:buChar char="-"/>
            </a:pPr>
            <a:r>
              <a:rPr lang="fr-FR" sz="2800" b="1" dirty="0"/>
              <a:t>Deux cafés, s’il vous plaît </a:t>
            </a:r>
          </a:p>
          <a:p>
            <a:endParaRPr lang="fr-FR" sz="2800" b="1" i="1" dirty="0"/>
          </a:p>
          <a:p>
            <a:endParaRPr lang="fr-FR" sz="2800" b="1" dirty="0"/>
          </a:p>
          <a:p>
            <a:r>
              <a:rPr lang="fr-FR" sz="2800" b="1" dirty="0"/>
              <a:t> </a:t>
            </a:r>
            <a:endParaRPr lang="fr-FR" sz="2800" b="1" i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19765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̀le de cours " id="{512FD60A-64F3-9F4F-AF25-D46EA809AAED}" vid="{C1E259C7-AF2F-7948-AFA8-4485D7017CD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 Office</Template>
  <TotalTime>4773</TotalTime>
  <Words>270</Words>
  <Application>Microsoft Macintosh PowerPoint</Application>
  <PresentationFormat>Grand écran</PresentationFormat>
  <Paragraphs>75</Paragraphs>
  <Slides>10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Jeanne-Xi FANG</dc:creator>
  <cp:lastModifiedBy>Jeanne-Xi FANG</cp:lastModifiedBy>
  <cp:revision>101</cp:revision>
  <cp:lastPrinted>2018-12-17T06:21:46Z</cp:lastPrinted>
  <dcterms:created xsi:type="dcterms:W3CDTF">2018-11-11T06:15:27Z</dcterms:created>
  <dcterms:modified xsi:type="dcterms:W3CDTF">2019-03-15T08:10:35Z</dcterms:modified>
</cp:coreProperties>
</file>