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5" r:id="rId2"/>
    <p:sldId id="276" r:id="rId3"/>
    <p:sldId id="281" r:id="rId4"/>
    <p:sldId id="289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e-Xi FANG" initials="JF" lastIdx="2" clrIdx="0">
    <p:extLst>
      <p:ext uri="{19B8F6BF-5375-455C-9EA6-DF929625EA0E}">
        <p15:presenceInfo xmlns:p15="http://schemas.microsoft.com/office/powerpoint/2012/main" userId="733f6717f45fdd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34"/>
    <p:restoredTop sz="94688"/>
  </p:normalViewPr>
  <p:slideViewPr>
    <p:cSldViewPr snapToGrid="0" snapToObjects="1">
      <p:cViewPr varScale="1">
        <p:scale>
          <a:sx n="105" d="100"/>
          <a:sy n="105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6C2F7-4F53-6A43-B854-2E01D250EC65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510C4-D2A2-EE40-BC85-1F99B1AEA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88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510C4-D2A2-EE40-BC85-1F99B1AEA7A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4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CDF6F-4CF4-3648-B2C3-53546A869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48A9B7-E574-AA42-BD73-A0AF2450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01654D-22A8-FB49-ACE6-970B8D33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06425-8440-874A-A06D-78D1AE6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048C79-9613-854C-BE14-E2225DB2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902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F6828-D53C-8C42-8EF4-3CA1E9CB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5BEA95-85FD-7A4E-A97C-89D0F3C3D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1E8A92-3FE8-A347-9227-D2BF3954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F2FF7-31A4-0E4D-A993-9088F079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EDCFC-CC7E-4348-A302-AA1CA22F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396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CE952E-330D-594E-BA45-D277C12D9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E7599C-BFCD-A747-A215-A2E5F2FA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44E5CF-8FCB-6345-9B23-80ECB5ED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E014A6-E712-6A46-8587-B35EA07D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3C9E9D-7A72-FD45-B14C-1C6F92EA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674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28351-E05D-B044-A71D-8AAD65FE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63B396-6703-4F4D-AEEB-417F81C8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3E42D-B6AC-AD40-BC5A-8883BDF9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B99A98-70DC-EC46-9EC2-15814975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C1BDB-36A6-2643-AEF2-F6A6B0D9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650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BBE3D-6703-C044-B1DF-43F5101E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F51DB4-BE64-1E41-B73A-8D888688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6F9F8-A6BB-B84A-A7BA-07E8DD97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F1E09E-141F-4A40-BA6C-6838AA93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9D3366-7E07-2E4C-8BD5-756EB7BA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384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DE360-6855-014D-849F-B69A4251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DDAABA-3157-7943-BEE9-261F81400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CA22C3-BD56-5E42-98B3-C4E541606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053F70-5EC5-AE42-A9D9-A3A58722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FC0399-0508-9A41-852D-A4BE6B03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D6921D-8F09-A64F-9308-1619BEFA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653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4E609-9FD3-C343-82CD-AD90FAC2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4B4D02-810E-BA40-A71B-D2BC62781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B15A92-5E07-E943-AC20-0EA69A36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1B29B5-D996-B643-9AD9-35EEDBF97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AA9530-6A07-7C47-A17D-F3BECFCFE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03726D-FBF1-E441-B88F-F8D26163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292ED3-41B9-7F45-8EBC-FACFBFA4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17DABC-242B-994F-ABEA-7E5347FE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159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2DADA-F9B3-4D45-97F8-ED159CBC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ED44C2-46D1-E64B-A753-4243A592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20C87B-E5AA-4944-9BC0-A37105DB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28A99D-8158-8B4C-A033-BDAA12CA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809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7E41D9-5E4B-7049-A180-63EFE49B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9190D3-5C84-0B45-9EEC-B7471C5D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E479D7-F486-DA4C-AF72-BEA08315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017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DDB2E-8E76-3B48-B38E-A938DAC8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01F22-6F88-A745-AA8C-C0681B00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6BAC6B-6BCF-7B4F-BD11-BE5B540E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1C5AB3-8A49-1B48-8B70-11C02CB5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5A28C-569D-9545-B83F-F6471571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26F09-1E73-704D-8CD5-A3551CA3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76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99163-0A49-5140-8FE8-BFEF031D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69228AC4-D9B2-F740-9223-591070388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54945C-50BA-A741-A24A-410243F54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6FC3EC-299D-DC4B-9B0E-0AE8F61D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3059FC-C13B-254D-92F2-6DBCF979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CDA457-9C33-B846-9E4C-39E21B36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982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DA9C8A-2F34-D844-A2BD-6D4CA5DE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622396-7424-4449-ACD7-E5465140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BDAB59-FC32-9F4A-95F2-271AEA3BF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94C5-5207-AF4A-952E-42DA9C5CA154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F073E-4C29-CC41-A9BC-31C13143B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CBC77-3419-2D42-BF21-14AAC58FE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C7F917-CD14-1A45-AFEF-A4F402BA9C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9658" y="133839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8448FA1-A346-2249-8944-CAA8FB90BAD2}"/>
              </a:ext>
            </a:extLst>
          </p:cNvPr>
          <p:cNvSpPr txBox="1"/>
          <p:nvPr/>
        </p:nvSpPr>
        <p:spPr>
          <a:xfrm>
            <a:off x="429658" y="528810"/>
            <a:ext cx="10601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Verbes</a:t>
            </a:r>
          </a:p>
          <a:p>
            <a:endParaRPr lang="fr-FR" sz="2400" b="1" dirty="0"/>
          </a:p>
          <a:p>
            <a:endParaRPr lang="fr-FR" sz="2400" b="1" dirty="0"/>
          </a:p>
          <a:p>
            <a:endParaRPr lang="fr-FR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1C572D-ACF8-A545-AAED-5DBA01799D92}"/>
              </a:ext>
            </a:extLst>
          </p:cNvPr>
          <p:cNvSpPr txBox="1"/>
          <p:nvPr/>
        </p:nvSpPr>
        <p:spPr>
          <a:xfrm>
            <a:off x="9674110" y="528810"/>
            <a:ext cx="2266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Devoirs</a:t>
            </a:r>
          </a:p>
          <a:p>
            <a:r>
              <a:rPr lang="fr-FR" sz="2400" b="1" dirty="0"/>
              <a:t>Ex 16 et 17 p169</a:t>
            </a:r>
          </a:p>
          <a:p>
            <a:endParaRPr lang="fr-FR" sz="2400" b="1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084DF9-B7EB-1F4F-8D7B-5A5DCDB729A9}"/>
              </a:ext>
            </a:extLst>
          </p:cNvPr>
          <p:cNvSpPr txBox="1"/>
          <p:nvPr/>
        </p:nvSpPr>
        <p:spPr>
          <a:xfrm>
            <a:off x="4294438" y="1267474"/>
            <a:ext cx="3178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Vendredi 29 mars 2019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A22618-46BB-3045-A7CB-F697CD5F87F7}"/>
              </a:ext>
            </a:extLst>
          </p:cNvPr>
          <p:cNvSpPr txBox="1"/>
          <p:nvPr/>
        </p:nvSpPr>
        <p:spPr>
          <a:xfrm>
            <a:off x="528810" y="4913523"/>
            <a:ext cx="167840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Expressions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4D6ED9E-8275-494E-9AE7-DB66FA4B2B6F}"/>
              </a:ext>
            </a:extLst>
          </p:cNvPr>
          <p:cNvSpPr txBox="1"/>
          <p:nvPr/>
        </p:nvSpPr>
        <p:spPr>
          <a:xfrm>
            <a:off x="10135518" y="4957590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Lexiques</a:t>
            </a:r>
            <a:r>
              <a:rPr lang="fr-FR" dirty="0"/>
              <a:t> </a:t>
            </a:r>
          </a:p>
          <a:p>
            <a:r>
              <a:rPr lang="fr-FR" dirty="0"/>
              <a:t>Cf. PPT </a:t>
            </a:r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1E7F7E-9844-0F45-9BA3-5959B302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19/11/2018</a:t>
            </a:r>
          </a:p>
        </p:txBody>
      </p:sp>
    </p:spTree>
    <p:extLst>
      <p:ext uri="{BB962C8B-B14F-4D97-AF65-F5344CB8AC3E}">
        <p14:creationId xmlns:p14="http://schemas.microsoft.com/office/powerpoint/2010/main" val="1476376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DD8BCB1-A4AB-104C-A9B1-D12844D01310}"/>
              </a:ext>
            </a:extLst>
          </p:cNvPr>
          <p:cNvSpPr txBox="1"/>
          <p:nvPr/>
        </p:nvSpPr>
        <p:spPr>
          <a:xfrm>
            <a:off x="673100" y="482600"/>
            <a:ext cx="1102386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/>
              <a:t>Correction du devoir </a:t>
            </a:r>
          </a:p>
          <a:p>
            <a:r>
              <a:rPr lang="fr-FR" sz="2300" b="1" dirty="0"/>
              <a:t>Ex 14 p169 </a:t>
            </a:r>
          </a:p>
          <a:p>
            <a:endParaRPr lang="fr-FR" sz="2300" b="1" dirty="0"/>
          </a:p>
          <a:p>
            <a:pPr marL="342900" indent="-342900">
              <a:buFont typeface="+mj-lt"/>
              <a:buAutoNum type="arabicPeriod"/>
            </a:pPr>
            <a:r>
              <a:rPr lang="fr-FR" sz="2300" b="1" dirty="0"/>
              <a:t>Quand j’étais petit, j’allais dans une école près d’un grand parc. À la sortie de l’école, avec mes amis, on jouait dans le parc. J’aimais beaucoup les balançoires et le lac avec les canards! </a:t>
            </a:r>
          </a:p>
          <a:p>
            <a:pPr marL="342900" indent="-342900">
              <a:buFont typeface="+mj-lt"/>
              <a:buAutoNum type="arabicPeriod"/>
            </a:pPr>
            <a:endParaRPr lang="fr-FR" sz="2300" b="1" dirty="0"/>
          </a:p>
          <a:p>
            <a:pPr marL="342900" indent="-342900">
              <a:buFont typeface="+mj-lt"/>
              <a:buAutoNum type="arabicPeriod"/>
            </a:pPr>
            <a:r>
              <a:rPr lang="fr-FR" sz="2300" b="1" dirty="0"/>
              <a:t>Je me souviens que quand nous partions en vacances, je trouvais toujours le voyage trop long; alors mes parents racontaient des histoires pour me faire patienter. Avec mon frère, nous comptions les voitures sur l’autoroute. </a:t>
            </a:r>
          </a:p>
          <a:p>
            <a:pPr marL="342900" indent="-342900">
              <a:buFont typeface="+mj-lt"/>
              <a:buAutoNum type="arabicPeriod"/>
            </a:pPr>
            <a:endParaRPr lang="fr-FR" sz="2300" b="1" dirty="0"/>
          </a:p>
          <a:p>
            <a:pPr marL="342900" indent="-342900">
              <a:buFont typeface="+mj-lt"/>
              <a:buAutoNum type="arabicPeriod"/>
            </a:pPr>
            <a:r>
              <a:rPr lang="fr-FR" sz="2300" b="1" dirty="0"/>
              <a:t>Quand j’avais 12 ans, nous habitions dans une grande maison avec mes parents et mes grands-parents. On avait un chient qui s’appelait Léo. Je me souviens du voisin qui me  donnait toujours des bonbons. </a:t>
            </a:r>
          </a:p>
          <a:p>
            <a:pPr marL="342900" indent="-342900">
              <a:buFont typeface="+mj-lt"/>
              <a:buAutoNum type="arabicPeriod"/>
            </a:pPr>
            <a:endParaRPr lang="fr-FR" sz="2300" b="1" dirty="0"/>
          </a:p>
          <a:p>
            <a:pPr marL="342900" indent="-342900">
              <a:buFont typeface="+mj-lt"/>
              <a:buAutoNum type="arabicPeriod"/>
            </a:pPr>
            <a:r>
              <a:rPr lang="fr-FR" sz="2300" b="1" dirty="0"/>
              <a:t>Quand j’étais à l’école primaire, je n’aimais pas y aller. Je faisais toujours beaucoup de fautes dans les dictées. Les professeurs étaient trop sévères, ils criaient beaucoup et me donnaient des punitions. </a:t>
            </a:r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322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33D63AF-4FD8-7345-A3AD-4C0E83B95997}"/>
              </a:ext>
            </a:extLst>
          </p:cNvPr>
          <p:cNvSpPr txBox="1"/>
          <p:nvPr/>
        </p:nvSpPr>
        <p:spPr>
          <a:xfrm>
            <a:off x="528809" y="389467"/>
            <a:ext cx="11168157" cy="747897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2800" b="1" dirty="0"/>
              <a:t>Ex 15 p168 </a:t>
            </a:r>
          </a:p>
          <a:p>
            <a:endParaRPr lang="fr-FR" sz="2800" b="1" dirty="0"/>
          </a:p>
          <a:p>
            <a:r>
              <a:rPr lang="fr-FR" sz="2800" b="1" dirty="0"/>
              <a:t>Je me souviens, à cette époque-là, j’étais à Paris et j’étudiais le français. </a:t>
            </a:r>
          </a:p>
          <a:p>
            <a:endParaRPr lang="fr-FR" sz="2800" b="1" dirty="0"/>
          </a:p>
          <a:p>
            <a:r>
              <a:rPr lang="fr-FR" sz="2800" b="1" dirty="0"/>
              <a:t>J’allais tous les jours à l’école. Dans la classe, il y avait des étudiants qui venaient du monde entier. </a:t>
            </a:r>
          </a:p>
          <a:p>
            <a:endParaRPr lang="fr-FR" sz="2800" b="1" dirty="0"/>
          </a:p>
          <a:p>
            <a:r>
              <a:rPr lang="fr-FR" sz="2800" b="1" dirty="0"/>
              <a:t>J’étais très amie avec Yoko, une Japonaise: elle faisait des études de stylisme. </a:t>
            </a:r>
          </a:p>
          <a:p>
            <a:endParaRPr lang="fr-FR" sz="2800" b="1" dirty="0"/>
          </a:p>
          <a:p>
            <a:r>
              <a:rPr lang="fr-FR" sz="2800" b="1" dirty="0"/>
              <a:t>Après le cours, nous sortions ensemble, on visitait la capital. </a:t>
            </a:r>
          </a:p>
          <a:p>
            <a:endParaRPr lang="fr-FR" sz="2800" b="1" dirty="0"/>
          </a:p>
          <a:p>
            <a:r>
              <a:rPr lang="fr-FR" sz="2800" b="1" dirty="0"/>
              <a:t>Le soir, on allait dans des cafés, on rencontrait d’autres étudiants. </a:t>
            </a:r>
          </a:p>
          <a:p>
            <a:endParaRPr lang="fr-FR" sz="2800" b="1" dirty="0"/>
          </a:p>
          <a:p>
            <a:r>
              <a:rPr lang="fr-FR" sz="2800" b="1" dirty="0"/>
              <a:t>Nous nous amusions vraiment bien à Paris! </a:t>
            </a:r>
            <a:r>
              <a:rPr lang="fr-FR" sz="2000" b="1" dirty="0"/>
              <a:t>	</a:t>
            </a:r>
            <a:r>
              <a:rPr lang="fr-FR" sz="2000" dirty="0"/>
              <a:t>	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19921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60B6AE-29E2-E347-8B7B-B20C24F17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527" t="-16324" r="2527" b="16324"/>
          <a:stretch/>
        </p:blipFill>
        <p:spPr>
          <a:xfrm>
            <a:off x="1688510" y="77087"/>
            <a:ext cx="8443508" cy="57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52609" y="133839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EC4F19A-9C6C-644B-A2EE-DAD55EB87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34950"/>
            <a:ext cx="11684000" cy="6388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072D755-F3FC-B047-9E30-E6D2770C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09" y="234950"/>
            <a:ext cx="11684000" cy="6388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D951A3-0F6A-EB4E-AD3C-3D5CB3EEAB98}"/>
              </a:ext>
            </a:extLst>
          </p:cNvPr>
          <p:cNvSpPr/>
          <p:nvPr/>
        </p:nvSpPr>
        <p:spPr>
          <a:xfrm>
            <a:off x="487835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B6D8695-B93E-5A4D-B0F9-9C36E3563514}"/>
              </a:ext>
            </a:extLst>
          </p:cNvPr>
          <p:cNvSpPr txBox="1"/>
          <p:nvPr/>
        </p:nvSpPr>
        <p:spPr>
          <a:xfrm>
            <a:off x="900440" y="4094725"/>
            <a:ext cx="112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</a:rPr>
              <a:t>moins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8909C8-737F-A445-8A47-45DE1191C15B}"/>
              </a:ext>
            </a:extLst>
          </p:cNvPr>
          <p:cNvSpPr txBox="1"/>
          <p:nvPr/>
        </p:nvSpPr>
        <p:spPr>
          <a:xfrm>
            <a:off x="1659881" y="3910059"/>
            <a:ext cx="52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adj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BA58480-BEFC-3140-9C55-5D04F136ADF6}"/>
              </a:ext>
            </a:extLst>
          </p:cNvPr>
          <p:cNvSpPr txBox="1"/>
          <p:nvPr/>
        </p:nvSpPr>
        <p:spPr>
          <a:xfrm>
            <a:off x="5802239" y="4094725"/>
            <a:ext cx="1583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</a:rPr>
              <a:t>moins de</a:t>
            </a:r>
          </a:p>
        </p:txBody>
      </p:sp>
      <p:sp>
        <p:nvSpPr>
          <p:cNvPr id="10" name="ZoneTexte 5">
            <a:extLst>
              <a:ext uri="{FF2B5EF4-FFF2-40B4-BE49-F238E27FC236}">
                <a16:creationId xmlns:a16="http://schemas.microsoft.com/office/drawing/2014/main" id="{0B6D8695-B93E-5A4D-B0F9-9C36E3563514}"/>
              </a:ext>
            </a:extLst>
          </p:cNvPr>
          <p:cNvSpPr txBox="1"/>
          <p:nvPr/>
        </p:nvSpPr>
        <p:spPr>
          <a:xfrm>
            <a:off x="6824706" y="3844115"/>
            <a:ext cx="112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rgbClr val="0070C0"/>
                </a:solidFill>
              </a:rPr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1456626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52609" y="133839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6998C8C-00E2-8F41-BCB7-02D359A66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98782"/>
              </p:ext>
            </p:extLst>
          </p:nvPr>
        </p:nvGraphicFramePr>
        <p:xfrm>
          <a:off x="2032000" y="719666"/>
          <a:ext cx="8128000" cy="3383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92362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33042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On compare une qualité </a:t>
                      </a: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Je suis bien plus efficace quand je travaille à la maison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Je suis mieux organisé dans mon travail et plus cool quand je vais au bureau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J’ai un logement beaucoup plus grand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plus     + adjectif     (+ que 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moins + adjectif      (+ que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On compare une quantité </a:t>
                      </a: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On peut faire plus de choses en une seule matinée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plus de      + nom     (+ que 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moins de   + nom    ( + que 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27089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B661937-7EA8-B147-825A-733904B06E0D}"/>
              </a:ext>
            </a:extLst>
          </p:cNvPr>
          <p:cNvSpPr txBox="1"/>
          <p:nvPr/>
        </p:nvSpPr>
        <p:spPr>
          <a:xfrm>
            <a:off x="3062177" y="4572000"/>
            <a:ext cx="5103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0070C0"/>
                </a:solidFill>
              </a:rPr>
              <a:t>Bon(ne) </a:t>
            </a:r>
            <a:r>
              <a:rPr lang="fr-FR" sz="3600" b="1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fr-FR" sz="3600" b="1" dirty="0">
                <a:solidFill>
                  <a:srgbClr val="0070C0"/>
                </a:solidFill>
              </a:rPr>
              <a:t> meilleur(e) </a:t>
            </a:r>
          </a:p>
          <a:p>
            <a:endParaRPr lang="fr-FR" sz="3600" b="1" dirty="0">
              <a:solidFill>
                <a:srgbClr val="0070C0"/>
              </a:solidFill>
            </a:endParaRPr>
          </a:p>
          <a:p>
            <a:r>
              <a:rPr lang="fr-FR" sz="3600" b="1" dirty="0">
                <a:solidFill>
                  <a:srgbClr val="0070C0"/>
                </a:solidFill>
              </a:rPr>
              <a:t>Bien </a:t>
            </a:r>
            <a:r>
              <a:rPr lang="fr-FR" sz="3600" b="1" dirty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fr-FR" sz="3600" b="1" dirty="0">
                <a:solidFill>
                  <a:srgbClr val="0070C0"/>
                </a:solidFill>
              </a:rPr>
              <a:t> mieux (que)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5329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3655B64-9957-8444-9496-908BC927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76" y="468375"/>
            <a:ext cx="3973576" cy="19028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7649A9-938C-3746-8D43-987BE025884C}"/>
              </a:ext>
            </a:extLst>
          </p:cNvPr>
          <p:cNvSpPr txBox="1"/>
          <p:nvPr/>
        </p:nvSpPr>
        <p:spPr>
          <a:xfrm>
            <a:off x="963168" y="2426017"/>
            <a:ext cx="887577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Corrigé: </a:t>
            </a:r>
          </a:p>
          <a:p>
            <a:r>
              <a:rPr lang="fr-FR" altLang="zh-CN" sz="2400" b="1" dirty="0"/>
              <a:t>[</a:t>
            </a:r>
            <a:r>
              <a:rPr lang="fr-FR" altLang="zh-CN" sz="2400" b="1" dirty="0" err="1"/>
              <a:t>plys</a:t>
            </a:r>
            <a:r>
              <a:rPr lang="fr-FR" altLang="zh-CN" sz="2400" b="1" dirty="0"/>
              <a:t>] : 2, 5, 6</a:t>
            </a:r>
          </a:p>
          <a:p>
            <a:r>
              <a:rPr lang="fr-FR" altLang="zh-CN" sz="2400" b="1" dirty="0"/>
              <a:t>[</a:t>
            </a:r>
            <a:r>
              <a:rPr lang="fr-FR" altLang="zh-CN" sz="2400" b="1" dirty="0" err="1"/>
              <a:t>ply</a:t>
            </a:r>
            <a:r>
              <a:rPr lang="fr-FR" altLang="zh-CN" sz="2400" b="1" dirty="0"/>
              <a:t>] : 1, 4, 7, 8 </a:t>
            </a:r>
          </a:p>
          <a:p>
            <a:r>
              <a:rPr lang="fr-FR" altLang="zh-CN" sz="2400" b="1" dirty="0"/>
              <a:t>[</a:t>
            </a:r>
            <a:r>
              <a:rPr lang="fr-FR" altLang="zh-CN" sz="2400" b="1" dirty="0" err="1"/>
              <a:t>plyz</a:t>
            </a:r>
            <a:r>
              <a:rPr lang="fr-FR" altLang="zh-CN" sz="2400" b="1" dirty="0"/>
              <a:t>] : 3, 9 , 10 </a:t>
            </a:r>
            <a:endParaRPr lang="fr-FR" sz="2400" b="1" dirty="0"/>
          </a:p>
          <a:p>
            <a:endParaRPr lang="fr-FR" sz="2400" b="1" dirty="0"/>
          </a:p>
          <a:p>
            <a:r>
              <a:rPr lang="fr-FR" sz="2400" b="1" dirty="0"/>
              <a:t>« plus » est prononcé </a:t>
            </a:r>
            <a:r>
              <a:rPr lang="fr-FR" altLang="zh-CN" sz="2400" b="1" dirty="0"/>
              <a:t>[</a:t>
            </a:r>
            <a:r>
              <a:rPr lang="fr-FR" altLang="zh-CN" sz="2400" b="1" dirty="0" err="1"/>
              <a:t>plys</a:t>
            </a:r>
            <a:r>
              <a:rPr lang="fr-FR" altLang="zh-CN" sz="2400" b="1" dirty="0"/>
              <a:t>] quand il est suivi de la préposition « de » suivi d’un nom (c’est-à-dire dans l’exposition de la quantité) ou dans l’expression « en plus ». </a:t>
            </a:r>
          </a:p>
          <a:p>
            <a:endParaRPr lang="fr-FR" altLang="zh-CN" sz="2400" b="1" dirty="0"/>
          </a:p>
          <a:p>
            <a:r>
              <a:rPr lang="fr-FR" altLang="zh-CN" sz="2400" b="1" dirty="0"/>
              <a:t>On prononce [</a:t>
            </a:r>
            <a:r>
              <a:rPr lang="fr-FR" altLang="zh-CN" sz="2400" b="1" dirty="0" err="1"/>
              <a:t>ply</a:t>
            </a:r>
            <a:r>
              <a:rPr lang="fr-FR" altLang="zh-CN" sz="2400" b="1" dirty="0"/>
              <a:t>] devant un adjectif qui commence par une consonne et [</a:t>
            </a:r>
            <a:r>
              <a:rPr lang="fr-FR" altLang="zh-CN" sz="2400" b="1" dirty="0" err="1"/>
              <a:t>plyz</a:t>
            </a:r>
            <a:r>
              <a:rPr lang="fr-FR" altLang="zh-CN" sz="2400" b="1" dirty="0"/>
              <a:t>] devant un adjectif qui commence par une voyelle.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62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̀le de cours " id="{512FD60A-64F3-9F4F-AF25-D46EA809AAED}" vid="{C1E259C7-AF2F-7948-AFA8-4485D7017CD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4322</TotalTime>
  <Words>403</Words>
  <Application>Microsoft Macintosh PowerPoint</Application>
  <PresentationFormat>Grand écran</PresentationFormat>
  <Paragraphs>71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Jeanne-Xi FANG</dc:creator>
  <cp:lastModifiedBy>Jeanne-Xi FANG</cp:lastModifiedBy>
  <cp:revision>119</cp:revision>
  <cp:lastPrinted>2018-12-17T06:21:46Z</cp:lastPrinted>
  <dcterms:created xsi:type="dcterms:W3CDTF">2018-11-11T06:15:27Z</dcterms:created>
  <dcterms:modified xsi:type="dcterms:W3CDTF">2019-03-29T07:59:13Z</dcterms:modified>
</cp:coreProperties>
</file>