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81" r:id="rId4"/>
    <p:sldId id="293" r:id="rId5"/>
    <p:sldId id="294" r:id="rId6"/>
    <p:sldId id="289" r:id="rId7"/>
    <p:sldId id="29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-Xi FANG" initials="JF" lastIdx="2" clrIdx="0">
    <p:extLst>
      <p:ext uri="{19B8F6BF-5375-455C-9EA6-DF929625EA0E}">
        <p15:presenceInfo xmlns:p15="http://schemas.microsoft.com/office/powerpoint/2012/main" userId="733f6717f45fd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23"/>
    <p:restoredTop sz="94688"/>
  </p:normalViewPr>
  <p:slideViewPr>
    <p:cSldViewPr snapToGrid="0" snapToObjects="1">
      <p:cViewPr varScale="1">
        <p:scale>
          <a:sx n="114" d="100"/>
          <a:sy n="114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C2F7-4F53-6A43-B854-2E01D250EC65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10C4-D2A2-EE40-BC85-1F99B1AE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510C4-D2A2-EE40-BC85-1F99B1AEA7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CDF6F-4CF4-3648-B2C3-53546A86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8A9B7-E574-AA42-BD73-A0AF2450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654D-22A8-FB49-ACE6-970B8D3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06425-8440-874A-A06D-78D1AE6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48C79-9613-854C-BE14-E2225DB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0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6828-D53C-8C42-8EF4-3CA1E9C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5BEA95-85FD-7A4E-A97C-89D0F3C3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E8A92-3FE8-A347-9227-D2BF3954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F2FF7-31A4-0E4D-A993-9088F07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EDCFC-CC7E-4348-A302-AA1CA22F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9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CE952E-330D-594E-BA45-D277C12D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7599C-BFCD-A747-A215-A2E5F2FA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4E5CF-8FCB-6345-9B23-80ECB5E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014A6-E712-6A46-8587-B35EA07D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C9E9D-7A72-FD45-B14C-1C6F92E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7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8351-E05D-B044-A71D-8AAD65FE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3B396-6703-4F4D-AEEB-417F81C8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3E42D-B6AC-AD40-BC5A-8883BDF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99A98-70DC-EC46-9EC2-1581497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BDB-36A6-2643-AEF2-F6A6B0D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5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BBE3D-6703-C044-B1DF-43F5101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51DB4-BE64-1E41-B73A-8D888688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F9F8-A6BB-B84A-A7BA-07E8DD97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1E09E-141F-4A40-BA6C-6838AA9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D3366-7E07-2E4C-8BD5-756EB7BA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8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DE360-6855-014D-849F-B69A425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DAABA-3157-7943-BEE9-261F8140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A22C3-BD56-5E42-98B3-C4E5416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3F70-5EC5-AE42-A9D9-A3A5872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C0399-0508-9A41-852D-A4BE6B0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6921D-8F09-A64F-9308-1619BEF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E609-9FD3-C343-82CD-AD90FAC2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B4D02-810E-BA40-A71B-D2BC6278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B15A92-5E07-E943-AC20-0EA69A36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1B29B5-D996-B643-9AD9-35EEDBF9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A9530-6A07-7C47-A17D-F3BECFCFE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3726D-FBF1-E441-B88F-F8D26163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92ED3-41B9-7F45-8EBC-FACFBFA4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7DABC-242B-994F-ABEA-7E5347F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DADA-F9B3-4D45-97F8-ED159CB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D44C2-46D1-E64B-A753-4243A5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0C87B-E5AA-4944-9BC0-A37105D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28A99D-8158-8B4C-A033-BDAA12C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0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7E41D9-5E4B-7049-A180-63EFE49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190D3-5C84-0B45-9EEC-B7471C5D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479D7-F486-DA4C-AF72-BEA08315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DDB2E-8E76-3B48-B38E-A938DAC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01F22-6F88-A745-AA8C-C0681B00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BAC6B-6BCF-7B4F-BD11-BE5B540E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C5AB3-8A49-1B48-8B70-11C02CB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5A28C-569D-9545-B83F-F647157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26F09-1E73-704D-8CD5-A3551CA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6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9163-0A49-5140-8FE8-BFEF031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69228AC4-D9B2-F740-9223-59107038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54945C-50BA-A741-A24A-410243F5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6FC3EC-299D-DC4B-9B0E-0AE8F61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059FC-C13B-254D-92F2-6DBCF979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DA457-9C33-B846-9E4C-39E21B3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DA9C8A-2F34-D844-A2BD-6D4CA5D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22396-7424-4449-ACD7-E5465140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DAB59-FC32-9F4A-95F2-271AEA3B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94C5-5207-AF4A-952E-42DA9C5CA154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F073E-4C29-CC41-A9BC-31C13143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CBC77-3419-2D42-BF21-14AAC58F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C7F917-CD14-1A45-AFEF-A4F402BA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9658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448FA1-A346-2249-8944-CAA8FB90BAD2}"/>
              </a:ext>
            </a:extLst>
          </p:cNvPr>
          <p:cNvSpPr txBox="1"/>
          <p:nvPr/>
        </p:nvSpPr>
        <p:spPr>
          <a:xfrm>
            <a:off x="429658" y="528810"/>
            <a:ext cx="13482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Verbes</a:t>
            </a:r>
          </a:p>
          <a:p>
            <a:endParaRPr lang="fr-FR" sz="2400" b="1" dirty="0"/>
          </a:p>
          <a:p>
            <a:endParaRPr lang="fr-FR" sz="2400" b="1" dirty="0"/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1C572D-ACF8-A545-AAED-5DBA01799D92}"/>
              </a:ext>
            </a:extLst>
          </p:cNvPr>
          <p:cNvSpPr txBox="1"/>
          <p:nvPr/>
        </p:nvSpPr>
        <p:spPr>
          <a:xfrm>
            <a:off x="9823956" y="328755"/>
            <a:ext cx="146431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Devoirs</a:t>
            </a:r>
          </a:p>
          <a:p>
            <a:endParaRPr lang="fr-FR" sz="24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084DF9-B7EB-1F4F-8D7B-5A5DCDB729A9}"/>
              </a:ext>
            </a:extLst>
          </p:cNvPr>
          <p:cNvSpPr txBox="1"/>
          <p:nvPr/>
        </p:nvSpPr>
        <p:spPr>
          <a:xfrm>
            <a:off x="3808997" y="1775305"/>
            <a:ext cx="5052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Vendredi 19 avril 2019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A22618-46BB-3045-A7CB-F697CD5F87F7}"/>
              </a:ext>
            </a:extLst>
          </p:cNvPr>
          <p:cNvSpPr txBox="1"/>
          <p:nvPr/>
        </p:nvSpPr>
        <p:spPr>
          <a:xfrm>
            <a:off x="528810" y="4913523"/>
            <a:ext cx="16784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Expressions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D6ED9E-8275-494E-9AE7-DB66FA4B2B6F}"/>
              </a:ext>
            </a:extLst>
          </p:cNvPr>
          <p:cNvSpPr txBox="1"/>
          <p:nvPr/>
        </p:nvSpPr>
        <p:spPr>
          <a:xfrm>
            <a:off x="10135518" y="495759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Lexiques</a:t>
            </a:r>
            <a:r>
              <a:rPr lang="fr-FR" dirty="0"/>
              <a:t> </a:t>
            </a:r>
          </a:p>
          <a:p>
            <a:r>
              <a:rPr lang="fr-FR" dirty="0"/>
              <a:t>Cf. PPT 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E7F7E-9844-0F45-9BA3-5959B30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19/11/2018</a:t>
            </a:r>
          </a:p>
        </p:txBody>
      </p:sp>
    </p:spTree>
    <p:extLst>
      <p:ext uri="{BB962C8B-B14F-4D97-AF65-F5344CB8AC3E}">
        <p14:creationId xmlns:p14="http://schemas.microsoft.com/office/powerpoint/2010/main" val="147637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D8BCB1-A4AB-104C-A9B1-D12844D01310}"/>
              </a:ext>
            </a:extLst>
          </p:cNvPr>
          <p:cNvSpPr txBox="1"/>
          <p:nvPr/>
        </p:nvSpPr>
        <p:spPr>
          <a:xfrm>
            <a:off x="295910" y="77087"/>
            <a:ext cx="1102386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Correction du devoir </a:t>
            </a:r>
          </a:p>
          <a:p>
            <a:r>
              <a:rPr lang="fr-FR" sz="3600" b="1" dirty="0"/>
              <a:t>Ex 7 p186</a:t>
            </a:r>
          </a:p>
          <a:p>
            <a:pPr marL="342900" indent="-342900">
              <a:buAutoNum type="arabicPeriod"/>
            </a:pPr>
            <a:r>
              <a:rPr lang="fr-FR" sz="3600" b="1" dirty="0"/>
              <a:t>Immeuble</a:t>
            </a:r>
          </a:p>
          <a:p>
            <a:pPr marL="342900" indent="-342900">
              <a:buAutoNum type="arabicPeriod"/>
            </a:pPr>
            <a:r>
              <a:rPr lang="fr-FR" sz="3600" b="1" dirty="0"/>
              <a:t>Interphone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Surface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Balcon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Chauffage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Loyer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Commodité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Terrasse</a:t>
            </a:r>
          </a:p>
          <a:p>
            <a:pPr marL="342900" indent="-342900">
              <a:buAutoNum type="arabicPeriod"/>
            </a:pPr>
            <a:r>
              <a:rPr lang="fr-FR" sz="3600" b="1" dirty="0"/>
              <a:t>Ascenseur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charges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2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3D63AF-4FD8-7345-A3AD-4C0E83B95997}"/>
              </a:ext>
            </a:extLst>
          </p:cNvPr>
          <p:cNvSpPr txBox="1"/>
          <p:nvPr/>
        </p:nvSpPr>
        <p:spPr>
          <a:xfrm>
            <a:off x="220199" y="77087"/>
            <a:ext cx="11168157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5B8643-0C46-0A45-9BE2-F9C14701F48B}"/>
              </a:ext>
            </a:extLst>
          </p:cNvPr>
          <p:cNvSpPr txBox="1"/>
          <p:nvPr/>
        </p:nvSpPr>
        <p:spPr>
          <a:xfrm>
            <a:off x="172769" y="-101333"/>
            <a:ext cx="10483702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Ex8 p168</a:t>
            </a:r>
          </a:p>
          <a:p>
            <a:pPr marL="457200" indent="-457200">
              <a:buAutoNum type="arabicPeriod"/>
            </a:pPr>
            <a:r>
              <a:rPr lang="fr-FR" sz="3200" b="1" dirty="0"/>
              <a:t>La peinture/le chauffage/le loyer/une caution</a:t>
            </a:r>
          </a:p>
          <a:p>
            <a:pPr marL="457200" indent="-457200">
              <a:buAutoNum type="arabicPeriod"/>
            </a:pPr>
            <a:r>
              <a:rPr lang="fr-FR" sz="3200" b="1" dirty="0"/>
              <a:t>La cuisine/la vue/les toilettes et la salle d’eau/les charges </a:t>
            </a:r>
          </a:p>
          <a:p>
            <a:pPr marL="457200" indent="-457200">
              <a:buAutoNum type="arabicPeriod"/>
            </a:pPr>
            <a:r>
              <a:rPr lang="fr-FR" sz="3200" b="1" dirty="0"/>
              <a:t>Un studio/cuisine aménagée/une résidence sécurisée/un digicode  </a:t>
            </a:r>
          </a:p>
          <a:p>
            <a:endParaRPr lang="fr-FR" sz="3200" b="1" dirty="0"/>
          </a:p>
          <a:p>
            <a:r>
              <a:rPr lang="fr-FR" sz="3200" b="1" dirty="0"/>
              <a:t>Ex9 p168 </a:t>
            </a:r>
          </a:p>
          <a:p>
            <a:r>
              <a:rPr lang="fr-FR" sz="3200" b="1" dirty="0"/>
              <a:t>A titre indicatif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Il y a combien de pièces dans l’appartement? 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Le loyer est de combien? 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L’appartement se trouve à quel étage? 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Quelle est sa surface? 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C’est près des transports? </a:t>
            </a:r>
          </a:p>
          <a:p>
            <a:pPr marL="457200" indent="-457200">
              <a:buFontTx/>
              <a:buChar char="-"/>
            </a:pPr>
            <a:r>
              <a:rPr lang="fr-FR" sz="3200" b="1" dirty="0"/>
              <a:t>Quand je peux le visiter? </a:t>
            </a:r>
            <a:endParaRPr lang="fr-FR" sz="3600" b="1" dirty="0"/>
          </a:p>
          <a:p>
            <a:endParaRPr lang="fr-FR" sz="3200" b="1" dirty="0"/>
          </a:p>
          <a:p>
            <a:endParaRPr lang="fr-FR" sz="3600" b="1" dirty="0"/>
          </a:p>
          <a:p>
            <a:pPr marL="342900" indent="-342900">
              <a:buAutoNum type="arabicPeriod"/>
            </a:pPr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19921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2609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59B62-A2F5-A342-9A86-C5DE9BE84B13}"/>
              </a:ext>
            </a:extLst>
          </p:cNvPr>
          <p:cNvSpPr txBox="1"/>
          <p:nvPr/>
        </p:nvSpPr>
        <p:spPr>
          <a:xfrm>
            <a:off x="331076" y="1"/>
            <a:ext cx="11289690" cy="850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Ex 10 p168</a:t>
            </a:r>
          </a:p>
          <a:p>
            <a:r>
              <a:rPr lang="fr-FR" sz="3200" b="1" dirty="0"/>
              <a:t>Propositions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On vend </a:t>
            </a:r>
            <a:r>
              <a:rPr lang="fr-FR" sz="3200" b="1" i="1" dirty="0">
                <a:solidFill>
                  <a:srgbClr val="FF0000"/>
                </a:solidFill>
              </a:rPr>
              <a:t>de plus en plus de </a:t>
            </a:r>
            <a:r>
              <a:rPr lang="fr-FR" sz="3200" b="1" dirty="0"/>
              <a:t>biens immobiliers en région parisiennes.</a:t>
            </a:r>
          </a:p>
          <a:p>
            <a:pPr marL="342900" indent="-342900">
              <a:buAutoNum type="arabicPeriod"/>
            </a:pPr>
            <a:r>
              <a:rPr lang="fr-FR" sz="3200" b="1" dirty="0"/>
              <a:t>Il y a </a:t>
            </a:r>
            <a:r>
              <a:rPr lang="fr-FR" sz="3200" b="1" i="1" dirty="0">
                <a:solidFill>
                  <a:srgbClr val="FF0000"/>
                </a:solidFill>
              </a:rPr>
              <a:t>de plus en plus de </a:t>
            </a:r>
            <a:r>
              <a:rPr lang="fr-FR" sz="3200" b="1" dirty="0"/>
              <a:t>produits bio vendus dans les supermarchés.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Les agences immobilières proposent </a:t>
            </a:r>
            <a:r>
              <a:rPr lang="fr-FR" sz="3200" b="1" i="1" dirty="0">
                <a:solidFill>
                  <a:srgbClr val="FF0000"/>
                </a:solidFill>
              </a:rPr>
              <a:t>de plus en plus de </a:t>
            </a:r>
            <a:r>
              <a:rPr lang="fr-FR" sz="3200" b="1" dirty="0"/>
              <a:t>colocations.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Les appartements à louer en centre-ville sont </a:t>
            </a:r>
            <a:r>
              <a:rPr lang="fr-FR" sz="3200" b="1" i="1" dirty="0">
                <a:solidFill>
                  <a:srgbClr val="FF0000"/>
                </a:solidFill>
              </a:rPr>
              <a:t>de moins en moins </a:t>
            </a:r>
            <a:r>
              <a:rPr lang="fr-FR" sz="3200" b="1" dirty="0"/>
              <a:t>nombreux/</a:t>
            </a:r>
            <a:r>
              <a:rPr lang="fr-FR" sz="3200" b="1" i="1" dirty="0">
                <a:solidFill>
                  <a:srgbClr val="FF0000"/>
                </a:solidFill>
              </a:rPr>
              <a:t>de plus en plus</a:t>
            </a:r>
            <a:r>
              <a:rPr lang="fr-FR" sz="3200" b="1" dirty="0"/>
              <a:t> rares.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Les loyers sont </a:t>
            </a:r>
            <a:r>
              <a:rPr lang="fr-FR" sz="3200" b="1" i="1" dirty="0">
                <a:solidFill>
                  <a:srgbClr val="FF0000"/>
                </a:solidFill>
              </a:rPr>
              <a:t>de plus en plus</a:t>
            </a:r>
            <a:r>
              <a:rPr lang="fr-FR" sz="3200" b="1" dirty="0"/>
              <a:t> chers  chaque année.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Il y a </a:t>
            </a:r>
            <a:r>
              <a:rPr lang="fr-FR" sz="3200" b="1" i="1" dirty="0">
                <a:solidFill>
                  <a:srgbClr val="FF0000"/>
                </a:solidFill>
              </a:rPr>
              <a:t>de plus en plus de </a:t>
            </a:r>
            <a:r>
              <a:rPr lang="fr-FR" sz="3200" b="1" dirty="0"/>
              <a:t>ventes d’appartement entre particuliers.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Il y a </a:t>
            </a:r>
            <a:r>
              <a:rPr lang="fr-FR" sz="3200" b="1" i="1" dirty="0">
                <a:solidFill>
                  <a:srgbClr val="FF0000"/>
                </a:solidFill>
              </a:rPr>
              <a:t>de</a:t>
            </a:r>
            <a:r>
              <a:rPr lang="fr-FR" sz="3200" b="1" dirty="0"/>
              <a:t> </a:t>
            </a:r>
            <a:r>
              <a:rPr lang="fr-FR" sz="3200" b="1" i="1" dirty="0">
                <a:solidFill>
                  <a:srgbClr val="FF0000"/>
                </a:solidFill>
              </a:rPr>
              <a:t>moins en moins de </a:t>
            </a:r>
            <a:r>
              <a:rPr lang="fr-FR" sz="3200" b="1" dirty="0"/>
              <a:t>programmes de construction d’immeuble dans Paris. 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2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2609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59B62-A2F5-A342-9A86-C5DE9BE84B13}"/>
              </a:ext>
            </a:extLst>
          </p:cNvPr>
          <p:cNvSpPr txBox="1"/>
          <p:nvPr/>
        </p:nvSpPr>
        <p:spPr>
          <a:xfrm>
            <a:off x="1163782" y="498764"/>
            <a:ext cx="809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3DEFC-8E23-9349-9156-E639792A5BC5}"/>
              </a:ext>
            </a:extLst>
          </p:cNvPr>
          <p:cNvSpPr txBox="1"/>
          <p:nvPr/>
        </p:nvSpPr>
        <p:spPr>
          <a:xfrm>
            <a:off x="114300" y="133839"/>
            <a:ext cx="12077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Ex 11 p168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a. l’/ b. lui/ c. le </a:t>
            </a:r>
          </a:p>
          <a:p>
            <a:pPr marL="342900" indent="-342900">
              <a:buAutoNum type="arabicPeriod"/>
            </a:pPr>
            <a:r>
              <a:rPr lang="fr-FR" sz="3600" b="1" dirty="0"/>
              <a:t>a. l’/lui b. lui / c. le</a:t>
            </a:r>
          </a:p>
          <a:p>
            <a:pPr marL="342900" indent="-342900">
              <a:buAutoNum type="arabicPeriod"/>
            </a:pPr>
            <a:r>
              <a:rPr lang="fr-FR" sz="3600" b="1" dirty="0"/>
              <a:t>a. lui ou leur / b. lui / c. leur</a:t>
            </a:r>
          </a:p>
          <a:p>
            <a:endParaRPr lang="fr-FR" sz="3600" b="1" dirty="0"/>
          </a:p>
          <a:p>
            <a:r>
              <a:rPr lang="fr-FR" sz="3600" b="1" dirty="0"/>
              <a:t>Ex 12 p168 </a:t>
            </a:r>
          </a:p>
          <a:p>
            <a:pPr marL="742950" indent="-742950">
              <a:buAutoNum type="arabicPeriod"/>
            </a:pPr>
            <a:r>
              <a:rPr lang="fr-FR" sz="3600" b="1" dirty="0"/>
              <a:t>Vous l’accueillez/vous lui souhaitez/vous lui proposez/vous le  présentez </a:t>
            </a:r>
          </a:p>
          <a:p>
            <a:pPr marL="742950" indent="-742950">
              <a:buAutoNum type="arabicPeriod"/>
            </a:pPr>
            <a:r>
              <a:rPr lang="fr-FR" sz="3600" b="1" dirty="0"/>
              <a:t>Vous l’accueillez/vous lui souhaitez/vous lui proposez/vous la présentez </a:t>
            </a:r>
          </a:p>
          <a:p>
            <a:pPr marL="742950" indent="-742950">
              <a:buAutoNum type="arabicPeriod"/>
            </a:pPr>
            <a:r>
              <a:rPr lang="fr-FR" sz="3600" b="1" dirty="0"/>
              <a:t>Vous allez les saluer/vous les invitez/vous leur présentez </a:t>
            </a:r>
          </a:p>
        </p:txBody>
      </p:sp>
    </p:spTree>
    <p:extLst>
      <p:ext uri="{BB962C8B-B14F-4D97-AF65-F5344CB8AC3E}">
        <p14:creationId xmlns:p14="http://schemas.microsoft.com/office/powerpoint/2010/main" val="234981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CFE462-3095-164D-94A5-83A3359C0238}"/>
              </a:ext>
            </a:extLst>
          </p:cNvPr>
          <p:cNvSpPr txBox="1"/>
          <p:nvPr/>
        </p:nvSpPr>
        <p:spPr>
          <a:xfrm>
            <a:off x="173421" y="77086"/>
            <a:ext cx="115235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Ex 13 p167</a:t>
            </a:r>
          </a:p>
          <a:p>
            <a:pPr marL="342900" indent="-342900">
              <a:buAutoNum type="arabicPeriod"/>
            </a:pPr>
            <a:r>
              <a:rPr lang="fr-FR" sz="3200" b="1" dirty="0"/>
              <a:t>Il est interdit</a:t>
            </a:r>
          </a:p>
          <a:p>
            <a:pPr marL="342900" indent="-342900">
              <a:buAutoNum type="arabicPeriod"/>
            </a:pPr>
            <a:r>
              <a:rPr lang="fr-FR" sz="3200" b="1" dirty="0"/>
              <a:t>Cour interdite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Défense de déposer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Prière de refermer </a:t>
            </a:r>
          </a:p>
          <a:p>
            <a:pPr marL="342900" indent="-342900">
              <a:buAutoNum type="arabicPeriod"/>
            </a:pPr>
            <a:r>
              <a:rPr lang="fr-FR" sz="3200" b="1" dirty="0"/>
              <a:t>Ne pas oublier </a:t>
            </a:r>
          </a:p>
          <a:p>
            <a:pPr marL="342900" indent="-342900">
              <a:buAutoNum type="arabicPeriod"/>
            </a:pPr>
            <a:endParaRPr lang="fr-FR" sz="2800" b="1" dirty="0"/>
          </a:p>
          <a:p>
            <a:r>
              <a:rPr lang="fr-FR" sz="2800" b="1" dirty="0"/>
              <a:t>Ex 14 p167</a:t>
            </a:r>
          </a:p>
          <a:p>
            <a:pPr marL="514350" indent="-514350">
              <a:buAutoNum type="arabicPeriod"/>
            </a:pPr>
            <a:r>
              <a:rPr lang="fr-FR" sz="2800" b="1" dirty="0"/>
              <a:t>Il ne faut pas utiliser/vous ne devez pas utiliser/n’utilisez pas</a:t>
            </a:r>
          </a:p>
          <a:p>
            <a:pPr marL="514350" indent="-514350">
              <a:buAutoNum type="arabicPeriod"/>
            </a:pPr>
            <a:r>
              <a:rPr lang="fr-FR" sz="2800" b="1" dirty="0"/>
              <a:t>Il ne faut pas laisser les chiens aller/ Les chiens ne doivent pas aller </a:t>
            </a:r>
          </a:p>
          <a:p>
            <a:pPr marL="514350" indent="-514350">
              <a:buAutoNum type="arabicPeriod"/>
            </a:pPr>
            <a:r>
              <a:rPr lang="fr-FR" sz="2800" b="1" dirty="0"/>
              <a:t>Vous ne devez pas déposer d’objets/il ne faut pas déposer d’objets</a:t>
            </a:r>
          </a:p>
          <a:p>
            <a:pPr marL="514350" indent="-514350">
              <a:buAutoNum type="arabicPeriod"/>
            </a:pPr>
            <a:r>
              <a:rPr lang="fr-FR" sz="2800" b="1" dirty="0"/>
              <a:t>Vous ne devez pas oublier de refermer/ il faut refermer/n’oubliez pas de refermer</a:t>
            </a:r>
          </a:p>
          <a:p>
            <a:pPr marL="514350" indent="-514350">
              <a:buAutoNum type="arabicPeriod"/>
            </a:pPr>
            <a:r>
              <a:rPr lang="fr-FR" sz="2800" b="1" dirty="0"/>
              <a:t>N’oubliez pas d’indiquer/il faut indiquer/vous devez indiquer </a:t>
            </a:r>
          </a:p>
        </p:txBody>
      </p:sp>
    </p:spTree>
    <p:extLst>
      <p:ext uri="{BB962C8B-B14F-4D97-AF65-F5344CB8AC3E}">
        <p14:creationId xmlns:p14="http://schemas.microsoft.com/office/powerpoint/2010/main" val="4203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CFE462-3095-164D-94A5-83A3359C0238}"/>
              </a:ext>
            </a:extLst>
          </p:cNvPr>
          <p:cNvSpPr txBox="1"/>
          <p:nvPr/>
        </p:nvSpPr>
        <p:spPr>
          <a:xfrm>
            <a:off x="97285" y="0"/>
            <a:ext cx="11871434" cy="109260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3200" b="1" dirty="0"/>
              <a:t>Bonus </a:t>
            </a:r>
          </a:p>
          <a:p>
            <a:r>
              <a:rPr lang="fr-FR" sz="3200" b="1" dirty="0"/>
              <a:t>1. </a:t>
            </a:r>
          </a:p>
          <a:p>
            <a:r>
              <a:rPr lang="fr-FR" sz="3200" b="1" dirty="0"/>
              <a:t>qui</a:t>
            </a:r>
          </a:p>
          <a:p>
            <a:r>
              <a:rPr lang="fr-FR" sz="3200" b="1" dirty="0"/>
              <a:t>que </a:t>
            </a:r>
          </a:p>
          <a:p>
            <a:r>
              <a:rPr lang="fr-FR" sz="3200" b="1" dirty="0"/>
              <a:t>leur </a:t>
            </a:r>
          </a:p>
          <a:p>
            <a:r>
              <a:rPr lang="fr-FR" sz="3200" b="1" dirty="0"/>
              <a:t>y </a:t>
            </a:r>
          </a:p>
          <a:p>
            <a:r>
              <a:rPr lang="fr-FR" sz="3200" b="1" dirty="0"/>
              <a:t>en </a:t>
            </a:r>
          </a:p>
          <a:p>
            <a:r>
              <a:rPr lang="fr-FR" sz="3200" b="1" dirty="0"/>
              <a:t>les </a:t>
            </a:r>
          </a:p>
          <a:p>
            <a:r>
              <a:rPr lang="fr-FR" sz="3200" b="1" dirty="0"/>
              <a:t>se </a:t>
            </a:r>
          </a:p>
          <a:p>
            <a:endParaRPr lang="fr-FR" sz="3200" b="1" dirty="0"/>
          </a:p>
          <a:p>
            <a:r>
              <a:rPr lang="fr-FR" sz="3200" b="1" dirty="0"/>
              <a:t>2. </a:t>
            </a:r>
          </a:p>
          <a:p>
            <a:r>
              <a:rPr lang="fr-FR" sz="3200" b="1" dirty="0"/>
              <a:t>Un grand succès </a:t>
            </a:r>
          </a:p>
          <a:p>
            <a:r>
              <a:rPr lang="fr-FR" sz="3200" b="1" dirty="0"/>
              <a:t>Les seniors </a:t>
            </a:r>
          </a:p>
          <a:p>
            <a:r>
              <a:rPr lang="fr-FR" sz="3200" b="1" dirty="0"/>
              <a:t>Leur pouvoir </a:t>
            </a:r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endParaRPr lang="fr-FR" sz="3200" b="1" dirty="0"/>
          </a:p>
          <a:p>
            <a:r>
              <a:rPr lang="fr-FR" sz="3200" b="1" dirty="0"/>
              <a:t>Ces dernières années </a:t>
            </a:r>
          </a:p>
          <a:p>
            <a:r>
              <a:rPr lang="fr-FR" sz="3200" b="1" dirty="0"/>
              <a:t>De l’argent </a:t>
            </a:r>
          </a:p>
          <a:p>
            <a:r>
              <a:rPr lang="fr-FR" sz="3200" b="1" dirty="0"/>
              <a:t>Tous les jours </a:t>
            </a:r>
          </a:p>
          <a:p>
            <a:r>
              <a:rPr lang="fr-FR" sz="3200" b="1" dirty="0"/>
              <a:t>Une entente parfaite </a:t>
            </a:r>
          </a:p>
          <a:p>
            <a:endParaRPr lang="fr-FR" sz="3200" b="1"/>
          </a:p>
          <a:p>
            <a:r>
              <a:rPr lang="fr-FR" sz="3200" b="1"/>
              <a:t>3</a:t>
            </a:r>
            <a:r>
              <a:rPr lang="fr-FR" sz="3200" b="1" dirty="0"/>
              <a:t>. </a:t>
            </a:r>
          </a:p>
          <a:p>
            <a:r>
              <a:rPr lang="fr-FR" sz="3200" b="1" dirty="0"/>
              <a:t>Soyez prudents </a:t>
            </a:r>
          </a:p>
          <a:p>
            <a:r>
              <a:rPr lang="fr-FR" sz="3200" b="1" dirty="0"/>
              <a:t>Vous pouvez </a:t>
            </a:r>
          </a:p>
          <a:p>
            <a:r>
              <a:rPr lang="fr-FR" sz="3200" b="1" dirty="0"/>
              <a:t>Tout allait </a:t>
            </a:r>
          </a:p>
          <a:p>
            <a:r>
              <a:rPr lang="fr-FR" sz="3200" b="1" dirty="0"/>
              <a:t>Mon coloc est parti</a:t>
            </a:r>
          </a:p>
          <a:p>
            <a:r>
              <a:rPr lang="fr-FR" sz="3200" b="1" dirty="0"/>
              <a:t>J’ai dû payer </a:t>
            </a:r>
          </a:p>
          <a:p>
            <a:r>
              <a:rPr lang="fr-FR" sz="3200" b="1" dirty="0"/>
              <a:t>Je ne prendrai </a:t>
            </a:r>
          </a:p>
          <a:p>
            <a:r>
              <a:rPr lang="fr-FR" sz="3200" b="1" dirty="0"/>
              <a:t>N’oubliez pas </a:t>
            </a:r>
          </a:p>
          <a:p>
            <a:endParaRPr lang="fr-FR" sz="2600" b="1" dirty="0"/>
          </a:p>
        </p:txBody>
      </p:sp>
    </p:spTree>
    <p:extLst>
      <p:ext uri="{BB962C8B-B14F-4D97-AF65-F5344CB8AC3E}">
        <p14:creationId xmlns:p14="http://schemas.microsoft.com/office/powerpoint/2010/main" val="2421648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4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̀le de cours " id="{512FD60A-64F3-9F4F-AF25-D46EA809AAED}" vid="{C1E259C7-AF2F-7948-AFA8-4485D7017C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5538</TotalTime>
  <Words>439</Words>
  <Application>Microsoft Macintosh PowerPoint</Application>
  <PresentationFormat>Grand écran</PresentationFormat>
  <Paragraphs>112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Jeanne-Xi FANG</dc:creator>
  <cp:lastModifiedBy>Jeanne-Xi FANG</cp:lastModifiedBy>
  <cp:revision>156</cp:revision>
  <cp:lastPrinted>2018-12-17T06:21:46Z</cp:lastPrinted>
  <dcterms:created xsi:type="dcterms:W3CDTF">2018-11-11T06:15:27Z</dcterms:created>
  <dcterms:modified xsi:type="dcterms:W3CDTF">2019-04-22T02:16:41Z</dcterms:modified>
</cp:coreProperties>
</file>