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2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2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9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01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3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52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26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4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3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28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678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46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7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73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22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t4Wqblm/2019s254swipemyr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67-E115-4FB3-B195-F90551C4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4"/>
            <a:ext cx="9001462" cy="1034049"/>
          </a:xfrm>
        </p:spPr>
        <p:txBody>
          <a:bodyPr>
            <a:normAutofit/>
          </a:bodyPr>
          <a:lstStyle/>
          <a:p>
            <a:r>
              <a:rPr lang="en-US" sz="6000" dirty="0"/>
              <a:t>SWIPE MY RIDE</a:t>
            </a:r>
            <a:endParaRPr lang="en-NZ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6B1-DC77-461C-89CE-DB5E15B2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95681"/>
            <a:ext cx="9001462" cy="330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Members:</a:t>
            </a:r>
          </a:p>
          <a:p>
            <a:r>
              <a:rPr lang="en-NZ" dirty="0"/>
              <a:t>Adrian Fehr</a:t>
            </a:r>
          </a:p>
          <a:p>
            <a:r>
              <a:rPr lang="en-NZ" dirty="0"/>
              <a:t>Freddie Vincent</a:t>
            </a:r>
          </a:p>
          <a:p>
            <a:r>
              <a:rPr lang="en-NZ" dirty="0"/>
              <a:t>Shannon Imbo</a:t>
            </a:r>
          </a:p>
          <a:p>
            <a:r>
              <a:rPr lang="en-NZ" dirty="0"/>
              <a:t>Justin Shand</a:t>
            </a:r>
          </a:p>
          <a:p>
            <a:r>
              <a:rPr lang="en-NZ" dirty="0"/>
              <a:t>Daniel </a:t>
            </a:r>
            <a:r>
              <a:rPr lang="en-NZ" dirty="0" err="1"/>
              <a:t>Mafile’o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C918-F8D4-4750-A469-C47BDDB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2D23-3D03-4144-A0C8-4A73686B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392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AC17-7211-44EE-9F89-DB316DE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C7E-1296-4AF3-BEFA-19E5FF9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32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F2A7-9C5D-4D12-AEC5-8EEFD780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96F-84E0-4876-8573-E3D02133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71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AD0-669C-460D-B6C2-67BD020C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9153-F629-4CBD-89C5-8D63F904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05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D4C-E19A-4F37-9D50-3003494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BCB-8182-4A83-B660-D45248B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>
                <a:hlinkClick r:id="rId2"/>
              </a:rPr>
              <a:t>https://trello.com/b/ht4Wqblm/2019s254swipemyride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00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63A-AAB1-4B67-9B18-A39201C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FE7-D49D-45B0-AD91-4934EE4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Login screen</a:t>
            </a:r>
          </a:p>
          <a:p>
            <a:r>
              <a:rPr lang="en-US" sz="3600" dirty="0"/>
              <a:t>Main interface</a:t>
            </a:r>
          </a:p>
          <a:p>
            <a:r>
              <a:rPr lang="en-US" sz="3600" dirty="0"/>
              <a:t>Garage Database</a:t>
            </a:r>
          </a:p>
          <a:p>
            <a:r>
              <a:rPr lang="en-US" sz="3600" dirty="0"/>
              <a:t>Messenger System</a:t>
            </a:r>
          </a:p>
          <a:p>
            <a:r>
              <a:rPr lang="en-US" sz="3600" dirty="0"/>
              <a:t>Car Upload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4178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B20-9DE2-43CB-A99F-0BD963F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0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8C9E-2B88-4621-9A11-510437CC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3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3FD-74B9-49BA-A61F-0A8193F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78-A7D0-4B4D-873A-CE873CF7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28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E15-FD4C-4219-9AE3-137592E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42B6-78AF-4A40-B50F-82E63704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58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DB1-7B25-4ABD-9FD5-74EC6A0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BE9-77C2-4C8A-A0EA-1CBA748C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Activities</a:t>
            </a:r>
          </a:p>
          <a:p>
            <a:r>
              <a:rPr lang="en-US" sz="3600" dirty="0"/>
              <a:t>Artefacts</a:t>
            </a:r>
          </a:p>
          <a:p>
            <a:r>
              <a:rPr lang="en-US" sz="36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41158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FFF-C4A8-433F-9DFB-1504DF5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The Crew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CBEF9-31EE-4AFB-B255-7083BDFB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8" y="2999536"/>
            <a:ext cx="2147154" cy="223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5F04F-8E4C-4982-BB7C-D0C98BC6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46" y="2999536"/>
            <a:ext cx="1902457" cy="230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1D6C2-E841-47B5-9E5D-9577B6764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962" y="2999536"/>
            <a:ext cx="1902457" cy="2308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2995D-C5EE-4C84-ACE5-2D236F59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0" y="2999536"/>
            <a:ext cx="2020038" cy="230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1195D-B73A-4AD6-88E5-031EC2F79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804" y="2527651"/>
            <a:ext cx="2147154" cy="2780486"/>
          </a:xfrm>
          <a:prstGeom prst="rect">
            <a:avLst/>
          </a:prstGeom>
          <a:effectLst>
            <a:glow rad="596900">
              <a:schemeClr val="accent1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330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+ Quality assurance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3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BA1-0A92-450E-93CA-7358B4F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EDBF-AFAD-4B55-9F33-6E18EEFF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042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94</TotalTime>
  <Words>68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SWIPE MY RIDE</vt:lpstr>
      <vt:lpstr>Description &amp; features</vt:lpstr>
      <vt:lpstr>Sprint 0</vt:lpstr>
      <vt:lpstr>Sprint 1</vt:lpstr>
      <vt:lpstr>Sprint 2</vt:lpstr>
      <vt:lpstr>Scrum process</vt:lpstr>
      <vt:lpstr>The Crew</vt:lpstr>
      <vt:lpstr>Testing + Quality assurance</vt:lpstr>
      <vt:lpstr>Development Issues</vt:lpstr>
      <vt:lpstr>Future features</vt:lpstr>
      <vt:lpstr>Team issues</vt:lpstr>
      <vt:lpstr>Lessons learnt</vt:lpstr>
      <vt:lpstr>User stories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MY RIDE</dc:title>
  <dc:creator>Shannon Imbo</dc:creator>
  <cp:lastModifiedBy>Shannon Imbo</cp:lastModifiedBy>
  <cp:revision>9</cp:revision>
  <dcterms:created xsi:type="dcterms:W3CDTF">2019-10-24T03:37:59Z</dcterms:created>
  <dcterms:modified xsi:type="dcterms:W3CDTF">2019-10-24T08:13:12Z</dcterms:modified>
</cp:coreProperties>
</file>