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729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629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796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0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01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439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752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726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5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4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73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028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6678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46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74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973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322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ht4Wqblm/2019s254swipemyr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9167-E115-4FB3-B195-F90551C4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68364"/>
            <a:ext cx="9001462" cy="1034049"/>
          </a:xfrm>
        </p:spPr>
        <p:txBody>
          <a:bodyPr>
            <a:normAutofit/>
          </a:bodyPr>
          <a:lstStyle/>
          <a:p>
            <a:r>
              <a:rPr lang="en-US" sz="6000" dirty="0"/>
              <a:t>SWIPE MY RIDE</a:t>
            </a:r>
            <a:endParaRPr lang="en-NZ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5F6B1-DC77-461C-89CE-DB5E15B2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395681"/>
            <a:ext cx="9001462" cy="3302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Team:</a:t>
            </a:r>
          </a:p>
          <a:p>
            <a:r>
              <a:rPr lang="en-NZ" dirty="0"/>
              <a:t>Adrian Fehr</a:t>
            </a:r>
          </a:p>
          <a:p>
            <a:r>
              <a:rPr lang="en-NZ" dirty="0"/>
              <a:t>Freddie Vincent</a:t>
            </a:r>
          </a:p>
          <a:p>
            <a:r>
              <a:rPr lang="en-NZ" dirty="0"/>
              <a:t>Shannon Imbo</a:t>
            </a:r>
          </a:p>
          <a:p>
            <a:r>
              <a:rPr lang="en-NZ" dirty="0"/>
              <a:t>Justin Shand</a:t>
            </a:r>
          </a:p>
          <a:p>
            <a:r>
              <a:rPr lang="en-NZ" dirty="0"/>
              <a:t>Daniel </a:t>
            </a:r>
            <a:r>
              <a:rPr lang="en-NZ" dirty="0" err="1"/>
              <a:t>Mafile’o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C918-F8D4-4750-A469-C47BDDB8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2D23-3D03-4144-A0C8-4A73686B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392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AC17-7211-44EE-9F89-DB316DE8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issues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3C7E-1296-4AF3-BEFA-19E5FF9F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328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F2A7-9C5D-4D12-AEC5-8EEFD780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196F-84E0-4876-8573-E3D02133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717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AD0-669C-460D-B6C2-67BD020C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9153-F629-4CBD-89C5-8D63F904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058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DD4C-E19A-4F37-9D50-3003494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5BCB-8182-4A83-B660-D45248B8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Z" dirty="0">
                <a:hlinkClick r:id="rId2"/>
              </a:rPr>
              <a:t>https://trello.com/b/ht4Wqblm/2019s254swipemyride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00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F63A-AAB1-4B67-9B18-A39201C7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&amp; 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AFE7-D49D-45B0-AD91-4934EE45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Login screen</a:t>
            </a:r>
          </a:p>
          <a:p>
            <a:r>
              <a:rPr lang="en-US" sz="3600" dirty="0"/>
              <a:t>Main interface</a:t>
            </a:r>
          </a:p>
          <a:p>
            <a:r>
              <a:rPr lang="en-US" sz="3600" dirty="0"/>
              <a:t>Garage Database</a:t>
            </a:r>
          </a:p>
          <a:p>
            <a:r>
              <a:rPr lang="en-US" sz="3600" dirty="0"/>
              <a:t>Messenger System</a:t>
            </a:r>
          </a:p>
          <a:p>
            <a:r>
              <a:rPr lang="en-US" sz="3600" dirty="0"/>
              <a:t>Car Upload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4178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5B20-9DE2-43CB-A99F-0BD963FE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0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8C9E-2B88-4621-9A11-510437CC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3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33FD-74B9-49BA-A61F-0A8193F3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3778-A7D0-4B4D-873A-CE873CF7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285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3E15-FD4C-4219-9AE3-137592E8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42B6-78AF-4A40-B50F-82E63704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058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1DB1-7B25-4ABD-9FD5-74EC6A01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5BE9-77C2-4C8A-A0EA-1CBA748C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Activities</a:t>
            </a:r>
          </a:p>
          <a:p>
            <a:r>
              <a:rPr lang="en-US" sz="3600" dirty="0"/>
              <a:t>Artefacts</a:t>
            </a:r>
          </a:p>
          <a:p>
            <a:r>
              <a:rPr lang="en-US" sz="36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41158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2FFF-C4A8-433F-9DFB-1504DF5A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&amp; roles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34BA-13D4-4EFB-AFED-5B12D71E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304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5638-EAD7-4DFE-B9BF-7579AEE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+ Quality assurance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0B55-7E79-4668-84C3-21345561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437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6BA1-0A92-450E-93CA-7358B4F3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Issues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EDBF-AFAD-4B55-9F33-6E18EEFF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042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</TotalTime>
  <Words>68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SWIPE MY RIDE</vt:lpstr>
      <vt:lpstr>Description &amp; features</vt:lpstr>
      <vt:lpstr>Sprint 0</vt:lpstr>
      <vt:lpstr>Sprint 1</vt:lpstr>
      <vt:lpstr>Sprint 2</vt:lpstr>
      <vt:lpstr>Scrum process</vt:lpstr>
      <vt:lpstr>Details &amp; roles</vt:lpstr>
      <vt:lpstr>Testing + Quality assurance</vt:lpstr>
      <vt:lpstr>Development Issues</vt:lpstr>
      <vt:lpstr>Future features</vt:lpstr>
      <vt:lpstr>Team issues</vt:lpstr>
      <vt:lpstr>Lessons learnt</vt:lpstr>
      <vt:lpstr>User stories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 MY RIDE</dc:title>
  <dc:creator>Shannon Imbo</dc:creator>
  <cp:lastModifiedBy>Shannon Imbo</cp:lastModifiedBy>
  <cp:revision>3</cp:revision>
  <dcterms:created xsi:type="dcterms:W3CDTF">2019-10-24T03:37:59Z</dcterms:created>
  <dcterms:modified xsi:type="dcterms:W3CDTF">2019-10-24T03:53:16Z</dcterms:modified>
</cp:coreProperties>
</file>