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0" r:id="rId4"/>
    <p:sldId id="259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729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629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57965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301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3015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44396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7529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47268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9556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9044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3737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70283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266787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9546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4743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297385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656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8C8F2-1CBC-4BD0-BBDE-3F3AD32B383F}" type="datetimeFigureOut">
              <a:rPr lang="en-NZ" smtClean="0"/>
              <a:t>24/10/2019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73220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ht4Wqblm/2019s254swipemyrid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9167-E115-4FB3-B195-F90551C44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868364"/>
            <a:ext cx="9001462" cy="1034049"/>
          </a:xfrm>
        </p:spPr>
        <p:txBody>
          <a:bodyPr>
            <a:normAutofit/>
          </a:bodyPr>
          <a:lstStyle/>
          <a:p>
            <a:r>
              <a:rPr lang="en-US" sz="6000" dirty="0"/>
              <a:t>SWIPE MY RIDE</a:t>
            </a:r>
            <a:endParaRPr lang="en-NZ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5F6B1-DC77-461C-89CE-DB5E15B2A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2395681"/>
            <a:ext cx="9001462" cy="33027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Team:</a:t>
            </a:r>
          </a:p>
          <a:p>
            <a:r>
              <a:rPr lang="en-NZ" dirty="0"/>
              <a:t>Adrian Fehr</a:t>
            </a:r>
          </a:p>
          <a:p>
            <a:r>
              <a:rPr lang="en-NZ" dirty="0"/>
              <a:t>Freddie Vincent</a:t>
            </a:r>
          </a:p>
          <a:p>
            <a:r>
              <a:rPr lang="en-NZ" dirty="0"/>
              <a:t>Shannon Imbo</a:t>
            </a:r>
          </a:p>
          <a:p>
            <a:r>
              <a:rPr lang="en-NZ" dirty="0"/>
              <a:t>Justin Shand</a:t>
            </a:r>
          </a:p>
          <a:p>
            <a:r>
              <a:rPr lang="en-NZ" dirty="0"/>
              <a:t>Daniel </a:t>
            </a:r>
            <a:r>
              <a:rPr lang="en-NZ" dirty="0" err="1"/>
              <a:t>Mafile’o</a:t>
            </a: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5262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C918-F8D4-4750-A469-C47BDDB88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features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E2D23-3D03-4144-A0C8-4A73686B0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3922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AC17-7211-44EE-9F89-DB316DE8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issues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B3C7E-1296-4AF3-BEFA-19E5FF9F7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7328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F2A7-9C5D-4D12-AEC5-8EEFD780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C196F-84E0-4876-8573-E3D02133D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47171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5AD0-669C-460D-B6C2-67BD020C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59153-F629-4CBD-89C5-8D63F904B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30589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DD4C-E19A-4F37-9D50-3003494B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A5BCB-8182-4A83-B660-D45248B89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NZ" dirty="0">
                <a:hlinkClick r:id="rId2"/>
              </a:rPr>
              <a:t>https://trello.com/b/ht4Wqblm/2019s254swipemyride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0001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CF63A-AAB1-4B67-9B18-A39201C7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&amp; features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CAFE7-D49D-45B0-AD91-4934EE452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Login screen</a:t>
            </a:r>
          </a:p>
          <a:p>
            <a:r>
              <a:rPr lang="en-US" sz="3600" dirty="0"/>
              <a:t>Main interface</a:t>
            </a:r>
          </a:p>
          <a:p>
            <a:r>
              <a:rPr lang="en-US" sz="3600" dirty="0"/>
              <a:t>Garage Database</a:t>
            </a:r>
          </a:p>
          <a:p>
            <a:r>
              <a:rPr lang="en-US" sz="3600" dirty="0"/>
              <a:t>Messenger System</a:t>
            </a:r>
          </a:p>
          <a:p>
            <a:r>
              <a:rPr lang="en-US" sz="3600" dirty="0"/>
              <a:t>Car Upload</a:t>
            </a:r>
            <a:endParaRPr lang="en-NZ" sz="3600" dirty="0"/>
          </a:p>
        </p:txBody>
      </p:sp>
    </p:spTree>
    <p:extLst>
      <p:ext uri="{BB962C8B-B14F-4D97-AF65-F5344CB8AC3E}">
        <p14:creationId xmlns:p14="http://schemas.microsoft.com/office/powerpoint/2010/main" val="41782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5B20-9DE2-43CB-A99F-0BD963FE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0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E8C9E-2B88-4621-9A11-510437CC3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Meeting the team</a:t>
            </a:r>
          </a:p>
          <a:p>
            <a:r>
              <a:rPr lang="en-NZ" dirty="0"/>
              <a:t>Team Agreement</a:t>
            </a:r>
          </a:p>
          <a:p>
            <a:r>
              <a:rPr lang="en-NZ" dirty="0"/>
              <a:t>User Stories</a:t>
            </a:r>
          </a:p>
          <a:p>
            <a:r>
              <a:rPr lang="en-NZ" dirty="0"/>
              <a:t>Upskilling</a:t>
            </a:r>
          </a:p>
          <a:p>
            <a:r>
              <a:rPr lang="en-NZ" dirty="0"/>
              <a:t>Sprint 1 Goal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644E09-780B-490D-BD9C-3FF8E9788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157" y="1819275"/>
            <a:ext cx="5470005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33FD-74B9-49BA-A61F-0A8193F3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D3778-A7D0-4B4D-873A-CE873CF7E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Developing App</a:t>
            </a:r>
          </a:p>
          <a:p>
            <a:r>
              <a:rPr lang="en-NZ" dirty="0"/>
              <a:t>Daily </a:t>
            </a:r>
            <a:r>
              <a:rPr lang="en-NZ" dirty="0" err="1"/>
              <a:t>Standups</a:t>
            </a:r>
            <a:r>
              <a:rPr lang="en-NZ" dirty="0"/>
              <a:t> (6)</a:t>
            </a:r>
          </a:p>
          <a:p>
            <a:r>
              <a:rPr lang="en-NZ" dirty="0"/>
              <a:t>Burndown Chart</a:t>
            </a:r>
          </a:p>
          <a:p>
            <a:r>
              <a:rPr lang="en-NZ" dirty="0" err="1"/>
              <a:t>Github</a:t>
            </a:r>
            <a:r>
              <a:rPr lang="en-NZ" dirty="0"/>
              <a:t> and Flutter</a:t>
            </a:r>
          </a:p>
          <a:p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DBF1C3-4EA3-4D96-BF93-582CD94F5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455" y="1769305"/>
            <a:ext cx="62484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50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3E15-FD4C-4219-9AE3-137592E88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B42B6-78AF-4A40-B50F-82E637045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Sprint 2 goal</a:t>
            </a:r>
          </a:p>
          <a:p>
            <a:r>
              <a:rPr lang="en-NZ" dirty="0"/>
              <a:t>New Agreement</a:t>
            </a:r>
          </a:p>
          <a:p>
            <a:r>
              <a:rPr lang="en-NZ" dirty="0"/>
              <a:t>Daily Stand Ups (11)</a:t>
            </a:r>
          </a:p>
          <a:p>
            <a:r>
              <a:rPr lang="en-NZ" dirty="0"/>
              <a:t>Burndown </a:t>
            </a:r>
          </a:p>
          <a:p>
            <a:r>
              <a:rPr lang="en-NZ" dirty="0" err="1"/>
              <a:t>Github</a:t>
            </a:r>
            <a:r>
              <a:rPr lang="en-NZ" dirty="0"/>
              <a:t> and Flutter</a:t>
            </a:r>
          </a:p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6750B-75EC-4C89-BA84-28F3D0755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75" y="1915627"/>
            <a:ext cx="4670650" cy="269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96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51DB1-7B25-4ABD-9FD5-74EC6A012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F5BE9-77C2-4C8A-A0EA-1CBA748CA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Activities</a:t>
            </a:r>
          </a:p>
          <a:p>
            <a:pPr lvl="1"/>
            <a:r>
              <a:rPr lang="en-US" sz="2400" dirty="0"/>
              <a:t>Planning poker</a:t>
            </a:r>
          </a:p>
          <a:p>
            <a:r>
              <a:rPr lang="en-US" sz="3600" dirty="0"/>
              <a:t>Artefacts</a:t>
            </a:r>
          </a:p>
          <a:p>
            <a:pPr lvl="1"/>
            <a:r>
              <a:rPr lang="en-US" sz="2400" dirty="0"/>
              <a:t>Backlog</a:t>
            </a:r>
          </a:p>
          <a:p>
            <a:r>
              <a:rPr lang="en-US" sz="3600" dirty="0"/>
              <a:t>Roles</a:t>
            </a:r>
          </a:p>
        </p:txBody>
      </p:sp>
    </p:spTree>
    <p:extLst>
      <p:ext uri="{BB962C8B-B14F-4D97-AF65-F5344CB8AC3E}">
        <p14:creationId xmlns:p14="http://schemas.microsoft.com/office/powerpoint/2010/main" val="411580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2FFF-C4A8-433F-9DFB-1504DF5A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&amp; roles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A34BA-13D4-4EFB-AFED-5B12D71E5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33040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5638-EAD7-4DFE-B9BF-7579AEE7B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+ Quality assurance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30B55-7E79-4668-84C3-21345561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84373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B6BA1-0A92-450E-93CA-7358B4F3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Issues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0EDBF-AFAD-4B55-9F33-6E18EEFF1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30429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28</TotalTime>
  <Words>109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Bookman Old Style</vt:lpstr>
      <vt:lpstr>Rockwell</vt:lpstr>
      <vt:lpstr>Damask</vt:lpstr>
      <vt:lpstr>SWIPE MY RIDE</vt:lpstr>
      <vt:lpstr>Description &amp; features</vt:lpstr>
      <vt:lpstr>Sprint 0</vt:lpstr>
      <vt:lpstr>Sprint 1</vt:lpstr>
      <vt:lpstr>Sprint 2</vt:lpstr>
      <vt:lpstr>Scrum process</vt:lpstr>
      <vt:lpstr>Details &amp; roles</vt:lpstr>
      <vt:lpstr>Testing + Quality assurance</vt:lpstr>
      <vt:lpstr>Development Issues</vt:lpstr>
      <vt:lpstr>Future features</vt:lpstr>
      <vt:lpstr>Team issues</vt:lpstr>
      <vt:lpstr>Lessons learnt</vt:lpstr>
      <vt:lpstr>User stories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SWIPE MY RIDE</dc:title>
  <dc:creator>Shannon Imbo</dc:creator>
  <cp:lastModifiedBy>Freddie Vincent</cp:lastModifiedBy>
  <cp:revision>5</cp:revision>
  <dcterms:created xsi:type="dcterms:W3CDTF">2019-10-24T03:37:59Z</dcterms:created>
  <dcterms:modified xsi:type="dcterms:W3CDTF">2019-10-24T05:02:58Z</dcterms:modified>
</cp:coreProperties>
</file>