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25" r:id="rId2"/>
    <p:sldId id="526" r:id="rId3"/>
    <p:sldId id="527" r:id="rId4"/>
    <p:sldId id="528" r:id="rId5"/>
    <p:sldId id="529" r:id="rId6"/>
    <p:sldId id="530" r:id="rId7"/>
    <p:sldId id="531" r:id="rId8"/>
    <p:sldId id="533" r:id="rId9"/>
    <p:sldId id="532" r:id="rId10"/>
    <p:sldId id="534" r:id="rId11"/>
    <p:sldId id="535" r:id="rId12"/>
    <p:sldId id="536" r:id="rId13"/>
    <p:sldId id="360" r:id="rId14"/>
    <p:sldId id="495" r:id="rId15"/>
    <p:sldId id="496" r:id="rId16"/>
    <p:sldId id="498" r:id="rId17"/>
    <p:sldId id="499" r:id="rId18"/>
    <p:sldId id="500" r:id="rId19"/>
    <p:sldId id="494" r:id="rId20"/>
    <p:sldId id="573" r:id="rId21"/>
    <p:sldId id="615" r:id="rId22"/>
    <p:sldId id="286" r:id="rId23"/>
    <p:sldId id="340" r:id="rId24"/>
    <p:sldId id="341" r:id="rId25"/>
    <p:sldId id="342" r:id="rId26"/>
    <p:sldId id="343" r:id="rId27"/>
    <p:sldId id="344" r:id="rId28"/>
    <p:sldId id="345" r:id="rId29"/>
    <p:sldId id="346" r:id="rId30"/>
    <p:sldId id="347" r:id="rId31"/>
    <p:sldId id="348" r:id="rId32"/>
    <p:sldId id="349" r:id="rId33"/>
    <p:sldId id="509" r:id="rId34"/>
    <p:sldId id="510" r:id="rId35"/>
    <p:sldId id="354" r:id="rId36"/>
    <p:sldId id="357" r:id="rId37"/>
    <p:sldId id="358" r:id="rId38"/>
    <p:sldId id="359" r:id="rId39"/>
    <p:sldId id="288" r:id="rId40"/>
    <p:sldId id="289" r:id="rId41"/>
    <p:sldId id="290" r:id="rId42"/>
    <p:sldId id="293" r:id="rId43"/>
    <p:sldId id="292" r:id="rId44"/>
    <p:sldId id="294" r:id="rId45"/>
    <p:sldId id="296" r:id="rId46"/>
    <p:sldId id="297" r:id="rId47"/>
    <p:sldId id="361" r:id="rId48"/>
    <p:sldId id="36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12/15/2019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97778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98897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5934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2395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125666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71719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284655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137220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74777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20151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75467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37255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3948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61528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9752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0183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4868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12/15/2019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3847855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oftwaretestinghelp.com/what-is-non-functional-te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build and release?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Build</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It is a number of software that is given to the testing team by the development team.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Release</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It is a number of software that is handed over to the customer by the tester or developer.</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69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Suppose you find a bug in production;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How would you make sure that the same bug is not introduced again?</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The best way is to immediately write a test case for the production defect and include it in the regression suite. This way we ensure that the bug does not get introduced again.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Also many a time we can also think of alternate test cases or similar kind of test case and include them in our planned execution.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12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functional and nonfunctional testing?</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Functional</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testing</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basically deals with the functional aspect of the application. This technique tests that the system is behaving as per the requirement and specification.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These are directly linked with customer requirement. We validate the test cases against the specified requirement and make the test pass or failed accordingly.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Examples include regression, integration, system, smoke </a:t>
            </a:r>
            <a:r>
              <a:rPr kumimoji="0" lang="en-US" sz="20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hlinkClick r:id="rId2">
                  <a:extLst>
                    <a:ext uri="{A12FA001-AC4F-418D-AE19-62706E023703}">
                      <ahyp:hlinkClr xmlns:ahyp="http://schemas.microsoft.com/office/drawing/2018/hyperlinkcolor" val="tx"/>
                    </a:ext>
                  </a:extLst>
                </a:hlinkClick>
              </a:rPr>
              <a:t>Nonfunctional testing</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 – on the other hand, tests the Nonfunctional aspect of the application. It tests NOT the requirement, but the environmental factors like performance, load and stress.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These are not explicitly specified in the requirement but are prescribed in the quality standards. So as QA we have to make sure that these testing are also given sufficient time and priority.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299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Have you ever managed writing the test cases without having any documents?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Yes, many a time we have a situation where we have to write test cases without having any concrete documents. In that case, the best way is 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Collaborate with the BA and development team.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Dig into mails which have some information.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Dig into older test cases/regression suite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If the feature is new, try to read the wiki pages or help of the application to have an idea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Sit with the developer and try to understand the changes being made.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Based on your understanding, identify the test condition and send it to BA or stakeholders to review them.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041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can you tell when enough test cases have been created to adequately test a system or module?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5"/>
            <a:ext cx="9759821" cy="43971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You can tell that enough test cases have been created when there is at least one test case to cover every requirement.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   This ensures that all designed features of the application are being tested. </a:t>
            </a:r>
          </a:p>
        </p:txBody>
      </p:sp>
    </p:spTree>
    <p:extLst>
      <p:ext uri="{BB962C8B-B14F-4D97-AF65-F5344CB8AC3E}">
        <p14:creationId xmlns:p14="http://schemas.microsoft.com/office/powerpoint/2010/main" val="11680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Who writes test plans and test cases?</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379756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Test plans are typically written by the quality assurance lead while testers usually write test cases.</a:t>
            </a:r>
          </a:p>
        </p:txBody>
      </p:sp>
    </p:spTree>
    <p:extLst>
      <p:ext uri="{BB962C8B-B14F-4D97-AF65-F5344CB8AC3E}">
        <p14:creationId xmlns:p14="http://schemas.microsoft.com/office/powerpoint/2010/main" val="2760552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What is the role of quality assurance in a product development lifecycle?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Quality assurance should be involved very early on in the development life cycle so that they can have a better understanding of the system and create sufficient test cases. </a:t>
            </a:r>
          </a:p>
        </p:txBody>
      </p:sp>
    </p:spTree>
    <p:extLst>
      <p:ext uri="{BB962C8B-B14F-4D97-AF65-F5344CB8AC3E}">
        <p14:creationId xmlns:p14="http://schemas.microsoft.com/office/powerpoint/2010/main" val="2610453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How to tell if the requirement is good or bad?</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Requirement must be (SMART)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Speciﬁc</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ex.  ▪ User should be able to login.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Authorized user with valid username and password should be able to login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Measurable </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User should able to login very fast.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login in 2 second after clicking login button. </a:t>
            </a: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Attainable</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Realistic</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Tw Cen MT" panose="020B0602020104020603"/>
                <a:ea typeface="+mn-ea"/>
                <a:cs typeface="+mn-cs"/>
              </a:rPr>
              <a:t>Testable</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download the receipt very fast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User should able to download the receipt in 2 second. </a:t>
            </a:r>
          </a:p>
        </p:txBody>
      </p:sp>
    </p:spTree>
    <p:extLst>
      <p:ext uri="{BB962C8B-B14F-4D97-AF65-F5344CB8AC3E}">
        <p14:creationId xmlns:p14="http://schemas.microsoft.com/office/powerpoint/2010/main" val="118127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Why we test?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build bug free application.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satisﬁed end user and client.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build great product to generate more revenue.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I love testing and testing is my passion. </a:t>
            </a:r>
          </a:p>
        </p:txBody>
      </p:sp>
    </p:spTree>
    <p:extLst>
      <p:ext uri="{BB962C8B-B14F-4D97-AF65-F5344CB8AC3E}">
        <p14:creationId xmlns:p14="http://schemas.microsoft.com/office/powerpoint/2010/main" val="3337485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What is tester’s main responsibility?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To ﬁnd bug as much as possible as early as possible. Make sure most of the bug gets ﬁxed. To </a:t>
            </a:r>
            <a:r>
              <a:rPr kumimoji="0" lang="en-US" sz="3500" b="0" i="0" u="none" strike="noStrike" kern="1200" cap="none" spc="0" normalizeH="0" baseline="0" noProof="0" dirty="0" err="1">
                <a:ln>
                  <a:noFill/>
                </a:ln>
                <a:solidFill>
                  <a:prstClr val="black"/>
                </a:solidFill>
                <a:effectLst/>
                <a:uLnTx/>
                <a:uFillTx/>
                <a:latin typeface="Tw Cen MT" panose="020B0602020104020603"/>
                <a:ea typeface="+mn-ea"/>
                <a:cs typeface="+mn-cs"/>
              </a:rPr>
              <a:t>satisy</a:t>
            </a:r>
            <a:r>
              <a:rPr kumimoji="0" lang="en-US" sz="3500" b="0" i="0" u="none" strike="noStrike" kern="1200" cap="none" spc="0" normalizeH="0" baseline="0" noProof="0" dirty="0">
                <a:ln>
                  <a:noFill/>
                </a:ln>
                <a:solidFill>
                  <a:prstClr val="black"/>
                </a:solidFill>
                <a:effectLst/>
                <a:uLnTx/>
                <a:uFillTx/>
                <a:latin typeface="Tw Cen MT" panose="020B0602020104020603"/>
                <a:ea typeface="+mn-ea"/>
                <a:cs typeface="+mn-cs"/>
              </a:rPr>
              <a:t> the end user and client buy delivering bug free and user friendly application.</a:t>
            </a:r>
          </a:p>
        </p:txBody>
      </p:sp>
    </p:spTree>
    <p:extLst>
      <p:ext uri="{BB962C8B-B14F-4D97-AF65-F5344CB8AC3E}">
        <p14:creationId xmlns:p14="http://schemas.microsoft.com/office/powerpoint/2010/main" val="144443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79868"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Entrance Criteria = (DEV to TEST) which in turn is exit criteria for DEV</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100% requirements (User Story) are complete.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Unit testing performed in DEV environment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ALL Critical Defects are closed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Exit Criteria = (TEST to PRD) = Entrance Criteria for PROD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100% test cases executed and passed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All Critical and High Defects are closed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Some Low defects might stay Open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6640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487680"/>
            <a:ext cx="9969623"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are the automation challenges that SQA(Software Quality Assurance) team faces while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1. Mastering the automation tool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2. Reusability of Automation script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3. Adaptability of test case for automation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rPr>
              <a:t>4. Automating complex test cases.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9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43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 In Software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Entry criteria – It is a process that should run when a system begins. It includes the following artifacts.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FRS (Functional Requirement Specification)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Exit Criteria – It signals when the testing should complete and when should the product be ready to release. It includes the following artifacts.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Test Summary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Defect Analysis report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83955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Entry and Exit Criteria In Software Testing?</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Entry criteria – Definition of Ready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testable requirements, user stories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 environment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necessary test tools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Availability of test data and other necessary resources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Exit Criteria – Definition of Done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Planned tests have been executed</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 defined level of coverage (e.g., of requirements, user stories, acceptance criteria, risks, code) has been achieved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number of unresolved defects is within an agreed limit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number of estimated remaining defects is sufficiently low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evaluated levels of reliability, performance efficiency, usability, security, and other relevant quality characteristics are sufficient</a:t>
            </a:r>
          </a:p>
        </p:txBody>
      </p:sp>
    </p:spTree>
    <p:extLst>
      <p:ext uri="{BB962C8B-B14F-4D97-AF65-F5344CB8AC3E}">
        <p14:creationId xmlns:p14="http://schemas.microsoft.com/office/powerpoint/2010/main" val="423787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096991" y="743006"/>
            <a:ext cx="8309500"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The Deﬁnition of Done?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176890" y="2109445"/>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Everything has it’s own DoD. for example, for the user story the DoD is met  all the acceptance criteria.  For the testing for that story is all the test cases are executed and passed 100%.  For the coding: Code should be well written, unit test have been run.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It means something is achieved 100%  and we don’t have to redo it again. </a:t>
            </a:r>
          </a:p>
        </p:txBody>
      </p:sp>
    </p:spTree>
    <p:extLst>
      <p:ext uri="{BB962C8B-B14F-4D97-AF65-F5344CB8AC3E}">
        <p14:creationId xmlns:p14="http://schemas.microsoft.com/office/powerpoint/2010/main" val="8345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Describe your typical day at work</a:t>
            </a: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My day at work typically starts with making a “to-do” list of thing I need to work on that day. A list might include but not be limited to , any of the following: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Check my email (confirm is there any meeting that I need to attend)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Attending Daily scrum meeting or any other.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Continue work on task, reading requirements to better understand which kind of test cases I need to build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Writing automation scripts in scenarios where there is a need for automation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Executing the testing and coordinating with developers to check the defects that i have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Meeting with the development team to communicate the daily defect log and plan around fixing and retesting defects.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298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Where do you see yourself 5 years from now?</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 would like to get some hands-on experience in conducting business within the IT industry. I would like to learn as much as possible to be more technical competitive person. Ideally, I’d like to become a real software developer in Testing field.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(Note: Some managers are already under stress. They are not comfortable to hire the person that is smarter than themselves. So you have to know how to make them comfortable by let them feel that you are technically good, but you will be Zero thread to their position.)</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6111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Are you a team player or a lone wolf?</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been in both kinds of situations. While I feel teamwork is really necessary to boot the enthusiasm, and productivity, I am also comfortable working by myself.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From my experience, things like brainstorming, going over user stories and scenarios and plugging gaps in user stories or acceptance criteria need a lot of teamwork.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However, there are things like documentation, preparing presentations, data analysis which are best done alone in the start.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272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Do you like working in small teams or big teams?</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had chance to work in teams as big as more than 12 testers, and also in small teams of 4 or 5. While each situation has its pros and cons, I feel comfortable and work well either way.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For example, with a big team, you have more resources and a better division of labor. However, the coordination is challenging and chaotic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Similarly, small teams can be nimble and are suitable for agile style development. However, the scope has to be limited because of team size, and often the staff is stretched thin and must work long hours.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6155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Have you work under pressure?</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I’m not strange to working under pressure. Good pressure- such as having a lot of assignments / tasks to work on or and upcoming deadline help me to stay motivated and productive. Of course, there are time when too much pressure can lead to stress; However, I can </a:t>
            </a: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prioritize</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my job and meeting deadlines which prevents me from feeling stressed often during the work.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For example, when developer couldn’t deploy the code on time, as an automation tester we shouldn’t do nothing and wait. In that situation, I read acceptance criteria/ requirement, analyze scenarios and create the test case or   write my pseudocode. So once it’s done my 70% of job is done also, therefore, I can meet my deadline or finish my job according to deadline.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This is how I handle my stress or avoiding unnecessary stress by simple prioritize , focus on and get the job done.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294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w Cen MT" panose="020B0602020104020603"/>
                <a:ea typeface="+mn-ea"/>
                <a:cs typeface="+mn-cs"/>
              </a:rPr>
              <a:t>Why did you apply for this position? Or Why should we hire you ?</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feel that your vacancy ideally fits my work experience, skills and qualifications. Therefore, I will be able to make significant contribution to your company as well as fulfill my potential.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would like to work for a company where </a:t>
            </a: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feel </a:t>
            </a: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can make a real difference. After did some research about your company I have discovered that it has a excellent reputation. I was also greatly impressed by your companies mission statement, values and culture. I feel strongly that your is a organization that I  would like to work for and be associated with.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believe your company will help me to develop my career in the direction that want it to go.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 think I would be a perfect candidate and compatible fit for this position.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142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Why are you looking for a change now ?</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 have worked at my present  employer for X number of years, and it has been a great journey. I still love my job and am very good at it.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However, I have hit a ceiling in terms of development here, and I am looking for an opportunity to face new challenges, achieve certain key career aspirations and grow within the industry.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When I read your job description, It immediately piqued my interest as it seems like a perfect match for my skills, and a great opportunity to add value to your organization. </a:t>
            </a:r>
          </a:p>
        </p:txBody>
      </p:sp>
    </p:spTree>
    <p:extLst>
      <p:ext uri="{BB962C8B-B14F-4D97-AF65-F5344CB8AC3E}">
        <p14:creationId xmlns:p14="http://schemas.microsoft.com/office/powerpoint/2010/main" val="16919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Explain the steps for Bug Cycle?</a:t>
            </a: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1. Once the bug is identified by the tester, it is assigned to the development manager in open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2. If the bug is a valid defect the development team will fix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3. If it is not a valid defect, the defect will be ignored and marked as rejected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4. The next step will be to check whether it is in scope. If the bug is not the part of the current  release, then the defects are postponed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5. If the defect or bug is raised earlier then the tester will assign a DUPLICATE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6. When bug is assigned to developer to fix, it will be given a IN-PROGRESS status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7. Once the defect is repaired, the status will change to FIXED at the end the tester will give CLOSED status if it passes the final test.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0824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are your strengths as a QA?</a:t>
            </a:r>
            <a:endPar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Strengths: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QAs have input into the entire software development process.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Verifying software is just one aspect of the role- but most end users aren’t interested in what any applications can do for them.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	I have the ability to get a very clear understanding of the business requirements along with business logic much before starting the test strategy.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Quick learning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Communication skills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Work under pressure or handle stress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92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are your weaknesses as a QA?</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Weaknesses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In the pass my greatest weakness was that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was very critical of my own work. I always thought in order to produce excellent and error-free work, have to go each and every detail, while this is beneficial to my job performance, but it is possible to go to extremes.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 have also found that I can easily waste time checking and rechecking the same stuff. For example, when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found defect , it is great for reproduce 2-3 times to confirm that is a bug or not.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But what I did is I do recreate bug 6-7 times with using different test data or environment. But then </a:t>
            </a:r>
            <a:r>
              <a:rPr kumimoji="0" lang="en-US" sz="2500" b="0" i="0" u="none" strike="noStrike" kern="1200" cap="none" spc="0" normalizeH="0" baseline="0" noProof="0" dirty="0" err="1">
                <a:ln>
                  <a:noFill/>
                </a:ln>
                <a:solidFill>
                  <a:prstClr val="black"/>
                </a:solidFill>
                <a:effectLst/>
                <a:uLnTx/>
                <a:uFillTx/>
                <a:latin typeface="Tw Cen MT" panose="020B0602020104020603"/>
                <a:ea typeface="+mn-ea"/>
                <a:cs typeface="+mn-cs"/>
              </a:rPr>
              <a:t>i</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realized this is just waste of time. So now I’m always making a conscious effort to trust myself and my quality focus more on other task.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107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Do you have any questions for me?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Yes , I do have couple questions, Can you tell me about the team structure and who I will be working with?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are the challenge that your team facing 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kind of tools do you use?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Can you give high level information about the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Is it new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006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is a Module?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 “Module” is a software component that has a specific task. It can be a “link” which can go inside to its component detail.</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2563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peer review ?</a:t>
            </a: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Peer review is process for finding any error or defect on various documents , it is conducted by team members . the purpose of peer review is find the defect as early as possible before it is deployed to next step.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39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do you test the application if the requirements are not available?</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A-1 If the requirement is not available we have to do our best to gather as much information as possible from the end-users, client and similar applications from competitors. Based on our research we can still test the application. For example if we have to test an e-commerce application without requirement we can analyze amazon.com to gather basic requirements and perform our testing accordingly.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A-1.2 When we do not have any formal document (e.g. FSD,BRD.SRS) available for reference, we can get help from earlier versions of the application, defects description and comments, wireframes, etc. It is always a good idea to include some members on the team who have good domain knowledge. We can also talk directly with developers and business analysts, who help us understand application behavior. We can create reference documents for the testing team, which will help new team members to become productive quickly.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A-2.3 In my current company , while I was working on any production defect ticket which is not including any Acceptance Criteria (requirement).In that case, I go to developer desk discuss about root cause scenarios and take a note, analyze it , create a test case , execute them make sure the issue is fixed then complete my testing.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75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can you tell when enough test cases have been created to test a system or module? </a:t>
            </a:r>
            <a:endPar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381862"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That is a reason we need to have RTM(Requirement Traceability Matrix) we can tell how many requirement has been covered by test cases and how many still left from RTM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In other words, it is a document that maps and traces user requirement with test cases.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The main purpose of Requirement Traceability Matrix is to see that all test cases are covered so that no functionality should miss while doing Software testing.</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164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is the verification and validation ?</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Verification is the process, to ensure that whether we are building the product right i.e., to verify the requirements which we have and to verify whether we are developing the product accordingly or not. Activities involved here are Inspections, Reviews, Walk-throughs.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Validation is the process, whether we are building the right product i.e., to validate the product which we have developed is right or not. Activities involved in this is Testing the software application.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24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How will you resolve a conflict between developer and tester where tester</a:t>
            </a: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wants the defect to be fixed, while developer does not consider it to be a defect?</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92694"/>
            <a:ext cx="10226351" cy="44227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The testers and developers look at the requirement from a different perspective. So my approach is to look at the requirement from the customer’s perspective and make the decision.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I can give an example from a recent project. This project involves a lot of online forms that a user has to fill. These forms have hundreds of fields, and a user has to select one or more values from hundreds of choices from drop-down list. However, I realized while testing that a drop -down is not user friendly at all if you are going to select multiple values from a set of hundreds of values. A multi-select box is a much better option. The developer did not think it was a bug because they built it exactly as per the requirement specification. However, it would not have worked for an end user. When I explained this to them, they saw value in it, and it was finally recorded as a defect.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5910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752607" y="743349"/>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 see so many companies in your resume, why are you changing job so frequently?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752607" y="2074277"/>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Since most of the IT projects have start and end date once the project is completed I had to ﬁnd another position. That is why there are many companies on my resume. </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Plus, since I worked for many different projects it keeps my skills up to date. I think it is a good thing. </a:t>
            </a:r>
          </a:p>
        </p:txBody>
      </p:sp>
    </p:spTree>
    <p:extLst>
      <p:ext uri="{BB962C8B-B14F-4D97-AF65-F5344CB8AC3E}">
        <p14:creationId xmlns:p14="http://schemas.microsoft.com/office/powerpoint/2010/main" val="142089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List out the roles of Software Quality Assurance engineer?</a:t>
            </a: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Writing test cases</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2. Automating test cases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3. Attending Agile ceremonies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4. Analyze smoke test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5. Analyze regression test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6. Report the defect </a:t>
            </a:r>
          </a:p>
        </p:txBody>
      </p:sp>
    </p:spTree>
    <p:extLst>
      <p:ext uri="{BB962C8B-B14F-4D97-AF65-F5344CB8AC3E}">
        <p14:creationId xmlns:p14="http://schemas.microsoft.com/office/powerpoint/2010/main" val="28056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2810003" y="134297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How do you determine what to test in an application?</a:t>
            </a:r>
          </a:p>
        </p:txBody>
      </p:sp>
      <p:sp>
        <p:nvSpPr>
          <p:cNvPr id="5" name="Rectangle 4">
            <a:extLst>
              <a:ext uri="{FF2B5EF4-FFF2-40B4-BE49-F238E27FC236}">
                <a16:creationId xmlns:a16="http://schemas.microsoft.com/office/drawing/2014/main" id="{13441CB0-48BB-41C3-A8B9-A96315F46660}"/>
              </a:ext>
            </a:extLst>
          </p:cNvPr>
          <p:cNvSpPr/>
          <p:nvPr/>
        </p:nvSpPr>
        <p:spPr>
          <a:xfrm>
            <a:off x="2117546" y="2958715"/>
            <a:ext cx="957012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Answer: First of all we have the test cases (or test scripts) that are written based on the requirement document. This pretty much covers what functionalities to test. Therefore, looking at the test cases tells us what to test in the application.</a:t>
            </a:r>
          </a:p>
        </p:txBody>
      </p:sp>
    </p:spTree>
    <p:extLst>
      <p:ext uri="{BB962C8B-B14F-4D97-AF65-F5344CB8AC3E}">
        <p14:creationId xmlns:p14="http://schemas.microsoft.com/office/powerpoint/2010/main" val="9447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3038603" y="103436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What do you like about QA?</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13441CB0-48BB-41C3-A8B9-A96315F46660}"/>
              </a:ext>
            </a:extLst>
          </p:cNvPr>
          <p:cNvSpPr/>
          <p:nvPr/>
        </p:nvSpPr>
        <p:spPr>
          <a:xfrm>
            <a:off x="2346146" y="2650105"/>
            <a:ext cx="9570128" cy="2948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Answer: The best thing I like about QA is, I like the job which is more process oriented. For example, we have to work right from reading the requirement documents, providing feedback to the Business Analysts as necessary, writing test plans, test cases, execute the test cases, interaction with different developers, attend walk-through meeting and so 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 am a very detailed oriented person. When I test applications, I try to get into the depth of functionality so that I don’t miss out anything. Finally, I love logging defects.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797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224236" y="449126"/>
            <a:ext cx="8409936" cy="113251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do you like the most about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2358460" y="208497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There are several answers that you can give for this question.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Here are a few examples: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enjoy the process of hunting down bugs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Your experience and background have been focused on enhancing testing techniques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like being in the last phase of work before the product reaches the customer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consider your contribution to the whole development process to be very important.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24660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851704" y="694734"/>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Why do you want to work for our company?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851704" y="2058621"/>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Based on my research, I liked the company’s vision and mission(you have to know this). </a:t>
            </a:r>
          </a:p>
        </p:txBody>
      </p:sp>
    </p:spTree>
    <p:extLst>
      <p:ext uri="{BB962C8B-B14F-4D97-AF65-F5344CB8AC3E}">
        <p14:creationId xmlns:p14="http://schemas.microsoft.com/office/powerpoint/2010/main" val="19694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075646" y="529136"/>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How to deal with not reproducible bug? </a:t>
            </a:r>
          </a:p>
        </p:txBody>
      </p:sp>
      <p:sp>
        <p:nvSpPr>
          <p:cNvPr id="8" name="Rectangle 7">
            <a:extLst>
              <a:ext uri="{FF2B5EF4-FFF2-40B4-BE49-F238E27FC236}">
                <a16:creationId xmlns:a16="http://schemas.microsoft.com/office/drawing/2014/main" id="{9F2BA93C-8C61-4B1A-BB73-241E591D5A5A}"/>
              </a:ext>
            </a:extLst>
          </p:cNvPr>
          <p:cNvSpPr/>
          <p:nvPr/>
        </p:nvSpPr>
        <p:spPr>
          <a:xfrm>
            <a:off x="2209870" y="216498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If the bug is not reproducible we have to always take the screenshot of the issue and note it down.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In later testing process we have to keep our eyes open to see if there is way to reproduce the bug. Also it is good to let colleagues know as well.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They can keep their eye open on that issue.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 my current application we have notice while we are performing some testing the application was logging out the user for no reason. This was happened in very inconsistent manner. We could not reproduce it initially. But later on I was able to reproduce the defect by performing some negative testing.</a:t>
            </a:r>
          </a:p>
        </p:txBody>
      </p:sp>
    </p:spTree>
    <p:extLst>
      <p:ext uri="{BB962C8B-B14F-4D97-AF65-F5344CB8AC3E}">
        <p14:creationId xmlns:p14="http://schemas.microsoft.com/office/powerpoint/2010/main" val="81336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09820" y="54297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are the key challenges of software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809820" y="2069774"/>
            <a:ext cx="8275712" cy="42909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Application should be stable enough to be tested</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Testing always under time constraint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Understanding the requirements.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Domain knowledge and business user perspective understanding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Regression testing</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Changing requirements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Lack of resources, tools and training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9799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46980" y="910101"/>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Automated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946980" y="2629844"/>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process of performing testing automatically which reduces the human intervention this is automation testing. The automation testing is carried out with the help of the some automation tool like UFT, Selenium, etc. In automation testing we use a tool that runs the test script to test the application; this test script can be generated manually or automatically. When testing is completed then tools automatically generate the test report.</a:t>
            </a:r>
          </a:p>
        </p:txBody>
      </p:sp>
    </p:spTree>
    <p:extLst>
      <p:ext uri="{BB962C8B-B14F-4D97-AF65-F5344CB8AC3E}">
        <p14:creationId xmlns:p14="http://schemas.microsoft.com/office/powerpoint/2010/main" val="142412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should be the approach when there is very little time given for testing, and you have to complete the testing within that short time frame?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Check with the PO and developers to decide on the high priority test cases. Execute high priority test cases first.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Ad hoc testing always yields good results in less time. The key here is to assign different areas of the application to different team members to perform ad hoc testing. </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123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positive and negative testing?</a:t>
            </a: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Positive testing is the activity to test the intended and correct functioning of the system on being fed with valid and appropriate input data whereas negative testing evaluates the system’s behavior and response in the presence of invalid input data.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84904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 Explain what is Test Metric is software testing and what information does it contains?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In software testing, Test Metric is referred to the standard of test measurement.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They are content of a testing. It contains information like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Total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run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passed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failed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passed the first time</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785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Tw Cen MT" panose="020B0602020104020603"/>
                <a:ea typeface="+mn-ea"/>
                <a:cs typeface="+mn-cs"/>
              </a:rPr>
              <a:t>What types of documents are there in SQA?</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The types of documents in SQA are: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1. Requirement Document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2. Test cases and Test 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3. Test incident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4. Test summary report</a:t>
            </a: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1067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What is the difference between Test Plan and Test Strategy ?</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Test Strategy is at a higher level, mostly created by the Project Manager which demonstrates the overall approach of the testing for the entire project.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Test plan basically depicts the how the testing should be performed for a particular application, falling under a project.</a:t>
            </a:r>
          </a:p>
        </p:txBody>
      </p:sp>
    </p:spTree>
    <p:extLst>
      <p:ext uri="{BB962C8B-B14F-4D97-AF65-F5344CB8AC3E}">
        <p14:creationId xmlns:p14="http://schemas.microsoft.com/office/powerpoint/2010/main" val="42886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How do you define a format of writing a good test case?</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 test case has the below format: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1. Test case 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2. Test case description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3.  Environment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4.  Build version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5.  Steps to execute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Tw Cen MT" panose="020B0602020104020603"/>
                <a:ea typeface="+mn-ea"/>
                <a:cs typeface="+mn-cs"/>
              </a:rPr>
              <a:t>6.  Expected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results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90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What would you do if you have a large suite to execute in very less time?</a:t>
            </a:r>
            <a:endPar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In case we have less time and have to execute larger volume of test cases, we should prioritize the test case at first instant and execute the high priority test cases first and then move on to the lower priority ones.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This way we can make sure that the important aspects of the software is tested.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Alternatively, we may also seek customer preference that which is the most important functionality of the software according to them, and we should start testing from those areas and then gradually move to those areas which are of less importance.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843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4314</Words>
  <Application>Microsoft Office PowerPoint</Application>
  <PresentationFormat>Widescreen</PresentationFormat>
  <Paragraphs>267</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cp:revision>
  <dcterms:created xsi:type="dcterms:W3CDTF">2019-12-15T17:13:53Z</dcterms:created>
  <dcterms:modified xsi:type="dcterms:W3CDTF">2019-12-15T17:14:43Z</dcterms:modified>
</cp:coreProperties>
</file>