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78" r:id="rId3"/>
    <p:sldId id="280" r:id="rId4"/>
    <p:sldId id="281" r:id="rId5"/>
    <p:sldId id="279" r:id="rId6"/>
    <p:sldId id="265" r:id="rId7"/>
    <p:sldId id="258" r:id="rId8"/>
    <p:sldId id="282" r:id="rId9"/>
    <p:sldId id="264" r:id="rId10"/>
    <p:sldId id="292" r:id="rId11"/>
    <p:sldId id="291" r:id="rId12"/>
    <p:sldId id="269" r:id="rId13"/>
    <p:sldId id="284" r:id="rId14"/>
    <p:sldId id="272" r:id="rId15"/>
    <p:sldId id="283" r:id="rId16"/>
    <p:sldId id="275" r:id="rId17"/>
    <p:sldId id="285" r:id="rId18"/>
    <p:sldId id="270" r:id="rId19"/>
    <p:sldId id="286" r:id="rId20"/>
    <p:sldId id="287" r:id="rId21"/>
    <p:sldId id="288" r:id="rId22"/>
    <p:sldId id="298" r:id="rId23"/>
    <p:sldId id="261" r:id="rId24"/>
    <p:sldId id="290" r:id="rId25"/>
    <p:sldId id="289" r:id="rId26"/>
    <p:sldId id="294" r:id="rId27"/>
    <p:sldId id="297" r:id="rId28"/>
    <p:sldId id="293" r:id="rId29"/>
    <p:sldId id="296" r:id="rId30"/>
    <p:sldId id="295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737"/>
  </p:normalViewPr>
  <p:slideViewPr>
    <p:cSldViewPr snapToGrid="0" snapToObjects="1">
      <p:cViewPr>
        <p:scale>
          <a:sx n="105" d="100"/>
          <a:sy n="105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845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5840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6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7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C1C64B-8BA9-AE40-AD13-7A1086F2231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75302D-61C8-4547-9A7F-C40CC7EDDF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99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eksforgeeks.org/regular-expressions-in-java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are creating a method, pay attention to 3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accept</a:t>
            </a:r>
          </a:p>
          <a:p>
            <a:r>
              <a:rPr lang="en-US" dirty="0" smtClean="0"/>
              <a:t>What does it do</a:t>
            </a:r>
          </a:p>
          <a:p>
            <a:r>
              <a:rPr lang="en-US" dirty="0" smtClean="0"/>
              <a:t>What does it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4776"/>
          </a:xfrm>
        </p:spPr>
        <p:txBody>
          <a:bodyPr/>
          <a:lstStyle/>
          <a:p>
            <a:r>
              <a:rPr lang="en-US" dirty="0" smtClean="0"/>
              <a:t>Split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0576"/>
            <a:ext cx="9601200" cy="4306824"/>
          </a:xfrm>
        </p:spPr>
        <p:txBody>
          <a:bodyPr/>
          <a:lstStyle/>
          <a:p>
            <a:r>
              <a:rPr lang="en-US" dirty="0" smtClean="0"/>
              <a:t>What does it accept:</a:t>
            </a:r>
          </a:p>
          <a:p>
            <a:pPr lvl="1"/>
            <a:r>
              <a:rPr lang="en-US" dirty="0" smtClean="0"/>
              <a:t>It accepts a delimiter/string parameter by which you want the string to be split</a:t>
            </a:r>
          </a:p>
          <a:p>
            <a:pPr lvl="1"/>
            <a:r>
              <a:rPr lang="en-US" dirty="0" smtClean="0"/>
              <a:t>Example for delimiter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word.split</a:t>
            </a:r>
            <a:r>
              <a:rPr lang="en-US" dirty="0" smtClean="0"/>
              <a:t>(“ </a:t>
            </a:r>
            <a:r>
              <a:rPr lang="en-US" dirty="0" smtClean="0"/>
              <a:t>“);</a:t>
            </a:r>
            <a:endParaRPr lang="en-US" dirty="0" smtClean="0"/>
          </a:p>
          <a:p>
            <a:r>
              <a:rPr lang="en-US" dirty="0" smtClean="0"/>
              <a:t>What does it do</a:t>
            </a:r>
          </a:p>
          <a:p>
            <a:pPr lvl="1"/>
            <a:r>
              <a:rPr lang="en-US" dirty="0" smtClean="0"/>
              <a:t>It will search for the delimiter/string in the whole string and will split each </a:t>
            </a:r>
            <a:r>
              <a:rPr lang="en-US" dirty="0" smtClean="0"/>
              <a:t>time it finds the delimiter </a:t>
            </a:r>
            <a:r>
              <a:rPr lang="en-US" dirty="0" smtClean="0"/>
              <a:t>and </a:t>
            </a:r>
            <a:r>
              <a:rPr lang="en-US" dirty="0" smtClean="0"/>
              <a:t>forms </a:t>
            </a:r>
            <a:r>
              <a:rPr lang="en-US" dirty="0" smtClean="0"/>
              <a:t>an array</a:t>
            </a:r>
          </a:p>
          <a:p>
            <a:r>
              <a:rPr lang="en-US" dirty="0" smtClean="0"/>
              <a:t>What does it return</a:t>
            </a:r>
          </a:p>
          <a:p>
            <a:pPr lvl="1"/>
            <a:r>
              <a:rPr lang="en-US" dirty="0" smtClean="0"/>
              <a:t>It will return an array of strings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72" y="4477512"/>
            <a:ext cx="9601200" cy="742950"/>
          </a:xfrm>
        </p:spPr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Methods_CountWords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72" y="2212086"/>
            <a:ext cx="9601200" cy="3581400"/>
          </a:xfrm>
        </p:spPr>
        <p:txBody>
          <a:bodyPr/>
          <a:lstStyle/>
          <a:p>
            <a:r>
              <a:rPr lang="en-US" dirty="0" smtClean="0"/>
              <a:t>Create a void method named </a:t>
            </a:r>
            <a:r>
              <a:rPr lang="en-US" dirty="0" err="1" smtClean="0"/>
              <a:t>countWords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Does not accept any arguments.</a:t>
            </a:r>
          </a:p>
          <a:p>
            <a:r>
              <a:rPr lang="en-US" dirty="0" smtClean="0"/>
              <a:t>When </a:t>
            </a:r>
            <a:r>
              <a:rPr lang="en-US" dirty="0"/>
              <a:t>called, asks user to input a sentence.</a:t>
            </a:r>
          </a:p>
          <a:p>
            <a:r>
              <a:rPr lang="en-US" dirty="0" smtClean="0"/>
              <a:t>Analyzes </a:t>
            </a:r>
            <a:r>
              <a:rPr lang="en-US" dirty="0"/>
              <a:t>sentence, and prints out how many words in the sentence</a:t>
            </a:r>
            <a:r>
              <a:rPr lang="en-US" dirty="0" smtClean="0"/>
              <a:t>.</a:t>
            </a:r>
          </a:p>
          <a:p>
            <a:r>
              <a:rPr lang="en-US" dirty="0"/>
              <a:t>Create a logic to have the expected output.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9525"/>
            <a:ext cx="8775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304" y="173736"/>
            <a:ext cx="9601200" cy="5455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68" y="826018"/>
            <a:ext cx="10009632" cy="59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err="1" smtClean="0"/>
              <a:t>Methods_LoginMethod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232"/>
            <a:ext cx="10515600" cy="5047488"/>
          </a:xfrm>
        </p:spPr>
        <p:txBody>
          <a:bodyPr>
            <a:normAutofit/>
          </a:bodyPr>
          <a:lstStyle/>
          <a:p>
            <a:r>
              <a:rPr lang="en-US" dirty="0" smtClean="0"/>
              <a:t>Method name: login</a:t>
            </a:r>
          </a:p>
          <a:p>
            <a:r>
              <a:rPr lang="en-US" dirty="0" smtClean="0"/>
              <a:t>Return type: void</a:t>
            </a:r>
          </a:p>
          <a:p>
            <a:r>
              <a:rPr lang="en-US" dirty="0" smtClean="0"/>
              <a:t>Accepts 2 string inputs from user</a:t>
            </a:r>
            <a:endParaRPr lang="en-US" dirty="0" smtClean="0"/>
          </a:p>
          <a:p>
            <a:r>
              <a:rPr lang="en-US" dirty="0" smtClean="0"/>
              <a:t>Expected data: (by requirement)</a:t>
            </a:r>
          </a:p>
          <a:p>
            <a:pPr lvl="1"/>
            <a:r>
              <a:rPr lang="en-US" dirty="0" err="1" smtClean="0"/>
              <a:t>expectedId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 err="1" smtClean="0"/>
              <a:t>johnJava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expectedPassword</a:t>
            </a:r>
            <a:r>
              <a:rPr lang="en-US" dirty="0" smtClean="0"/>
              <a:t> = “123456”</a:t>
            </a:r>
          </a:p>
          <a:p>
            <a:r>
              <a:rPr lang="en-US" dirty="0" smtClean="0"/>
              <a:t>Actual data: (entered by user)</a:t>
            </a:r>
            <a:endParaRPr lang="en-US" dirty="0" smtClean="0"/>
          </a:p>
          <a:p>
            <a:pPr lvl="1"/>
            <a:r>
              <a:rPr lang="en-US" dirty="0" err="1" smtClean="0"/>
              <a:t>actualId</a:t>
            </a:r>
            <a:r>
              <a:rPr lang="en-US" dirty="0" smtClean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johnJava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actualPassword</a:t>
            </a:r>
            <a:r>
              <a:rPr lang="en-US" dirty="0" smtClean="0"/>
              <a:t> = “123456”</a:t>
            </a:r>
          </a:p>
          <a:p>
            <a:endParaRPr lang="en-US" dirty="0" smtClean="0"/>
          </a:p>
          <a:p>
            <a:r>
              <a:rPr lang="en-US" dirty="0" smtClean="0"/>
              <a:t>Create a logic that compares </a:t>
            </a:r>
            <a:r>
              <a:rPr lang="en-US" dirty="0" err="1" smtClean="0"/>
              <a:t>expectedId</a:t>
            </a:r>
            <a:r>
              <a:rPr lang="en-US" dirty="0" smtClean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expectedPassword</a:t>
            </a:r>
            <a:r>
              <a:rPr lang="en-US" dirty="0" smtClean="0"/>
              <a:t> with </a:t>
            </a:r>
            <a:r>
              <a:rPr lang="en-US" dirty="0" err="1" smtClean="0"/>
              <a:t>givenId</a:t>
            </a:r>
            <a:r>
              <a:rPr lang="en-US" dirty="0" smtClean="0"/>
              <a:t>, </a:t>
            </a:r>
            <a:r>
              <a:rPr lang="en-US" dirty="0" err="1" smtClean="0"/>
              <a:t>givenPassword</a:t>
            </a:r>
            <a:endParaRPr lang="en-US" dirty="0" smtClean="0"/>
          </a:p>
          <a:p>
            <a:r>
              <a:rPr lang="en-US" dirty="0" smtClean="0"/>
              <a:t>Have the output as displayed.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9" y="1029811"/>
            <a:ext cx="51054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72" y="3540347"/>
            <a:ext cx="6245227" cy="20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1936" y="56083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74" y="91440"/>
            <a:ext cx="8609166" cy="6677516"/>
          </a:xfrm>
        </p:spPr>
      </p:pic>
    </p:spTree>
    <p:extLst>
      <p:ext uri="{BB962C8B-B14F-4D97-AF65-F5344CB8AC3E}">
        <p14:creationId xmlns:p14="http://schemas.microsoft.com/office/powerpoint/2010/main" val="189983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304355"/>
            <a:ext cx="9601200" cy="1485900"/>
          </a:xfrm>
        </p:spPr>
        <p:txBody>
          <a:bodyPr/>
          <a:lstStyle/>
          <a:p>
            <a:r>
              <a:rPr lang="en-US" dirty="0" err="1"/>
              <a:t>Methods_Palindromes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" y="1790255"/>
            <a:ext cx="11158728" cy="4351338"/>
          </a:xfrm>
        </p:spPr>
        <p:txBody>
          <a:bodyPr/>
          <a:lstStyle/>
          <a:p>
            <a:r>
              <a:rPr lang="en-US" dirty="0" smtClean="0"/>
              <a:t>Method name: </a:t>
            </a:r>
            <a:r>
              <a:rPr lang="en-US" dirty="0" err="1" smtClean="0"/>
              <a:t>isPalindrome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eturn type </a:t>
            </a:r>
            <a:r>
              <a:rPr lang="en-US" b="1" dirty="0" err="1"/>
              <a:t>b</a:t>
            </a:r>
            <a:r>
              <a:rPr lang="en-US" b="1" dirty="0" err="1" smtClean="0"/>
              <a:t>oolean</a:t>
            </a:r>
            <a:endParaRPr lang="en-US" b="1" dirty="0" smtClean="0"/>
          </a:p>
          <a:p>
            <a:r>
              <a:rPr lang="en-US" dirty="0" smtClean="0"/>
              <a:t>Accepts </a:t>
            </a:r>
            <a:r>
              <a:rPr lang="en-US" dirty="0"/>
              <a:t>a </a:t>
            </a:r>
            <a:r>
              <a:rPr lang="en-US" b="1" dirty="0"/>
              <a:t>String</a:t>
            </a:r>
            <a:r>
              <a:rPr lang="en-US" dirty="0"/>
              <a:t> as </a:t>
            </a:r>
            <a:r>
              <a:rPr lang="en-US" dirty="0" smtClean="0"/>
              <a:t>parameter</a:t>
            </a:r>
          </a:p>
          <a:p>
            <a:r>
              <a:rPr lang="en-US" dirty="0"/>
              <a:t>Returns the value </a:t>
            </a:r>
            <a:r>
              <a:rPr lang="en-US" dirty="0" smtClean="0"/>
              <a:t>as </a:t>
            </a:r>
            <a:r>
              <a:rPr lang="en-US" dirty="0" err="1" smtClean="0"/>
              <a:t>boolean</a:t>
            </a:r>
            <a:r>
              <a:rPr lang="en-US" dirty="0" smtClean="0"/>
              <a:t> (true/false) if </a:t>
            </a:r>
            <a:r>
              <a:rPr lang="en-US" dirty="0"/>
              <a:t>the </a:t>
            </a:r>
            <a:r>
              <a:rPr lang="en-US" dirty="0" smtClean="0"/>
              <a:t>given string is palindrome or not</a:t>
            </a:r>
          </a:p>
          <a:p>
            <a:r>
              <a:rPr lang="en-US" b="1" dirty="0" smtClean="0"/>
              <a:t>Output should be like: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2" y="0"/>
            <a:ext cx="4811268" cy="3207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88" y="3950778"/>
            <a:ext cx="1315952" cy="723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84" y="3965924"/>
            <a:ext cx="860704" cy="7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en-US" smtClean="0"/>
              <a:t>Solution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4" y="685800"/>
            <a:ext cx="7053900" cy="5951728"/>
          </a:xfrm>
        </p:spPr>
      </p:pic>
    </p:spTree>
    <p:extLst>
      <p:ext uri="{BB962C8B-B14F-4D97-AF65-F5344CB8AC3E}">
        <p14:creationId xmlns:p14="http://schemas.microsoft.com/office/powerpoint/2010/main" val="8415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6008"/>
          </a:xfrm>
        </p:spPr>
        <p:txBody>
          <a:bodyPr/>
          <a:lstStyle/>
          <a:p>
            <a:r>
              <a:rPr lang="en-US" dirty="0" err="1"/>
              <a:t>Methods_GoogleResultCount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808"/>
            <a:ext cx="9601200" cy="3581400"/>
          </a:xfrm>
        </p:spPr>
        <p:txBody>
          <a:bodyPr/>
          <a:lstStyle/>
          <a:p>
            <a:r>
              <a:rPr lang="en-US" dirty="0" smtClean="0"/>
              <a:t>Method name: </a:t>
            </a:r>
            <a:r>
              <a:rPr lang="en-US" dirty="0" err="1" smtClean="0"/>
              <a:t>resultCount</a:t>
            </a:r>
            <a:endParaRPr lang="en-US" dirty="0" smtClean="0"/>
          </a:p>
          <a:p>
            <a:r>
              <a:rPr lang="en-US" dirty="0" err="1" smtClean="0"/>
              <a:t>returnType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Accepts a string as parameter</a:t>
            </a:r>
          </a:p>
          <a:p>
            <a:r>
              <a:rPr lang="en-US" dirty="0" smtClean="0"/>
              <a:t>String will be passed as google result count format</a:t>
            </a:r>
          </a:p>
          <a:p>
            <a:r>
              <a:rPr lang="en-US" dirty="0" smtClean="0"/>
              <a:t>Print out only the count of search results.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80" y="3844036"/>
            <a:ext cx="3632200" cy="57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4480" y="3945120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 </a:t>
            </a:r>
            <a:r>
              <a:rPr lang="en-US" smtClean="0">
                <a:sym typeface="Wingdings"/>
              </a:rPr>
              <a:t>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80" y="4807458"/>
            <a:ext cx="16002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5155" y="4928588"/>
            <a:ext cx="12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Output</a:t>
            </a:r>
            <a:r>
              <a:rPr lang="en-US" smtClean="0">
                <a:sym typeface="Wingdings"/>
              </a:rPr>
              <a:t>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0"/>
            <a:ext cx="9601200" cy="667512"/>
          </a:xfrm>
        </p:spPr>
        <p:txBody>
          <a:bodyPr>
            <a:normAutofit fontScale="90000"/>
          </a:bodyPr>
          <a:lstStyle/>
          <a:p>
            <a:r>
              <a:rPr lang="en-US" smtClean="0"/>
              <a:t>Solution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87" y="608521"/>
            <a:ext cx="9400241" cy="60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</a:p>
          <a:p>
            <a:r>
              <a:rPr lang="en-US" dirty="0" smtClean="0"/>
              <a:t>Void methods</a:t>
            </a:r>
          </a:p>
          <a:p>
            <a:r>
              <a:rPr lang="en-US" dirty="0" smtClean="0"/>
              <a:t>Methods with return types</a:t>
            </a:r>
          </a:p>
          <a:p>
            <a:r>
              <a:rPr lang="en-US" dirty="0" smtClean="0"/>
              <a:t>Why do we use methods</a:t>
            </a:r>
          </a:p>
          <a:p>
            <a:r>
              <a:rPr lang="en-US" dirty="0" smtClean="0"/>
              <a:t>Parameters vs Arguments</a:t>
            </a:r>
          </a:p>
          <a:p>
            <a:r>
              <a:rPr lang="en-US" dirty="0" smtClean="0"/>
              <a:t>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0120"/>
          </a:xfrm>
        </p:spPr>
        <p:txBody>
          <a:bodyPr/>
          <a:lstStyle/>
          <a:p>
            <a:r>
              <a:rPr lang="en-US" dirty="0" err="1"/>
              <a:t>Methods_GoogleResultTime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/>
          <a:lstStyle/>
          <a:p>
            <a:r>
              <a:rPr lang="en-US" dirty="0"/>
              <a:t>Method name: </a:t>
            </a:r>
            <a:r>
              <a:rPr lang="en-US" dirty="0" err="1" smtClean="0"/>
              <a:t>resultTime</a:t>
            </a:r>
            <a:endParaRPr lang="en-US" dirty="0"/>
          </a:p>
          <a:p>
            <a:r>
              <a:rPr lang="en-US" dirty="0" err="1"/>
              <a:t>returnType</a:t>
            </a:r>
            <a:r>
              <a:rPr lang="en-US" dirty="0"/>
              <a:t> String</a:t>
            </a:r>
          </a:p>
          <a:p>
            <a:r>
              <a:rPr lang="en-US" dirty="0"/>
              <a:t>Accepts a string as parameter</a:t>
            </a:r>
          </a:p>
          <a:p>
            <a:r>
              <a:rPr lang="en-US" dirty="0"/>
              <a:t>String will be passed as google result count format</a:t>
            </a:r>
          </a:p>
          <a:p>
            <a:r>
              <a:rPr lang="en-US" dirty="0"/>
              <a:t>Print out only the </a:t>
            </a:r>
            <a:r>
              <a:rPr lang="en-US" dirty="0" smtClean="0"/>
              <a:t>time of </a:t>
            </a:r>
            <a:r>
              <a:rPr lang="en-US" dirty="0"/>
              <a:t>search results.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80" y="3844036"/>
            <a:ext cx="3632200" cy="57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4480" y="3945120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 </a:t>
            </a:r>
            <a:r>
              <a:rPr lang="en-US" smtClean="0">
                <a:sym typeface="Wingdings"/>
              </a:rPr>
              <a:t>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65155" y="4928588"/>
            <a:ext cx="12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Output</a:t>
            </a:r>
            <a:r>
              <a:rPr lang="en-US" smtClean="0">
                <a:sym typeface="Wingdings"/>
              </a:rPr>
              <a:t>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80" y="4928588"/>
            <a:ext cx="1892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0"/>
            <a:ext cx="9601200" cy="704088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2" y="704087"/>
            <a:ext cx="9287400" cy="5930509"/>
          </a:xfrm>
        </p:spPr>
      </p:pic>
    </p:spTree>
    <p:extLst>
      <p:ext uri="{BB962C8B-B14F-4D97-AF65-F5344CB8AC3E}">
        <p14:creationId xmlns:p14="http://schemas.microsoft.com/office/powerpoint/2010/main" val="212425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or </a:t>
            </a:r>
            <a:r>
              <a:rPr lang="en-US" b="1" dirty="0"/>
              <a:t>Regex</a:t>
            </a:r>
            <a:r>
              <a:rPr lang="en-US" dirty="0"/>
              <a:t> (in short) is an API for defining String patterns that can be used for searching, manipulating and editing a string in </a:t>
            </a:r>
            <a:r>
              <a:rPr lang="en-US" b="1" dirty="0"/>
              <a:t>Java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Regular </a:t>
            </a:r>
            <a:r>
              <a:rPr lang="en-US" dirty="0"/>
              <a:t>Expressions are provided under </a:t>
            </a:r>
            <a:r>
              <a:rPr lang="en-US" b="1" dirty="0"/>
              <a:t>java</a:t>
            </a:r>
            <a:r>
              <a:rPr lang="en-US" dirty="0"/>
              <a:t>. util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Hyperlink for further read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160"/>
          </a:xfrm>
        </p:spPr>
        <p:txBody>
          <a:bodyPr/>
          <a:lstStyle/>
          <a:p>
            <a:r>
              <a:rPr lang="en-US" dirty="0" err="1"/>
              <a:t>Methods</a:t>
            </a:r>
            <a:r>
              <a:rPr lang="en-US" dirty="0" err="1" smtClean="0"/>
              <a:t>_LoremIpsum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65504"/>
            <a:ext cx="9601200" cy="4501896"/>
          </a:xfrm>
        </p:spPr>
        <p:txBody>
          <a:bodyPr>
            <a:normAutofit/>
          </a:bodyPr>
          <a:lstStyle/>
          <a:p>
            <a:r>
              <a:rPr lang="en-US" dirty="0" smtClean="0"/>
              <a:t>Method name: </a:t>
            </a:r>
            <a:r>
              <a:rPr lang="en-US" dirty="0" err="1" smtClean="0"/>
              <a:t>doesContain</a:t>
            </a:r>
            <a:endParaRPr lang="en-US" dirty="0" smtClean="0"/>
          </a:p>
          <a:p>
            <a:r>
              <a:rPr lang="en-US" dirty="0" smtClean="0"/>
              <a:t>Return type: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Accepts a String as parameter</a:t>
            </a:r>
          </a:p>
          <a:p>
            <a:r>
              <a:rPr lang="en-US" dirty="0" smtClean="0"/>
              <a:t>Returns true or false</a:t>
            </a:r>
          </a:p>
          <a:p>
            <a:r>
              <a:rPr lang="en-US" dirty="0" smtClean="0"/>
              <a:t>Condition: Check if the </a:t>
            </a:r>
            <a:r>
              <a:rPr lang="en-US" b="1" dirty="0" smtClean="0"/>
              <a:t>third sentence</a:t>
            </a:r>
            <a:r>
              <a:rPr lang="en-US" dirty="0" smtClean="0"/>
              <a:t> contains the word “</a:t>
            </a:r>
            <a:r>
              <a:rPr lang="en-US" dirty="0" err="1" smtClean="0"/>
              <a:t>massa</a:t>
            </a:r>
            <a:r>
              <a:rPr lang="en-US" dirty="0" smtClean="0"/>
              <a:t>” </a:t>
            </a:r>
          </a:p>
          <a:p>
            <a:pPr lvl="3">
              <a:spcBef>
                <a:spcPts val="1000"/>
              </a:spcBef>
            </a:pPr>
            <a:r>
              <a:rPr lang="en-US" dirty="0"/>
              <a:t>(or </a:t>
            </a:r>
            <a:r>
              <a:rPr lang="en-US" dirty="0" smtClean="0"/>
              <a:t>a word specific </a:t>
            </a:r>
            <a:r>
              <a:rPr lang="en-US" dirty="0"/>
              <a:t>for your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should be; true or false</a:t>
            </a:r>
          </a:p>
          <a:p>
            <a:r>
              <a:rPr lang="en-US" dirty="0" err="1" smtClean="0"/>
              <a:t>PlaceHolder</a:t>
            </a:r>
            <a:r>
              <a:rPr lang="en-US" dirty="0" smtClean="0"/>
              <a:t>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Risus</a:t>
            </a:r>
            <a:r>
              <a:rPr lang="en-US" dirty="0"/>
              <a:t>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dui </a:t>
            </a:r>
            <a:r>
              <a:rPr lang="en-US" dirty="0" err="1"/>
              <a:t>ut.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non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ac. In </a:t>
            </a:r>
            <a:r>
              <a:rPr lang="en-US" dirty="0" err="1"/>
              <a:t>nisl</a:t>
            </a:r>
            <a:r>
              <a:rPr lang="en-US" dirty="0"/>
              <a:t>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vitae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8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5344"/>
            <a:ext cx="9601200" cy="643128"/>
          </a:xfrm>
        </p:spPr>
        <p:txBody>
          <a:bodyPr>
            <a:normAutofit fontScale="90000"/>
          </a:bodyPr>
          <a:lstStyle/>
          <a:p>
            <a:r>
              <a:rPr lang="en-US" smtClean="0"/>
              <a:t>Solution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54" y="85344"/>
            <a:ext cx="5685060" cy="6644640"/>
          </a:xfrm>
        </p:spPr>
      </p:pic>
    </p:spTree>
    <p:extLst>
      <p:ext uri="{BB962C8B-B14F-4D97-AF65-F5344CB8AC3E}">
        <p14:creationId xmlns:p14="http://schemas.microsoft.com/office/powerpoint/2010/main" val="1138236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LoremIpsum</a:t>
            </a:r>
            <a:r>
              <a:rPr lang="en-US" dirty="0" smtClean="0"/>
              <a:t> </a:t>
            </a:r>
            <a:r>
              <a:rPr lang="en-US" dirty="0" err="1" smtClean="0"/>
              <a:t>placeholdertext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Risus</a:t>
            </a:r>
            <a:r>
              <a:rPr lang="en-US" dirty="0"/>
              <a:t>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dui </a:t>
            </a:r>
            <a:r>
              <a:rPr lang="en-US" dirty="0" err="1"/>
              <a:t>ut.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non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ac. In </a:t>
            </a:r>
            <a:r>
              <a:rPr lang="en-US" dirty="0" err="1"/>
              <a:t>nisl</a:t>
            </a:r>
            <a:r>
              <a:rPr lang="en-US" dirty="0"/>
              <a:t>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vitae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1624"/>
          </a:xfrm>
        </p:spPr>
        <p:txBody>
          <a:bodyPr/>
          <a:lstStyle/>
          <a:p>
            <a:r>
              <a:rPr lang="en-US" smtClean="0"/>
              <a:t>Practice07_isAnagram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7424"/>
            <a:ext cx="9601200" cy="4379976"/>
          </a:xfrm>
        </p:spPr>
        <p:txBody>
          <a:bodyPr/>
          <a:lstStyle/>
          <a:p>
            <a:r>
              <a:rPr lang="en-US" dirty="0"/>
              <a:t>Method name: </a:t>
            </a:r>
            <a:r>
              <a:rPr lang="en-US" dirty="0" err="1" smtClean="0"/>
              <a:t>isAnagram</a:t>
            </a:r>
            <a:endParaRPr lang="en-US" dirty="0"/>
          </a:p>
          <a:p>
            <a:r>
              <a:rPr lang="en-US" dirty="0"/>
              <a:t>Return type: </a:t>
            </a:r>
            <a:r>
              <a:rPr lang="en-US" dirty="0" err="1" smtClean="0"/>
              <a:t>boolean</a:t>
            </a:r>
            <a:endParaRPr lang="en-US" dirty="0"/>
          </a:p>
          <a:p>
            <a:r>
              <a:rPr lang="en-US" dirty="0"/>
              <a:t>Accepts </a:t>
            </a:r>
            <a:r>
              <a:rPr lang="en-US" dirty="0" smtClean="0"/>
              <a:t>two strings as parameter</a:t>
            </a:r>
            <a:endParaRPr lang="en-US" dirty="0"/>
          </a:p>
          <a:p>
            <a:r>
              <a:rPr lang="en-US" dirty="0"/>
              <a:t>Returns </a:t>
            </a:r>
            <a:r>
              <a:rPr lang="en-US" dirty="0" smtClean="0"/>
              <a:t>value: true, or false</a:t>
            </a:r>
            <a:endParaRPr lang="en-US" dirty="0"/>
          </a:p>
          <a:p>
            <a:r>
              <a:rPr lang="en-US" dirty="0"/>
              <a:t>Output : </a:t>
            </a:r>
            <a:r>
              <a:rPr lang="en-US" dirty="0" smtClean="0"/>
              <a:t>true or false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86" y="0"/>
            <a:ext cx="2898213" cy="2828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3023616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3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0"/>
            <a:ext cx="9601200" cy="667512"/>
          </a:xfrm>
        </p:spPr>
        <p:txBody>
          <a:bodyPr>
            <a:normAutofit fontScale="90000"/>
          </a:bodyPr>
          <a:lstStyle/>
          <a:p>
            <a:r>
              <a:rPr lang="en-US" smtClean="0"/>
              <a:t>Solution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01227"/>
            <a:ext cx="9229344" cy="6660226"/>
          </a:xfrm>
        </p:spPr>
      </p:pic>
    </p:spTree>
    <p:extLst>
      <p:ext uri="{BB962C8B-B14F-4D97-AF65-F5344CB8AC3E}">
        <p14:creationId xmlns:p14="http://schemas.microsoft.com/office/powerpoint/2010/main" val="7200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6968"/>
          </a:xfrm>
        </p:spPr>
        <p:txBody>
          <a:bodyPr/>
          <a:lstStyle/>
          <a:p>
            <a:r>
              <a:rPr lang="en-US" dirty="0" err="1"/>
              <a:t>Methods_BeFibonacci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8112"/>
            <a:ext cx="9601200" cy="4209288"/>
          </a:xfrm>
        </p:spPr>
        <p:txBody>
          <a:bodyPr/>
          <a:lstStyle/>
          <a:p>
            <a:r>
              <a:rPr lang="en-US" dirty="0"/>
              <a:t>Method name: </a:t>
            </a:r>
            <a:r>
              <a:rPr lang="en-US" dirty="0" err="1" smtClean="0"/>
              <a:t>beFibonacci</a:t>
            </a:r>
            <a:endParaRPr lang="en-US" dirty="0"/>
          </a:p>
          <a:p>
            <a:r>
              <a:rPr lang="en-US" dirty="0"/>
              <a:t>Return type: </a:t>
            </a:r>
            <a:r>
              <a:rPr lang="en-US" dirty="0" smtClean="0"/>
              <a:t>void</a:t>
            </a:r>
            <a:endParaRPr lang="en-US" dirty="0"/>
          </a:p>
          <a:p>
            <a:r>
              <a:rPr lang="en-US" dirty="0"/>
              <a:t>Accepts </a:t>
            </a:r>
            <a:r>
              <a:rPr lang="en-US" dirty="0" smtClean="0"/>
              <a:t>an </a:t>
            </a:r>
            <a:r>
              <a:rPr lang="en-US" dirty="0" err="1" smtClean="0"/>
              <a:t>int</a:t>
            </a:r>
            <a:r>
              <a:rPr lang="en-US" dirty="0" smtClean="0"/>
              <a:t> as </a:t>
            </a:r>
            <a:r>
              <a:rPr lang="en-US" dirty="0"/>
              <a:t>parameter</a:t>
            </a:r>
          </a:p>
          <a:p>
            <a:r>
              <a:rPr lang="en-US" dirty="0"/>
              <a:t>Returns </a:t>
            </a:r>
            <a:r>
              <a:rPr lang="en-US" dirty="0" smtClean="0"/>
              <a:t>the first N value of the </a:t>
            </a:r>
            <a:r>
              <a:rPr lang="en-US" dirty="0" err="1" smtClean="0"/>
              <a:t>fibonacci</a:t>
            </a:r>
            <a:r>
              <a:rPr lang="en-US" dirty="0" smtClean="0"/>
              <a:t> </a:t>
            </a:r>
            <a:r>
              <a:rPr lang="en-US" dirty="0" smtClean="0"/>
              <a:t>series</a:t>
            </a:r>
          </a:p>
          <a:p>
            <a:r>
              <a:rPr lang="en-US" dirty="0" smtClean="0"/>
              <a:t>You need to provide the first 2 numbers in the method.</a:t>
            </a:r>
            <a:endParaRPr lang="en-US" dirty="0"/>
          </a:p>
          <a:p>
            <a:r>
              <a:rPr lang="en-US" dirty="0" smtClean="0"/>
              <a:t>Output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4037076"/>
            <a:ext cx="6489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76" y="161544"/>
            <a:ext cx="9601200" cy="752856"/>
          </a:xfrm>
        </p:spPr>
        <p:txBody>
          <a:bodyPr/>
          <a:lstStyle/>
          <a:p>
            <a:r>
              <a:rPr lang="en-US" smtClean="0"/>
              <a:t>Solution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914400"/>
            <a:ext cx="9408603" cy="55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method by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is a set of code which is referred to by name and can be called(invoked) at any point in a program.</a:t>
            </a:r>
          </a:p>
          <a:p>
            <a:r>
              <a:rPr lang="en-US" dirty="0" smtClean="0"/>
              <a:t>To call the method simply utilize the name of the method, and provide any arguments (if any required)</a:t>
            </a:r>
          </a:p>
          <a:p>
            <a:r>
              <a:rPr lang="en-US" dirty="0" smtClean="0"/>
              <a:t>When the method name is encountered in a program, the execution of the program branches/jumps to the body of that method.</a:t>
            </a:r>
          </a:p>
          <a:p>
            <a:r>
              <a:rPr lang="en-US" dirty="0" smtClean="0"/>
              <a:t>When the method is finished, execution returns to the area of the program code from which it was called, and the program continues on to the next line of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practice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method that accepts a string and prints out the number of vowels and consonants within that string.</a:t>
            </a:r>
          </a:p>
          <a:p>
            <a:endParaRPr lang="en-US" dirty="0" smtClean="0"/>
          </a:p>
          <a:p>
            <a:pPr lvl="3">
              <a:spcBef>
                <a:spcPts val="1000"/>
              </a:spcBef>
            </a:pPr>
            <a:r>
              <a:rPr lang="en-US" dirty="0"/>
              <a:t>Ex;  </a:t>
            </a:r>
            <a:endParaRPr lang="en-US" dirty="0" smtClean="0"/>
          </a:p>
          <a:p>
            <a:pPr lvl="3">
              <a:spcBef>
                <a:spcPts val="1000"/>
              </a:spcBef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“apple”;</a:t>
            </a:r>
          </a:p>
          <a:p>
            <a:pPr lvl="3">
              <a:spcBef>
                <a:spcPts val="1000"/>
              </a:spcBef>
            </a:pPr>
            <a:r>
              <a:rPr lang="en-US" dirty="0" err="1" smtClean="0"/>
              <a:t>vowelsAndConsonants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3">
              <a:spcBef>
                <a:spcPts val="1000"/>
              </a:spcBef>
            </a:pPr>
            <a:r>
              <a:rPr lang="en-US" dirty="0" smtClean="0">
                <a:sym typeface="Wingdings"/>
              </a:rPr>
              <a:t>number </a:t>
            </a:r>
            <a:r>
              <a:rPr lang="en-US" dirty="0">
                <a:sym typeface="Wingdings"/>
              </a:rPr>
              <a:t>of vowels: 2 , number of consonants: </a:t>
            </a:r>
            <a:r>
              <a:rPr lang="en-US" dirty="0" smtClean="0">
                <a:sym typeface="Wingdings"/>
              </a:rPr>
              <a:t>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18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practice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method that </a:t>
            </a:r>
            <a:r>
              <a:rPr lang="en-US" b="1" dirty="0" smtClean="0"/>
              <a:t>reverses</a:t>
            </a:r>
            <a:r>
              <a:rPr lang="en-US" dirty="0" smtClean="0"/>
              <a:t> words in the sentence </a:t>
            </a:r>
            <a:r>
              <a:rPr lang="en-US" b="1" dirty="0" smtClean="0"/>
              <a:t>whilst</a:t>
            </a:r>
            <a:r>
              <a:rPr lang="en-US" dirty="0" smtClean="0"/>
              <a:t> preserving their position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“Best day ever”;</a:t>
            </a:r>
          </a:p>
          <a:p>
            <a:pPr lvl="1"/>
            <a:r>
              <a:rPr lang="en-US" dirty="0" err="1" smtClean="0"/>
              <a:t>reverseWords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Output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tseB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yad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reve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9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160"/>
          </a:xfrm>
        </p:spPr>
        <p:txBody>
          <a:bodyPr/>
          <a:lstStyle/>
          <a:p>
            <a:r>
              <a:rPr lang="en-US" dirty="0" smtClean="0"/>
              <a:t>How methods work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54" y="1738121"/>
            <a:ext cx="6242114" cy="40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it easy for the programmer to accomplish repetitive actions</a:t>
            </a:r>
          </a:p>
          <a:p>
            <a:r>
              <a:rPr lang="en-US" dirty="0" smtClean="0"/>
              <a:t>To parameterize the code; </a:t>
            </a:r>
          </a:p>
          <a:p>
            <a:pPr lvl="1"/>
            <a:r>
              <a:rPr lang="en-US" dirty="0" smtClean="0"/>
              <a:t>You will often want to use parameters with </a:t>
            </a:r>
            <a:r>
              <a:rPr lang="en-US" dirty="0" smtClean="0"/>
              <a:t>reusable </a:t>
            </a:r>
            <a:r>
              <a:rPr lang="en-US" dirty="0" smtClean="0"/>
              <a:t>actions. Methods helps with this.</a:t>
            </a:r>
          </a:p>
          <a:p>
            <a:r>
              <a:rPr lang="en-US" dirty="0" smtClean="0"/>
              <a:t>To make our code more clean, understandable, and maintainable</a:t>
            </a:r>
          </a:p>
          <a:p>
            <a:pPr lvl="1"/>
            <a:r>
              <a:rPr lang="en-US" i="0" dirty="0"/>
              <a:t>L</a:t>
            </a:r>
            <a:r>
              <a:rPr lang="en-US" i="0" dirty="0" smtClean="0"/>
              <a:t>ocal </a:t>
            </a:r>
            <a:r>
              <a:rPr lang="en-US" i="0" dirty="0"/>
              <a:t>variables and statements of a method can not </a:t>
            </a:r>
            <a:r>
              <a:rPr lang="en-US" i="0" dirty="0" smtClean="0"/>
              <a:t>be </a:t>
            </a:r>
            <a:r>
              <a:rPr lang="en-US" i="0" dirty="0"/>
              <a:t>seen from outside the </a:t>
            </a:r>
            <a:r>
              <a:rPr lang="en-US" i="0" dirty="0" smtClean="0"/>
              <a:t>method. Which allows us to hide their complexity from </a:t>
            </a:r>
            <a:r>
              <a:rPr lang="en-US" i="0" dirty="0"/>
              <a:t>other parts of the program, which prevents accidental errors or </a:t>
            </a:r>
            <a:r>
              <a:rPr lang="en-US" i="0" dirty="0" smtClean="0"/>
              <a:t>confusion.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0848"/>
            <a:ext cx="9601200" cy="4416552"/>
          </a:xfrm>
        </p:spPr>
        <p:txBody>
          <a:bodyPr/>
          <a:lstStyle/>
          <a:p>
            <a:r>
              <a:rPr lang="en-US" dirty="0" smtClean="0"/>
              <a:t>Void means this method does not return any value</a:t>
            </a:r>
          </a:p>
          <a:p>
            <a:r>
              <a:rPr lang="en-US" dirty="0" smtClean="0"/>
              <a:t>return keyword can be used in a void method to terminate the method (at an unusual spot)</a:t>
            </a:r>
          </a:p>
          <a:p>
            <a:r>
              <a:rPr lang="en-US" sz="3600" dirty="0"/>
              <a:t>INSERT TRUMP SAYING </a:t>
            </a:r>
            <a:r>
              <a:rPr lang="en-US" sz="3600" dirty="0" smtClean="0"/>
              <a:t>CORRECT</a:t>
            </a:r>
            <a:endParaRPr lang="en-US" dirty="0" smtClean="0"/>
          </a:p>
          <a:p>
            <a:r>
              <a:rPr lang="en-US" dirty="0" smtClean="0"/>
              <a:t>Ex: public static void </a:t>
            </a:r>
            <a:r>
              <a:rPr lang="en-US" dirty="0" err="1" smtClean="0"/>
              <a:t>doSomething</a:t>
            </a:r>
            <a:r>
              <a:rPr lang="en-US" dirty="0" smtClean="0"/>
              <a:t>(){ </a:t>
            </a:r>
            <a:r>
              <a:rPr lang="en-US" dirty="0" err="1" smtClean="0"/>
              <a:t>System.out.println</a:t>
            </a:r>
            <a:r>
              <a:rPr lang="en-US" dirty="0" smtClean="0"/>
              <a:t>(“Something”); 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can return a single value in Java, and it has to be defined in the method </a:t>
            </a:r>
            <a:r>
              <a:rPr lang="en-US" dirty="0" smtClean="0"/>
              <a:t>declaration</a:t>
            </a:r>
          </a:p>
          <a:p>
            <a:r>
              <a:rPr lang="en-US" dirty="0" smtClean="0"/>
              <a:t>Two methods with same name and parameter list cannot be defined in same </a:t>
            </a:r>
            <a:r>
              <a:rPr lang="en-US" dirty="0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91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vs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5648"/>
            <a:ext cx="9601200" cy="4111752"/>
          </a:xfrm>
        </p:spPr>
        <p:txBody>
          <a:bodyPr/>
          <a:lstStyle/>
          <a:p>
            <a:r>
              <a:rPr lang="en-US" dirty="0" smtClean="0"/>
              <a:t>If we are going to be completely correct; there is no such thing as arguments by definition.</a:t>
            </a:r>
          </a:p>
          <a:p>
            <a:r>
              <a:rPr lang="en-US" dirty="0" smtClean="0"/>
              <a:t>We have “</a:t>
            </a:r>
            <a:r>
              <a:rPr lang="en-US" b="1" dirty="0" smtClean="0"/>
              <a:t>formal parameters</a:t>
            </a:r>
            <a:r>
              <a:rPr lang="en-US" dirty="0" smtClean="0"/>
              <a:t>”, which are the variables in the declaration of the method.</a:t>
            </a:r>
          </a:p>
          <a:p>
            <a:r>
              <a:rPr lang="en-US" dirty="0" smtClean="0"/>
              <a:t>We have “</a:t>
            </a:r>
            <a:r>
              <a:rPr lang="en-US" b="1" dirty="0" smtClean="0"/>
              <a:t>actual parameters</a:t>
            </a:r>
            <a:r>
              <a:rPr lang="en-US" dirty="0" smtClean="0"/>
              <a:t>”, aka “</a:t>
            </a:r>
            <a:r>
              <a:rPr lang="en-US" b="1" dirty="0" smtClean="0"/>
              <a:t>arguments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Actual parameters:</a:t>
            </a:r>
          </a:p>
          <a:p>
            <a:pPr lvl="1"/>
            <a:r>
              <a:rPr lang="en-US" dirty="0" smtClean="0"/>
              <a:t>The actual value you pass in while calling </a:t>
            </a:r>
          </a:p>
          <a:p>
            <a:pPr marL="0" lvl="1" indent="0">
              <a:buNone/>
            </a:pPr>
            <a:r>
              <a:rPr lang="en-US" dirty="0" smtClean="0"/>
              <a:t>      the method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32" y="2951988"/>
            <a:ext cx="4849312" cy="303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6096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47" y="959168"/>
            <a:ext cx="8317738" cy="4461536"/>
          </a:xfrm>
        </p:spPr>
      </p:pic>
      <p:sp>
        <p:nvSpPr>
          <p:cNvPr id="2" name="Rectangle 1"/>
          <p:cNvSpPr/>
          <p:nvPr/>
        </p:nvSpPr>
        <p:spPr>
          <a:xfrm>
            <a:off x="7388352" y="959168"/>
            <a:ext cx="1316736" cy="36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90432" y="959168"/>
            <a:ext cx="1335722" cy="36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 rot="5248892">
            <a:off x="5054742" y="-186819"/>
            <a:ext cx="424104" cy="4583171"/>
          </a:xfrm>
          <a:prstGeom prst="bentArrow">
            <a:avLst>
              <a:gd name="adj1" fmla="val 0"/>
              <a:gd name="adj2" fmla="val 25000"/>
              <a:gd name="adj3" fmla="val 25000"/>
              <a:gd name="adj4" fmla="val 18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742176" y="2104766"/>
            <a:ext cx="3218688" cy="50432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2747" y="341376"/>
            <a:ext cx="84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signature is combination of method name and parameter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5243</TotalTime>
  <Words>995</Words>
  <Application>Microsoft Macintosh PowerPoint</Application>
  <PresentationFormat>Widescreen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Franklin Gothic Book</vt:lpstr>
      <vt:lpstr>Wingdings</vt:lpstr>
      <vt:lpstr>Crop</vt:lpstr>
      <vt:lpstr>METHODS</vt:lpstr>
      <vt:lpstr>Topics to cover</vt:lpstr>
      <vt:lpstr>What is a method by definition</vt:lpstr>
      <vt:lpstr>How methods work diagram</vt:lpstr>
      <vt:lpstr>Why do we use methods</vt:lpstr>
      <vt:lpstr>Void Methods</vt:lpstr>
      <vt:lpstr>Methods with return types</vt:lpstr>
      <vt:lpstr>Parameters vs Arguments</vt:lpstr>
      <vt:lpstr>PowerPoint Presentation</vt:lpstr>
      <vt:lpstr>When you are creating a method, pay attention to 3 things</vt:lpstr>
      <vt:lpstr>Split method</vt:lpstr>
      <vt:lpstr>Class: Methods_CountWords</vt:lpstr>
      <vt:lpstr>Solution</vt:lpstr>
      <vt:lpstr>Methods_LoginMethod </vt:lpstr>
      <vt:lpstr>PowerPoint Presentation</vt:lpstr>
      <vt:lpstr>Methods_Palindromes</vt:lpstr>
      <vt:lpstr>Solution</vt:lpstr>
      <vt:lpstr>Methods_GoogleResultCount</vt:lpstr>
      <vt:lpstr>Solution</vt:lpstr>
      <vt:lpstr>Methods_GoogleResultTime</vt:lpstr>
      <vt:lpstr>Solution</vt:lpstr>
      <vt:lpstr>PowerPoint Presentation</vt:lpstr>
      <vt:lpstr>Methods_LoremIpsum</vt:lpstr>
      <vt:lpstr>Solution</vt:lpstr>
      <vt:lpstr>LoremIpsum placeholdertext</vt:lpstr>
      <vt:lpstr>Practice07_isAnagram</vt:lpstr>
      <vt:lpstr>Solution</vt:lpstr>
      <vt:lpstr>Methods_BeFibonacci</vt:lpstr>
      <vt:lpstr>Solution</vt:lpstr>
      <vt:lpstr>Home practice #1</vt:lpstr>
      <vt:lpstr>Home practice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112</cp:revision>
  <dcterms:created xsi:type="dcterms:W3CDTF">2018-10-20T21:50:41Z</dcterms:created>
  <dcterms:modified xsi:type="dcterms:W3CDTF">2019-12-11T22:43:38Z</dcterms:modified>
</cp:coreProperties>
</file>