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606" r:id="rId3"/>
    <p:sldId id="607" r:id="rId4"/>
    <p:sldId id="610" r:id="rId5"/>
    <p:sldId id="611" r:id="rId6"/>
    <p:sldId id="612" r:id="rId7"/>
    <p:sldId id="608" r:id="rId8"/>
    <p:sldId id="613" r:id="rId9"/>
    <p:sldId id="412" r:id="rId10"/>
    <p:sldId id="614" r:id="rId11"/>
    <p:sldId id="477" r:id="rId12"/>
    <p:sldId id="4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E474E-02C8-4767-80E0-5697B9C8B5A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344B96-5992-4F25-A68A-CCB5DC7AFB81}">
      <dgm:prSet phldrT="[Text]"/>
      <dgm:spPr/>
      <dgm:t>
        <a:bodyPr/>
        <a:lstStyle/>
        <a:p>
          <a:r>
            <a:rPr lang="en-US" dirty="0"/>
            <a:t>    </a:t>
          </a:r>
        </a:p>
      </dgm:t>
    </dgm:pt>
    <dgm:pt modelId="{13F91D9F-7369-44C1-8486-0C3619A21D66}" type="parTrans" cxnId="{E65327FE-4B6D-41AB-94D1-F5332C94850C}">
      <dgm:prSet/>
      <dgm:spPr/>
      <dgm:t>
        <a:bodyPr/>
        <a:lstStyle/>
        <a:p>
          <a:endParaRPr lang="en-US"/>
        </a:p>
      </dgm:t>
    </dgm:pt>
    <dgm:pt modelId="{06C3E714-A737-4DBD-A7DE-3FB0413A0A23}" type="sibTrans" cxnId="{E65327FE-4B6D-41AB-94D1-F5332C94850C}">
      <dgm:prSet/>
      <dgm:spPr/>
      <dgm:t>
        <a:bodyPr/>
        <a:lstStyle/>
        <a:p>
          <a:endParaRPr lang="en-US"/>
        </a:p>
      </dgm:t>
    </dgm:pt>
    <dgm:pt modelId="{E5F7FE3C-DB41-47EF-8E7B-A9D3994E7C68}">
      <dgm:prSet phldrT="[Text]"/>
      <dgm:spPr/>
      <dgm:t>
        <a:bodyPr/>
        <a:lstStyle/>
        <a:p>
          <a:r>
            <a:rPr lang="en-US" dirty="0"/>
            <a:t>Early Delivery</a:t>
          </a:r>
        </a:p>
      </dgm:t>
    </dgm:pt>
    <dgm:pt modelId="{0DF29FBF-298E-4D02-93E9-18187E957938}" type="parTrans" cxnId="{C1D87BFA-C9B1-4171-802D-5B4D90E38713}">
      <dgm:prSet/>
      <dgm:spPr/>
      <dgm:t>
        <a:bodyPr/>
        <a:lstStyle/>
        <a:p>
          <a:endParaRPr lang="en-US"/>
        </a:p>
      </dgm:t>
    </dgm:pt>
    <dgm:pt modelId="{49A3849A-75EE-4278-9927-B6E6C0FC123D}" type="sibTrans" cxnId="{C1D87BFA-C9B1-4171-802D-5B4D90E38713}">
      <dgm:prSet/>
      <dgm:spPr/>
      <dgm:t>
        <a:bodyPr/>
        <a:lstStyle/>
        <a:p>
          <a:endParaRPr lang="en-US"/>
        </a:p>
      </dgm:t>
    </dgm:pt>
    <dgm:pt modelId="{5CED0715-1372-4B98-9187-80C666C8FB6D}">
      <dgm:prSet phldrT="[Text]"/>
      <dgm:spPr/>
      <dgm:t>
        <a:bodyPr/>
        <a:lstStyle/>
        <a:p>
          <a:r>
            <a:rPr lang="en-US" dirty="0"/>
            <a:t>Adapts with changes</a:t>
          </a:r>
        </a:p>
      </dgm:t>
    </dgm:pt>
    <dgm:pt modelId="{A1E24488-41AF-4DE1-B287-C3F5961C07D2}" type="parTrans" cxnId="{17B00715-0C3B-47BD-BD63-0D7E28BC2095}">
      <dgm:prSet/>
      <dgm:spPr/>
      <dgm:t>
        <a:bodyPr/>
        <a:lstStyle/>
        <a:p>
          <a:endParaRPr lang="en-US"/>
        </a:p>
      </dgm:t>
    </dgm:pt>
    <dgm:pt modelId="{185F3969-21EB-4313-AC0D-64BD36A6F668}" type="sibTrans" cxnId="{17B00715-0C3B-47BD-BD63-0D7E28BC2095}">
      <dgm:prSet/>
      <dgm:spPr/>
      <dgm:t>
        <a:bodyPr/>
        <a:lstStyle/>
        <a:p>
          <a:endParaRPr lang="en-US"/>
        </a:p>
      </dgm:t>
    </dgm:pt>
    <dgm:pt modelId="{89F2100E-0B1C-4008-9307-EEEAFFBAD3B4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F5274D1B-7470-49CE-9C1B-EE0DBD2B687C}" type="parTrans" cxnId="{379C7D81-A523-45C9-8093-D2EBB735E4E8}">
      <dgm:prSet/>
      <dgm:spPr/>
      <dgm:t>
        <a:bodyPr/>
        <a:lstStyle/>
        <a:p>
          <a:endParaRPr lang="en-US"/>
        </a:p>
      </dgm:t>
    </dgm:pt>
    <dgm:pt modelId="{FB764E97-B8CE-41BB-8AAE-870890F6315D}" type="sibTrans" cxnId="{379C7D81-A523-45C9-8093-D2EBB735E4E8}">
      <dgm:prSet/>
      <dgm:spPr/>
      <dgm:t>
        <a:bodyPr/>
        <a:lstStyle/>
        <a:p>
          <a:endParaRPr lang="en-US"/>
        </a:p>
      </dgm:t>
    </dgm:pt>
    <dgm:pt modelId="{15362174-6231-4D37-8F28-7779D3BFACC9}">
      <dgm:prSet phldrT="[Text]"/>
      <dgm:spPr/>
      <dgm:t>
        <a:bodyPr/>
        <a:lstStyle/>
        <a:p>
          <a:r>
            <a:rPr lang="en-US" dirty="0"/>
            <a:t>Better Customer Experience</a:t>
          </a:r>
        </a:p>
      </dgm:t>
    </dgm:pt>
    <dgm:pt modelId="{6538428B-7357-4A18-A6FD-D3FB45530647}" type="parTrans" cxnId="{5C5A2DF5-2871-4CA7-A9F2-6D46A09542D4}">
      <dgm:prSet/>
      <dgm:spPr/>
      <dgm:t>
        <a:bodyPr/>
        <a:lstStyle/>
        <a:p>
          <a:endParaRPr lang="en-US"/>
        </a:p>
      </dgm:t>
    </dgm:pt>
    <dgm:pt modelId="{8EF34571-6D21-4CA3-80D1-0654544ECB92}" type="sibTrans" cxnId="{5C5A2DF5-2871-4CA7-A9F2-6D46A09542D4}">
      <dgm:prSet/>
      <dgm:spPr/>
      <dgm:t>
        <a:bodyPr/>
        <a:lstStyle/>
        <a:p>
          <a:endParaRPr lang="en-US"/>
        </a:p>
      </dgm:t>
    </dgm:pt>
    <dgm:pt modelId="{DC6998EA-05F1-44BE-B23A-67D0E66288D1}">
      <dgm:prSet phldrT="[Text]"/>
      <dgm:spPr/>
      <dgm:t>
        <a:bodyPr/>
        <a:lstStyle/>
        <a:p>
          <a:r>
            <a:rPr lang="en-US" dirty="0"/>
            <a:t>Scope Control</a:t>
          </a:r>
        </a:p>
      </dgm:t>
    </dgm:pt>
    <dgm:pt modelId="{7239E10F-0D23-4BF0-AC93-774DB93D3B95}" type="parTrans" cxnId="{F4D6E550-EDDD-4E54-9DC4-239CA1DF46CE}">
      <dgm:prSet/>
      <dgm:spPr/>
      <dgm:t>
        <a:bodyPr/>
        <a:lstStyle/>
        <a:p>
          <a:endParaRPr lang="en-US"/>
        </a:p>
      </dgm:t>
    </dgm:pt>
    <dgm:pt modelId="{DFB8E696-5600-4C5D-8DE3-79E98978F03B}" type="sibTrans" cxnId="{F4D6E550-EDDD-4E54-9DC4-239CA1DF46CE}">
      <dgm:prSet/>
      <dgm:spPr/>
      <dgm:t>
        <a:bodyPr/>
        <a:lstStyle/>
        <a:p>
          <a:endParaRPr lang="en-US"/>
        </a:p>
      </dgm:t>
    </dgm:pt>
    <dgm:pt modelId="{723F8CD5-F84A-44DF-9BA6-D54F4ADC6C58}">
      <dgm:prSet phldrT="[Text]"/>
      <dgm:spPr/>
      <dgm:t>
        <a:bodyPr/>
        <a:lstStyle/>
        <a:p>
          <a:r>
            <a:rPr lang="en-US" dirty="0"/>
            <a:t>  </a:t>
          </a:r>
        </a:p>
      </dgm:t>
    </dgm:pt>
    <dgm:pt modelId="{0E66FDD7-807B-48CF-8560-7105F1F7118F}" type="parTrans" cxnId="{3D6B5574-FC76-4D05-8072-3253446275B4}">
      <dgm:prSet/>
      <dgm:spPr/>
      <dgm:t>
        <a:bodyPr/>
        <a:lstStyle/>
        <a:p>
          <a:endParaRPr lang="en-US"/>
        </a:p>
      </dgm:t>
    </dgm:pt>
    <dgm:pt modelId="{3BC792A0-0325-4D1A-9568-EFBEB188F5D1}" type="sibTrans" cxnId="{3D6B5574-FC76-4D05-8072-3253446275B4}">
      <dgm:prSet/>
      <dgm:spPr/>
      <dgm:t>
        <a:bodyPr/>
        <a:lstStyle/>
        <a:p>
          <a:endParaRPr lang="en-US"/>
        </a:p>
      </dgm:t>
    </dgm:pt>
    <dgm:pt modelId="{45664CAC-8C3F-489C-9A9F-53EC91204CC9}">
      <dgm:prSet phldrT="[Text]"/>
      <dgm:spPr/>
      <dgm:t>
        <a:bodyPr/>
        <a:lstStyle/>
        <a:p>
          <a:r>
            <a:rPr lang="en-US" dirty="0"/>
            <a:t>Lower Risk Control</a:t>
          </a:r>
        </a:p>
      </dgm:t>
    </dgm:pt>
    <dgm:pt modelId="{7C71D58B-FD25-4F8C-8340-12710846D4DF}" type="parTrans" cxnId="{3A6FF248-C968-4200-8433-D7F1D64A10AB}">
      <dgm:prSet/>
      <dgm:spPr/>
      <dgm:t>
        <a:bodyPr/>
        <a:lstStyle/>
        <a:p>
          <a:endParaRPr lang="en-US"/>
        </a:p>
      </dgm:t>
    </dgm:pt>
    <dgm:pt modelId="{531F9517-638E-48B8-B005-7513855B0D96}" type="sibTrans" cxnId="{3A6FF248-C968-4200-8433-D7F1D64A10AB}">
      <dgm:prSet/>
      <dgm:spPr/>
      <dgm:t>
        <a:bodyPr/>
        <a:lstStyle/>
        <a:p>
          <a:endParaRPr lang="en-US"/>
        </a:p>
      </dgm:t>
    </dgm:pt>
    <dgm:pt modelId="{963038E5-02AA-4C39-A90A-93906DEF9649}">
      <dgm:prSet phldrT="[Text]"/>
      <dgm:spPr/>
      <dgm:t>
        <a:bodyPr/>
        <a:lstStyle/>
        <a:p>
          <a:r>
            <a:rPr lang="en-US" dirty="0"/>
            <a:t>Collaboration and Communication</a:t>
          </a:r>
        </a:p>
      </dgm:t>
    </dgm:pt>
    <dgm:pt modelId="{07C58600-1D36-4C61-9DAE-6926BDE5E0DC}" type="parTrans" cxnId="{F2DAE56D-2898-470F-A08B-229E827B61B2}">
      <dgm:prSet/>
      <dgm:spPr/>
      <dgm:t>
        <a:bodyPr/>
        <a:lstStyle/>
        <a:p>
          <a:endParaRPr lang="en-US"/>
        </a:p>
      </dgm:t>
    </dgm:pt>
    <dgm:pt modelId="{7E4B5E7A-1E54-45B3-B0D5-DF3D2AA44B0D}" type="sibTrans" cxnId="{F2DAE56D-2898-470F-A08B-229E827B61B2}">
      <dgm:prSet/>
      <dgm:spPr/>
      <dgm:t>
        <a:bodyPr/>
        <a:lstStyle/>
        <a:p>
          <a:endParaRPr lang="en-US"/>
        </a:p>
      </dgm:t>
    </dgm:pt>
    <dgm:pt modelId="{C61D09AD-5577-4448-B7B3-5A7743F4A611}" type="pres">
      <dgm:prSet presAssocID="{43CE474E-02C8-4767-80E0-5697B9C8B5A1}" presName="linearFlow" presStyleCnt="0">
        <dgm:presLayoutVars>
          <dgm:dir/>
          <dgm:animLvl val="lvl"/>
          <dgm:resizeHandles val="exact"/>
        </dgm:presLayoutVars>
      </dgm:prSet>
      <dgm:spPr/>
    </dgm:pt>
    <dgm:pt modelId="{C58068C5-B102-4540-BFB6-227AB7A56B84}" type="pres">
      <dgm:prSet presAssocID="{50344B96-5992-4F25-A68A-CCB5DC7AFB81}" presName="composite" presStyleCnt="0"/>
      <dgm:spPr/>
    </dgm:pt>
    <dgm:pt modelId="{1D6ECA48-F02D-4F80-8EBE-8248FF8E63A4}" type="pres">
      <dgm:prSet presAssocID="{50344B96-5992-4F25-A68A-CCB5DC7AFB8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830DB59-9888-4F29-8EF1-0699DF02A3EB}" type="pres">
      <dgm:prSet presAssocID="{50344B96-5992-4F25-A68A-CCB5DC7AFB81}" presName="descendantText" presStyleLbl="alignAcc1" presStyleIdx="0" presStyleCnt="3">
        <dgm:presLayoutVars>
          <dgm:bulletEnabled val="1"/>
        </dgm:presLayoutVars>
      </dgm:prSet>
      <dgm:spPr/>
    </dgm:pt>
    <dgm:pt modelId="{8DC28289-1441-442C-8950-5B56E2774C71}" type="pres">
      <dgm:prSet presAssocID="{06C3E714-A737-4DBD-A7DE-3FB0413A0A23}" presName="sp" presStyleCnt="0"/>
      <dgm:spPr/>
    </dgm:pt>
    <dgm:pt modelId="{81A0C4A9-1B41-4ED9-BFEE-011C457D91B2}" type="pres">
      <dgm:prSet presAssocID="{89F2100E-0B1C-4008-9307-EEEAFFBAD3B4}" presName="composite" presStyleCnt="0"/>
      <dgm:spPr/>
    </dgm:pt>
    <dgm:pt modelId="{0CE34580-CAC6-4899-9649-F63BEC804500}" type="pres">
      <dgm:prSet presAssocID="{89F2100E-0B1C-4008-9307-EEEAFFBAD3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917800F-D22A-4760-A460-D45BB1E5F65B}" type="pres">
      <dgm:prSet presAssocID="{89F2100E-0B1C-4008-9307-EEEAFFBAD3B4}" presName="descendantText" presStyleLbl="alignAcc1" presStyleIdx="1" presStyleCnt="3">
        <dgm:presLayoutVars>
          <dgm:bulletEnabled val="1"/>
        </dgm:presLayoutVars>
      </dgm:prSet>
      <dgm:spPr/>
    </dgm:pt>
    <dgm:pt modelId="{E3966250-7EE9-4C30-BB15-796154A20A8F}" type="pres">
      <dgm:prSet presAssocID="{FB764E97-B8CE-41BB-8AAE-870890F6315D}" presName="sp" presStyleCnt="0"/>
      <dgm:spPr/>
    </dgm:pt>
    <dgm:pt modelId="{5780334A-86CC-4CAD-BE93-D72A49FFA90F}" type="pres">
      <dgm:prSet presAssocID="{723F8CD5-F84A-44DF-9BA6-D54F4ADC6C58}" presName="composite" presStyleCnt="0"/>
      <dgm:spPr/>
    </dgm:pt>
    <dgm:pt modelId="{60E5B75A-7B31-471E-B1F3-98F4E72FE5E2}" type="pres">
      <dgm:prSet presAssocID="{723F8CD5-F84A-44DF-9BA6-D54F4ADC6C5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E3EA435-7875-4F34-AF98-77846D05BBF5}" type="pres">
      <dgm:prSet presAssocID="{723F8CD5-F84A-44DF-9BA6-D54F4ADC6C5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7B00715-0C3B-47BD-BD63-0D7E28BC2095}" srcId="{50344B96-5992-4F25-A68A-CCB5DC7AFB81}" destId="{5CED0715-1372-4B98-9187-80C666C8FB6D}" srcOrd="1" destOrd="0" parTransId="{A1E24488-41AF-4DE1-B287-C3F5961C07D2}" sibTransId="{185F3969-21EB-4313-AC0D-64BD36A6F668}"/>
    <dgm:cxn modelId="{7CC25F36-47E4-49DF-871F-9370843F6435}" type="presOf" srcId="{5CED0715-1372-4B98-9187-80C666C8FB6D}" destId="{E830DB59-9888-4F29-8EF1-0699DF02A3EB}" srcOrd="0" destOrd="1" presId="urn:microsoft.com/office/officeart/2005/8/layout/chevron2"/>
    <dgm:cxn modelId="{B6F0BE60-2563-4739-98BA-4665855B3496}" type="presOf" srcId="{50344B96-5992-4F25-A68A-CCB5DC7AFB81}" destId="{1D6ECA48-F02D-4F80-8EBE-8248FF8E63A4}" srcOrd="0" destOrd="0" presId="urn:microsoft.com/office/officeart/2005/8/layout/chevron2"/>
    <dgm:cxn modelId="{082F5F63-E1A0-4571-A346-1BE8B8D7B30A}" type="presOf" srcId="{45664CAC-8C3F-489C-9A9F-53EC91204CC9}" destId="{3E3EA435-7875-4F34-AF98-77846D05BBF5}" srcOrd="0" destOrd="0" presId="urn:microsoft.com/office/officeart/2005/8/layout/chevron2"/>
    <dgm:cxn modelId="{16292966-3B44-435B-980D-340E960F2F29}" type="presOf" srcId="{DC6998EA-05F1-44BE-B23A-67D0E66288D1}" destId="{A917800F-D22A-4760-A460-D45BB1E5F65B}" srcOrd="0" destOrd="1" presId="urn:microsoft.com/office/officeart/2005/8/layout/chevron2"/>
    <dgm:cxn modelId="{3A6FF248-C968-4200-8433-D7F1D64A10AB}" srcId="{723F8CD5-F84A-44DF-9BA6-D54F4ADC6C58}" destId="{45664CAC-8C3F-489C-9A9F-53EC91204CC9}" srcOrd="0" destOrd="0" parTransId="{7C71D58B-FD25-4F8C-8340-12710846D4DF}" sibTransId="{531F9517-638E-48B8-B005-7513855B0D96}"/>
    <dgm:cxn modelId="{F2DAE56D-2898-470F-A08B-229E827B61B2}" srcId="{723F8CD5-F84A-44DF-9BA6-D54F4ADC6C58}" destId="{963038E5-02AA-4C39-A90A-93906DEF9649}" srcOrd="1" destOrd="0" parTransId="{07C58600-1D36-4C61-9DAE-6926BDE5E0DC}" sibTransId="{7E4B5E7A-1E54-45B3-B0D5-DF3D2AA44B0D}"/>
    <dgm:cxn modelId="{F4D6E550-EDDD-4E54-9DC4-239CA1DF46CE}" srcId="{89F2100E-0B1C-4008-9307-EEEAFFBAD3B4}" destId="{DC6998EA-05F1-44BE-B23A-67D0E66288D1}" srcOrd="1" destOrd="0" parTransId="{7239E10F-0D23-4BF0-AC93-774DB93D3B95}" sibTransId="{DFB8E696-5600-4C5D-8DE3-79E98978F03B}"/>
    <dgm:cxn modelId="{F89B8E51-7D98-4E74-B6D9-6112834986ED}" type="presOf" srcId="{723F8CD5-F84A-44DF-9BA6-D54F4ADC6C58}" destId="{60E5B75A-7B31-471E-B1F3-98F4E72FE5E2}" srcOrd="0" destOrd="0" presId="urn:microsoft.com/office/officeart/2005/8/layout/chevron2"/>
    <dgm:cxn modelId="{FDB11C52-879D-4F15-AC4D-2BDACEC3B73A}" type="presOf" srcId="{E5F7FE3C-DB41-47EF-8E7B-A9D3994E7C68}" destId="{E830DB59-9888-4F29-8EF1-0699DF02A3EB}" srcOrd="0" destOrd="0" presId="urn:microsoft.com/office/officeart/2005/8/layout/chevron2"/>
    <dgm:cxn modelId="{3D6B5574-FC76-4D05-8072-3253446275B4}" srcId="{43CE474E-02C8-4767-80E0-5697B9C8B5A1}" destId="{723F8CD5-F84A-44DF-9BA6-D54F4ADC6C58}" srcOrd="2" destOrd="0" parTransId="{0E66FDD7-807B-48CF-8560-7105F1F7118F}" sibTransId="{3BC792A0-0325-4D1A-9568-EFBEB188F5D1}"/>
    <dgm:cxn modelId="{379C7D81-A523-45C9-8093-D2EBB735E4E8}" srcId="{43CE474E-02C8-4767-80E0-5697B9C8B5A1}" destId="{89F2100E-0B1C-4008-9307-EEEAFFBAD3B4}" srcOrd="1" destOrd="0" parTransId="{F5274D1B-7470-49CE-9C1B-EE0DBD2B687C}" sibTransId="{FB764E97-B8CE-41BB-8AAE-870890F6315D}"/>
    <dgm:cxn modelId="{9BC31282-DD68-491A-B999-DCD16D180F9D}" type="presOf" srcId="{963038E5-02AA-4C39-A90A-93906DEF9649}" destId="{3E3EA435-7875-4F34-AF98-77846D05BBF5}" srcOrd="0" destOrd="1" presId="urn:microsoft.com/office/officeart/2005/8/layout/chevron2"/>
    <dgm:cxn modelId="{E78BC398-1307-4CCD-AB53-C279C6F44B2E}" type="presOf" srcId="{89F2100E-0B1C-4008-9307-EEEAFFBAD3B4}" destId="{0CE34580-CAC6-4899-9649-F63BEC804500}" srcOrd="0" destOrd="0" presId="urn:microsoft.com/office/officeart/2005/8/layout/chevron2"/>
    <dgm:cxn modelId="{17D463A5-DD1F-4E40-A682-D1B0AA3C2B89}" type="presOf" srcId="{43CE474E-02C8-4767-80E0-5697B9C8B5A1}" destId="{C61D09AD-5577-4448-B7B3-5A7743F4A611}" srcOrd="0" destOrd="0" presId="urn:microsoft.com/office/officeart/2005/8/layout/chevron2"/>
    <dgm:cxn modelId="{AAC44BE5-F51E-4171-88BE-6F6A084AD41B}" type="presOf" srcId="{15362174-6231-4D37-8F28-7779D3BFACC9}" destId="{A917800F-D22A-4760-A460-D45BB1E5F65B}" srcOrd="0" destOrd="0" presId="urn:microsoft.com/office/officeart/2005/8/layout/chevron2"/>
    <dgm:cxn modelId="{5C5A2DF5-2871-4CA7-A9F2-6D46A09542D4}" srcId="{89F2100E-0B1C-4008-9307-EEEAFFBAD3B4}" destId="{15362174-6231-4D37-8F28-7779D3BFACC9}" srcOrd="0" destOrd="0" parTransId="{6538428B-7357-4A18-A6FD-D3FB45530647}" sibTransId="{8EF34571-6D21-4CA3-80D1-0654544ECB92}"/>
    <dgm:cxn modelId="{C1D87BFA-C9B1-4171-802D-5B4D90E38713}" srcId="{50344B96-5992-4F25-A68A-CCB5DC7AFB81}" destId="{E5F7FE3C-DB41-47EF-8E7B-A9D3994E7C68}" srcOrd="0" destOrd="0" parTransId="{0DF29FBF-298E-4D02-93E9-18187E957938}" sibTransId="{49A3849A-75EE-4278-9927-B6E6C0FC123D}"/>
    <dgm:cxn modelId="{E65327FE-4B6D-41AB-94D1-F5332C94850C}" srcId="{43CE474E-02C8-4767-80E0-5697B9C8B5A1}" destId="{50344B96-5992-4F25-A68A-CCB5DC7AFB81}" srcOrd="0" destOrd="0" parTransId="{13F91D9F-7369-44C1-8486-0C3619A21D66}" sibTransId="{06C3E714-A737-4DBD-A7DE-3FB0413A0A23}"/>
    <dgm:cxn modelId="{118916F2-9A2C-4F19-B3DF-81ACF4EB2DE8}" type="presParOf" srcId="{C61D09AD-5577-4448-B7B3-5A7743F4A611}" destId="{C58068C5-B102-4540-BFB6-227AB7A56B84}" srcOrd="0" destOrd="0" presId="urn:microsoft.com/office/officeart/2005/8/layout/chevron2"/>
    <dgm:cxn modelId="{94B47763-2323-4960-956E-BD1B1911F5A8}" type="presParOf" srcId="{C58068C5-B102-4540-BFB6-227AB7A56B84}" destId="{1D6ECA48-F02D-4F80-8EBE-8248FF8E63A4}" srcOrd="0" destOrd="0" presId="urn:microsoft.com/office/officeart/2005/8/layout/chevron2"/>
    <dgm:cxn modelId="{4925D826-832A-4F28-A891-11E2E57C9497}" type="presParOf" srcId="{C58068C5-B102-4540-BFB6-227AB7A56B84}" destId="{E830DB59-9888-4F29-8EF1-0699DF02A3EB}" srcOrd="1" destOrd="0" presId="urn:microsoft.com/office/officeart/2005/8/layout/chevron2"/>
    <dgm:cxn modelId="{1459BB5A-97EB-4ADE-8ADA-06871E9FC696}" type="presParOf" srcId="{C61D09AD-5577-4448-B7B3-5A7743F4A611}" destId="{8DC28289-1441-442C-8950-5B56E2774C71}" srcOrd="1" destOrd="0" presId="urn:microsoft.com/office/officeart/2005/8/layout/chevron2"/>
    <dgm:cxn modelId="{625185F9-808F-4C96-A609-3F6FD89D85FA}" type="presParOf" srcId="{C61D09AD-5577-4448-B7B3-5A7743F4A611}" destId="{81A0C4A9-1B41-4ED9-BFEE-011C457D91B2}" srcOrd="2" destOrd="0" presId="urn:microsoft.com/office/officeart/2005/8/layout/chevron2"/>
    <dgm:cxn modelId="{A9038E2C-8DDA-4744-A2AC-6BE19109499B}" type="presParOf" srcId="{81A0C4A9-1B41-4ED9-BFEE-011C457D91B2}" destId="{0CE34580-CAC6-4899-9649-F63BEC804500}" srcOrd="0" destOrd="0" presId="urn:microsoft.com/office/officeart/2005/8/layout/chevron2"/>
    <dgm:cxn modelId="{2807A7C8-3ED8-4F17-AA39-7C1A9193B27F}" type="presParOf" srcId="{81A0C4A9-1B41-4ED9-BFEE-011C457D91B2}" destId="{A917800F-D22A-4760-A460-D45BB1E5F65B}" srcOrd="1" destOrd="0" presId="urn:microsoft.com/office/officeart/2005/8/layout/chevron2"/>
    <dgm:cxn modelId="{628203FD-20D6-4053-B44A-7CD3D6804828}" type="presParOf" srcId="{C61D09AD-5577-4448-B7B3-5A7743F4A611}" destId="{E3966250-7EE9-4C30-BB15-796154A20A8F}" srcOrd="3" destOrd="0" presId="urn:microsoft.com/office/officeart/2005/8/layout/chevron2"/>
    <dgm:cxn modelId="{3E30115B-045C-481F-8697-51E2A009069E}" type="presParOf" srcId="{C61D09AD-5577-4448-B7B3-5A7743F4A611}" destId="{5780334A-86CC-4CAD-BE93-D72A49FFA90F}" srcOrd="4" destOrd="0" presId="urn:microsoft.com/office/officeart/2005/8/layout/chevron2"/>
    <dgm:cxn modelId="{11D68D13-ECCF-4B6A-8F40-219F668F3FC5}" type="presParOf" srcId="{5780334A-86CC-4CAD-BE93-D72A49FFA90F}" destId="{60E5B75A-7B31-471E-B1F3-98F4E72FE5E2}" srcOrd="0" destOrd="0" presId="urn:microsoft.com/office/officeart/2005/8/layout/chevron2"/>
    <dgm:cxn modelId="{1561A951-7C94-48EA-AB46-8E8A6C301E70}" type="presParOf" srcId="{5780334A-86CC-4CAD-BE93-D72A49FFA90F}" destId="{3E3EA435-7875-4F34-AF98-77846D05BBF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ECA48-F02D-4F80-8EBE-8248FF8E63A4}">
      <dsp:nvSpPr>
        <dsp:cNvPr id="0" name=""/>
        <dsp:cNvSpPr/>
      </dsp:nvSpPr>
      <dsp:spPr>
        <a:xfrm rot="5400000">
          <a:off x="-309186" y="310796"/>
          <a:ext cx="2061243" cy="14428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    </a:t>
          </a:r>
        </a:p>
      </dsp:txBody>
      <dsp:txXfrm rot="-5400000">
        <a:off x="1" y="723044"/>
        <a:ext cx="1442870" cy="618373"/>
      </dsp:txXfrm>
    </dsp:sp>
    <dsp:sp modelId="{E830DB59-9888-4F29-8EF1-0699DF02A3EB}">
      <dsp:nvSpPr>
        <dsp:cNvPr id="0" name=""/>
        <dsp:cNvSpPr/>
      </dsp:nvSpPr>
      <dsp:spPr>
        <a:xfrm rot="5400000">
          <a:off x="4115531" y="-2671050"/>
          <a:ext cx="1339808" cy="66851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Early Delivery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Adapts with changes</a:t>
          </a:r>
        </a:p>
      </dsp:txBody>
      <dsp:txXfrm rot="-5400000">
        <a:off x="1442871" y="67014"/>
        <a:ext cx="6619725" cy="1209000"/>
      </dsp:txXfrm>
    </dsp:sp>
    <dsp:sp modelId="{0CE34580-CAC6-4899-9649-F63BEC804500}">
      <dsp:nvSpPr>
        <dsp:cNvPr id="0" name=""/>
        <dsp:cNvSpPr/>
      </dsp:nvSpPr>
      <dsp:spPr>
        <a:xfrm rot="5400000">
          <a:off x="-309186" y="2181884"/>
          <a:ext cx="2061243" cy="14428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  </a:t>
          </a:r>
        </a:p>
      </dsp:txBody>
      <dsp:txXfrm rot="-5400000">
        <a:off x="1" y="2594132"/>
        <a:ext cx="1442870" cy="618373"/>
      </dsp:txXfrm>
    </dsp:sp>
    <dsp:sp modelId="{A917800F-D22A-4760-A460-D45BB1E5F65B}">
      <dsp:nvSpPr>
        <dsp:cNvPr id="0" name=""/>
        <dsp:cNvSpPr/>
      </dsp:nvSpPr>
      <dsp:spPr>
        <a:xfrm rot="5400000">
          <a:off x="4115531" y="-799962"/>
          <a:ext cx="1339808" cy="66851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Better Customer Experience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Scope Control</a:t>
          </a:r>
        </a:p>
      </dsp:txBody>
      <dsp:txXfrm rot="-5400000">
        <a:off x="1442871" y="1938102"/>
        <a:ext cx="6619725" cy="1209000"/>
      </dsp:txXfrm>
    </dsp:sp>
    <dsp:sp modelId="{60E5B75A-7B31-471E-B1F3-98F4E72FE5E2}">
      <dsp:nvSpPr>
        <dsp:cNvPr id="0" name=""/>
        <dsp:cNvSpPr/>
      </dsp:nvSpPr>
      <dsp:spPr>
        <a:xfrm rot="5400000">
          <a:off x="-309186" y="4052972"/>
          <a:ext cx="2061243" cy="14428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  </a:t>
          </a:r>
        </a:p>
      </dsp:txBody>
      <dsp:txXfrm rot="-5400000">
        <a:off x="1" y="4465220"/>
        <a:ext cx="1442870" cy="618373"/>
      </dsp:txXfrm>
    </dsp:sp>
    <dsp:sp modelId="{3E3EA435-7875-4F34-AF98-77846D05BBF5}">
      <dsp:nvSpPr>
        <dsp:cNvPr id="0" name=""/>
        <dsp:cNvSpPr/>
      </dsp:nvSpPr>
      <dsp:spPr>
        <a:xfrm rot="5400000">
          <a:off x="4115531" y="1071125"/>
          <a:ext cx="1339808" cy="66851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Lower Risk Control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Collaboration and Communication</a:t>
          </a:r>
        </a:p>
      </dsp:txBody>
      <dsp:txXfrm rot="-5400000">
        <a:off x="1442871" y="3809189"/>
        <a:ext cx="6619725" cy="120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3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71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67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1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4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8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8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5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C58B-3A08-46D0-8755-C49406E82C8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7DAB0-E281-4FEA-8F8C-F640F982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E3C049-72A6-4156-ADEB-ADC1017AD117}"/>
              </a:ext>
            </a:extLst>
          </p:cNvPr>
          <p:cNvSpPr/>
          <p:nvPr/>
        </p:nvSpPr>
        <p:spPr>
          <a:xfrm>
            <a:off x="3076721" y="1199183"/>
            <a:ext cx="6542843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is Agile?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C3857-9628-4D15-B90E-1E775A75484B}"/>
              </a:ext>
            </a:extLst>
          </p:cNvPr>
          <p:cNvSpPr/>
          <p:nvPr/>
        </p:nvSpPr>
        <p:spPr>
          <a:xfrm>
            <a:off x="1252359" y="3429000"/>
            <a:ext cx="10191565" cy="2177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Agile is a set of Values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203313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1941A4-A0E9-4EB1-8ABB-6E540020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60" y="511728"/>
            <a:ext cx="9974510" cy="60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7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C7BA-ABFE-460F-8BD2-64EE9974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363" y="632343"/>
            <a:ext cx="8596668" cy="599239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How can you get the log of the reports? – Jenkins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How do you integrate Jenkins with Framework?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How would you use test data in your framework?</a:t>
            </a:r>
          </a:p>
          <a:p>
            <a:pPr marL="457200" indent="-457200">
              <a:buAutoNum type="arabicPeriod"/>
            </a:pPr>
            <a:r>
              <a:rPr lang="en-US" dirty="0"/>
              <a:t>Three things your friends would tell about you</a:t>
            </a:r>
          </a:p>
          <a:p>
            <a:pPr marL="457200" indent="-457200">
              <a:buAutoNum type="arabicPeriod"/>
            </a:pPr>
            <a:r>
              <a:rPr lang="en-US" dirty="0"/>
              <a:t>2 things you are strong at?</a:t>
            </a:r>
          </a:p>
          <a:p>
            <a:pPr marL="457200" indent="-457200">
              <a:buAutoNum type="arabicPeriod"/>
            </a:pPr>
            <a:r>
              <a:rPr lang="en-US" dirty="0"/>
              <a:t>2 things you are weak at?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What motivates you to go to work everyday?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What demotivates you to go to work?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What do you feel about manual testing?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Who accepts user stories after testing?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C7BA-ABFE-460F-8BD2-64EE9974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363" y="632343"/>
            <a:ext cx="8596668" cy="5992392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How many people worked on that project? </a:t>
            </a:r>
          </a:p>
          <a:p>
            <a:pPr marL="457200" indent="-457200">
              <a:buAutoNum type="arabicPeriod"/>
            </a:pPr>
            <a:r>
              <a:rPr lang="en-US" dirty="0"/>
              <a:t>What actually Selenium does in your framework?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What was the biggest project you worked in?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Tell me about yourself and your project?</a:t>
            </a:r>
          </a:p>
          <a:p>
            <a:pPr marL="457200" indent="-457200">
              <a:buAutoNum type="arabicPeriod"/>
            </a:pPr>
            <a:r>
              <a:rPr lang="en-US" dirty="0"/>
              <a:t>Tell me about your daily activities and framework?</a:t>
            </a:r>
          </a:p>
          <a:p>
            <a:pPr marL="457200" indent="-457200">
              <a:buAutoNum type="arabicPeriod"/>
            </a:pPr>
            <a:r>
              <a:rPr lang="en-US" dirty="0"/>
              <a:t>1.  8:30-9</a:t>
            </a:r>
          </a:p>
          <a:p>
            <a:pPr marL="0" indent="0">
              <a:buNone/>
            </a:pPr>
            <a:r>
              <a:rPr lang="en-US" dirty="0"/>
              <a:t>      2. CHECK EMAIL</a:t>
            </a:r>
          </a:p>
          <a:p>
            <a:pPr marL="0" indent="0">
              <a:buNone/>
            </a:pPr>
            <a:r>
              <a:rPr lang="en-US" dirty="0"/>
              <a:t>      3.  GET COFFEE</a:t>
            </a:r>
          </a:p>
          <a:p>
            <a:pPr marL="0" indent="0">
              <a:buNone/>
            </a:pPr>
            <a:r>
              <a:rPr lang="en-US" dirty="0"/>
              <a:t>       4.  CHECK SMOKE TEST RESULT </a:t>
            </a:r>
          </a:p>
          <a:p>
            <a:pPr marL="0" indent="0">
              <a:buNone/>
            </a:pPr>
            <a:r>
              <a:rPr lang="en-US" dirty="0"/>
              <a:t>      5.  IF THERE IS ANY FAILURE  I ANYLZE IT  IF THERE ANY ISSUE  I REPORT IT</a:t>
            </a:r>
          </a:p>
          <a:p>
            <a:pPr marL="0" indent="0">
              <a:buNone/>
            </a:pPr>
            <a:r>
              <a:rPr lang="en-US" dirty="0"/>
              <a:t>      6. I CONTINUE </a:t>
            </a:r>
          </a:p>
          <a:p>
            <a:pPr marL="0" indent="0">
              <a:buNone/>
            </a:pPr>
            <a:r>
              <a:rPr lang="en-US" dirty="0"/>
              <a:t>      7. 9:45 STAND UP  MEETING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8. </a:t>
            </a:r>
          </a:p>
          <a:p>
            <a:pPr marL="457200" indent="-457200">
              <a:buAutoNum type="arabicPeriod"/>
            </a:pPr>
            <a:r>
              <a:rPr lang="en-US" dirty="0"/>
              <a:t>What is your regression execution schedule? Every day? Every week? Every month</a:t>
            </a:r>
          </a:p>
          <a:p>
            <a:pPr marL="457200" indent="-457200">
              <a:buAutoNum type="arabicPeriod"/>
            </a:pPr>
            <a:r>
              <a:rPr lang="en-US" dirty="0"/>
              <a:t>How do you do maintain your Selenium scripts?</a:t>
            </a:r>
          </a:p>
          <a:p>
            <a:pPr marL="457200" indent="-457200">
              <a:buAutoNum type="arabicPeriod"/>
            </a:pPr>
            <a:r>
              <a:rPr lang="en-US" dirty="0"/>
              <a:t>How many test cases do you need to update if there is a change? </a:t>
            </a:r>
          </a:p>
          <a:p>
            <a:pPr marL="457200" indent="-457200">
              <a:buAutoNum type="arabicPeriod"/>
            </a:pPr>
            <a:r>
              <a:rPr lang="en-US" dirty="0"/>
              <a:t>Do you know </a:t>
            </a:r>
            <a:r>
              <a:rPr lang="en-US" dirty="0" err="1"/>
              <a:t>swager</a:t>
            </a:r>
            <a:r>
              <a:rPr lang="en-US" dirty="0"/>
              <a:t>?</a:t>
            </a:r>
          </a:p>
          <a:p>
            <a:pPr marL="457200" indent="-457200">
              <a:buAutoNum type="arabicPeriod"/>
            </a:pPr>
            <a:r>
              <a:rPr lang="en-US" dirty="0"/>
              <a:t> Have you used Postman?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2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E3C049-72A6-4156-ADEB-ADC1017AD117}"/>
              </a:ext>
            </a:extLst>
          </p:cNvPr>
          <p:cNvSpPr/>
          <p:nvPr/>
        </p:nvSpPr>
        <p:spPr>
          <a:xfrm>
            <a:off x="2505418" y="257889"/>
            <a:ext cx="718116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are four values of Agile?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C3857-9628-4D15-B90E-1E775A75484B}"/>
              </a:ext>
            </a:extLst>
          </p:cNvPr>
          <p:cNvSpPr/>
          <p:nvPr/>
        </p:nvSpPr>
        <p:spPr>
          <a:xfrm>
            <a:off x="1198571" y="1716746"/>
            <a:ext cx="10191565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Individuals and interactions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over processes and tools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6239A-0F9E-4712-B52C-6DFD63AA4037}"/>
              </a:ext>
            </a:extLst>
          </p:cNvPr>
          <p:cNvSpPr/>
          <p:nvPr/>
        </p:nvSpPr>
        <p:spPr>
          <a:xfrm>
            <a:off x="1198571" y="2946998"/>
            <a:ext cx="10191565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Working software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over comprehensive documentation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4F9F9-8969-4E16-9E2F-A63249DE8078}"/>
              </a:ext>
            </a:extLst>
          </p:cNvPr>
          <p:cNvSpPr/>
          <p:nvPr/>
        </p:nvSpPr>
        <p:spPr>
          <a:xfrm>
            <a:off x="1108924" y="4240464"/>
            <a:ext cx="10191565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Customer collaboration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over contract negotiation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B9A522-CF7A-448E-B7B0-1E908F7034DF}"/>
              </a:ext>
            </a:extLst>
          </p:cNvPr>
          <p:cNvSpPr/>
          <p:nvPr/>
        </p:nvSpPr>
        <p:spPr>
          <a:xfrm>
            <a:off x="1108924" y="5470716"/>
            <a:ext cx="10191565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Responding to change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46917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E3C049-72A6-4156-ADEB-ADC1017AD117}"/>
              </a:ext>
            </a:extLst>
          </p:cNvPr>
          <p:cNvSpPr/>
          <p:nvPr/>
        </p:nvSpPr>
        <p:spPr>
          <a:xfrm>
            <a:off x="2424736" y="163913"/>
            <a:ext cx="7181164" cy="441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are twelve principles of Agile?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C3857-9628-4D15-B90E-1E775A75484B}"/>
              </a:ext>
            </a:extLst>
          </p:cNvPr>
          <p:cNvSpPr/>
          <p:nvPr/>
        </p:nvSpPr>
        <p:spPr>
          <a:xfrm>
            <a:off x="1108923" y="795385"/>
            <a:ext cx="5054411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Our highest priority is to satisfy the customer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through early and continuous delivery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of valuable software.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6239A-0F9E-4712-B52C-6DFD63AA4037}"/>
              </a:ext>
            </a:extLst>
          </p:cNvPr>
          <p:cNvSpPr/>
          <p:nvPr/>
        </p:nvSpPr>
        <p:spPr>
          <a:xfrm>
            <a:off x="1070016" y="1757564"/>
            <a:ext cx="5054411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Welcome changing requirements, even late in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development. Agile processes harness change for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customer's competitive advantage.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4F9F9-8969-4E16-9E2F-A63249DE8078}"/>
              </a:ext>
            </a:extLst>
          </p:cNvPr>
          <p:cNvSpPr/>
          <p:nvPr/>
        </p:nvSpPr>
        <p:spPr>
          <a:xfrm>
            <a:off x="1070015" y="2771821"/>
            <a:ext cx="5095011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Deliver working software frequently, from a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couple of weeks to a couple of months, with a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preference to the shorter timescale.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B9A522-CF7A-448E-B7B0-1E908F7034DF}"/>
              </a:ext>
            </a:extLst>
          </p:cNvPr>
          <p:cNvSpPr/>
          <p:nvPr/>
        </p:nvSpPr>
        <p:spPr>
          <a:xfrm>
            <a:off x="1070015" y="3736833"/>
            <a:ext cx="5025984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Business people and developers must work</a:t>
            </a:r>
            <a:b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together daily throughout the project.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15E31-A322-41C5-A5FC-B7CD2E9C6B5C}"/>
              </a:ext>
            </a:extLst>
          </p:cNvPr>
          <p:cNvSpPr/>
          <p:nvPr/>
        </p:nvSpPr>
        <p:spPr>
          <a:xfrm>
            <a:off x="1104527" y="4708402"/>
            <a:ext cx="5025985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Build projects around motivated individuals.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Give them the environment and support they need,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and trust them to get the job done.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AB76D-AAA3-4B0B-8053-2E91ABDE3145}"/>
              </a:ext>
            </a:extLst>
          </p:cNvPr>
          <p:cNvSpPr/>
          <p:nvPr/>
        </p:nvSpPr>
        <p:spPr>
          <a:xfrm>
            <a:off x="1108923" y="5716101"/>
            <a:ext cx="5025985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most efficient and effective method of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conveying information to and within a development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team is face-to-face conversation.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BA536D-BD71-4B67-94E2-C07B2496C40B}"/>
              </a:ext>
            </a:extLst>
          </p:cNvPr>
          <p:cNvSpPr/>
          <p:nvPr/>
        </p:nvSpPr>
        <p:spPr>
          <a:xfrm>
            <a:off x="6789331" y="795385"/>
            <a:ext cx="5205445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Working software is the primary measure of progress.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36D9B4-A6BC-4988-B31E-99BF2092F494}"/>
              </a:ext>
            </a:extLst>
          </p:cNvPr>
          <p:cNvSpPr/>
          <p:nvPr/>
        </p:nvSpPr>
        <p:spPr>
          <a:xfrm>
            <a:off x="6750424" y="1757564"/>
            <a:ext cx="5205445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Agile processes promote sustainable development.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sponsors, developers, and users should be able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to maintain a constant pace indefinitely.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C3313-229D-4B7A-993D-A5DF4E4B54D4}"/>
              </a:ext>
            </a:extLst>
          </p:cNvPr>
          <p:cNvSpPr/>
          <p:nvPr/>
        </p:nvSpPr>
        <p:spPr>
          <a:xfrm>
            <a:off x="6747518" y="2771821"/>
            <a:ext cx="5247258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Continuous attention to technical excellence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and good design enhances agility.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DB0F5-DAE6-480C-AF6C-E9FABE91575F}"/>
              </a:ext>
            </a:extLst>
          </p:cNvPr>
          <p:cNvSpPr/>
          <p:nvPr/>
        </p:nvSpPr>
        <p:spPr>
          <a:xfrm>
            <a:off x="6752459" y="3736833"/>
            <a:ext cx="5176168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Simplicity--the art of maximizing the amount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of work not done--is essential.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275805-9186-4DE3-9451-E7176960FF1C}"/>
              </a:ext>
            </a:extLst>
          </p:cNvPr>
          <p:cNvSpPr/>
          <p:nvPr/>
        </p:nvSpPr>
        <p:spPr>
          <a:xfrm>
            <a:off x="6747518" y="4708402"/>
            <a:ext cx="5176169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best architectures, requirements, and designs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emerge from self-organizing teams.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4F2F5-28E1-4658-8837-D39281163634}"/>
              </a:ext>
            </a:extLst>
          </p:cNvPr>
          <p:cNvSpPr/>
          <p:nvPr/>
        </p:nvSpPr>
        <p:spPr>
          <a:xfrm>
            <a:off x="6747517" y="5716100"/>
            <a:ext cx="5176169" cy="829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At regular intervals, the team reflects on how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to become more effective, then tunes and adjusts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its behavior accordingly.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21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E3C049-72A6-4156-ADEB-ADC1017AD117}"/>
              </a:ext>
            </a:extLst>
          </p:cNvPr>
          <p:cNvSpPr/>
          <p:nvPr/>
        </p:nvSpPr>
        <p:spPr>
          <a:xfrm>
            <a:off x="2824578" y="226383"/>
            <a:ext cx="6542843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Why do we need Agile?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C3857-9628-4D15-B90E-1E775A75484B}"/>
              </a:ext>
            </a:extLst>
          </p:cNvPr>
          <p:cNvSpPr/>
          <p:nvPr/>
        </p:nvSpPr>
        <p:spPr>
          <a:xfrm>
            <a:off x="1340529" y="1603901"/>
            <a:ext cx="10502282" cy="10860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change is welcomed. For example after the sprint demo if client does not like something, we can take their feedback and improve the product. Requirement change is OK.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95741-CD25-499E-9A2B-CF683540C6A1}"/>
              </a:ext>
            </a:extLst>
          </p:cNvPr>
          <p:cNvSpPr/>
          <p:nvPr/>
        </p:nvSpPr>
        <p:spPr>
          <a:xfrm>
            <a:off x="1263589" y="4792464"/>
            <a:ext cx="10502282" cy="10860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Waste is eliminated in agile with the help of scrum master. For example if I am blocked, I don’t have to wait and waste my time. Since team members communicates with each other efficiently we can be more productive by preventing duplicated effort.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7E1A4-AC0B-4A92-BBF7-DFE03E0BA32E}"/>
              </a:ext>
            </a:extLst>
          </p:cNvPr>
          <p:cNvSpPr/>
          <p:nvPr/>
        </p:nvSpPr>
        <p:spPr>
          <a:xfrm>
            <a:off x="1263589" y="3153053"/>
            <a:ext cx="10686364" cy="10860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Since it is iterative development process, the development team can develop piece of  functionality, get feedback and improve next iteration. So the product will be continuously improved.</a:t>
            </a:r>
          </a:p>
        </p:txBody>
      </p:sp>
    </p:spTree>
    <p:extLst>
      <p:ext uri="{BB962C8B-B14F-4D97-AF65-F5344CB8AC3E}">
        <p14:creationId xmlns:p14="http://schemas.microsoft.com/office/powerpoint/2010/main" val="297675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83CFB7F-51E5-460D-A4E0-FED06192F64D}"/>
              </a:ext>
            </a:extLst>
          </p:cNvPr>
          <p:cNvGraphicFramePr/>
          <p:nvPr/>
        </p:nvGraphicFramePr>
        <p:xfrm>
          <a:off x="2148541" y="1051360"/>
          <a:ext cx="8128000" cy="580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8052669-ABB5-40F2-9EB7-719740EDC737}"/>
              </a:ext>
            </a:extLst>
          </p:cNvPr>
          <p:cNvSpPr/>
          <p:nvPr/>
        </p:nvSpPr>
        <p:spPr>
          <a:xfrm>
            <a:off x="2824578" y="226383"/>
            <a:ext cx="7451963" cy="5356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Why do we need Agile? </a:t>
            </a:r>
          </a:p>
        </p:txBody>
      </p:sp>
    </p:spTree>
    <p:extLst>
      <p:ext uri="{BB962C8B-B14F-4D97-AF65-F5344CB8AC3E}">
        <p14:creationId xmlns:p14="http://schemas.microsoft.com/office/powerpoint/2010/main" val="198606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ACDFD4-BB49-48BA-B8C5-FAC8CF5ABA64}"/>
              </a:ext>
            </a:extLst>
          </p:cNvPr>
          <p:cNvGrpSpPr/>
          <p:nvPr/>
        </p:nvGrpSpPr>
        <p:grpSpPr>
          <a:xfrm>
            <a:off x="878541" y="2590800"/>
            <a:ext cx="2609881" cy="1300929"/>
            <a:chOff x="5496" y="1324134"/>
            <a:chExt cx="2044707" cy="817883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873DA114-616A-4E2A-9D61-B725056C3A05}"/>
                </a:ext>
              </a:extLst>
            </p:cNvPr>
            <p:cNvSpPr/>
            <p:nvPr/>
          </p:nvSpPr>
          <p:spPr>
            <a:xfrm>
              <a:off x="5496" y="1324134"/>
              <a:ext cx="2044707" cy="817883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4">
              <a:extLst>
                <a:ext uri="{FF2B5EF4-FFF2-40B4-BE49-F238E27FC236}">
                  <a16:creationId xmlns:a16="http://schemas.microsoft.com/office/drawing/2014/main" id="{EA7773E7-E4CE-49ED-BD91-426561C0C1C4}"/>
                </a:ext>
              </a:extLst>
            </p:cNvPr>
            <p:cNvSpPr txBox="1"/>
            <p:nvPr/>
          </p:nvSpPr>
          <p:spPr>
            <a:xfrm>
              <a:off x="414438" y="1324134"/>
              <a:ext cx="1226824" cy="8178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 Agile is </a:t>
              </a: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Mindset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6EF303-C687-494D-82C5-18599C2CD9B3}"/>
              </a:ext>
            </a:extLst>
          </p:cNvPr>
          <p:cNvGrpSpPr/>
          <p:nvPr/>
        </p:nvGrpSpPr>
        <p:grpSpPr>
          <a:xfrm>
            <a:off x="9239753" y="2645635"/>
            <a:ext cx="2609881" cy="1300929"/>
            <a:chOff x="5496" y="1324134"/>
            <a:chExt cx="2044707" cy="817883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3F59D50B-0479-4CB5-B9A6-4DEAFC66EBE4}"/>
                </a:ext>
              </a:extLst>
            </p:cNvPr>
            <p:cNvSpPr/>
            <p:nvPr/>
          </p:nvSpPr>
          <p:spPr>
            <a:xfrm>
              <a:off x="5496" y="1324134"/>
              <a:ext cx="2044707" cy="817883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Chevron 4">
              <a:extLst>
                <a:ext uri="{FF2B5EF4-FFF2-40B4-BE49-F238E27FC236}">
                  <a16:creationId xmlns:a16="http://schemas.microsoft.com/office/drawing/2014/main" id="{D7797D01-4EDD-4754-BE5A-0CA99A834A56}"/>
                </a:ext>
              </a:extLst>
            </p:cNvPr>
            <p:cNvSpPr txBox="1"/>
            <p:nvPr/>
          </p:nvSpPr>
          <p:spPr>
            <a:xfrm>
              <a:off x="414438" y="1324134"/>
              <a:ext cx="1226824" cy="8178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Implemented by different </a:t>
              </a: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frameworks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086011-C4DB-483C-9C06-80E04F3C29CE}"/>
              </a:ext>
            </a:extLst>
          </p:cNvPr>
          <p:cNvGrpSpPr/>
          <p:nvPr/>
        </p:nvGrpSpPr>
        <p:grpSpPr>
          <a:xfrm>
            <a:off x="6458530" y="2662515"/>
            <a:ext cx="2609881" cy="1300929"/>
            <a:chOff x="5496" y="1324134"/>
            <a:chExt cx="2044707" cy="817883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A2AF033-3BA6-4DCB-B4CE-68AE947AA6E0}"/>
                </a:ext>
              </a:extLst>
            </p:cNvPr>
            <p:cNvSpPr/>
            <p:nvPr/>
          </p:nvSpPr>
          <p:spPr>
            <a:xfrm>
              <a:off x="5496" y="1324134"/>
              <a:ext cx="2044707" cy="817883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4">
              <a:extLst>
                <a:ext uri="{FF2B5EF4-FFF2-40B4-BE49-F238E27FC236}">
                  <a16:creationId xmlns:a16="http://schemas.microsoft.com/office/drawing/2014/main" id="{C48180A8-12F8-429C-97FE-3A3E347B2F6D}"/>
                </a:ext>
              </a:extLst>
            </p:cNvPr>
            <p:cNvSpPr txBox="1"/>
            <p:nvPr/>
          </p:nvSpPr>
          <p:spPr>
            <a:xfrm>
              <a:off x="414438" y="1324134"/>
              <a:ext cx="1226824" cy="8178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Defined by </a:t>
              </a: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12 principles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4F8BBD-DB3F-42A3-95C9-0261F3B52076}"/>
              </a:ext>
            </a:extLst>
          </p:cNvPr>
          <p:cNvGrpSpPr/>
          <p:nvPr/>
        </p:nvGrpSpPr>
        <p:grpSpPr>
          <a:xfrm>
            <a:off x="3488422" y="2662516"/>
            <a:ext cx="2609881" cy="1300929"/>
            <a:chOff x="5496" y="1324134"/>
            <a:chExt cx="2044707" cy="817883"/>
          </a:xfrm>
        </p:grpSpPr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87997B52-4AE2-45D0-9BDE-B7967DE0A91B}"/>
                </a:ext>
              </a:extLst>
            </p:cNvPr>
            <p:cNvSpPr/>
            <p:nvPr/>
          </p:nvSpPr>
          <p:spPr>
            <a:xfrm>
              <a:off x="5496" y="1324134"/>
              <a:ext cx="2044707" cy="817883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Arrow: Chevron 4">
              <a:extLst>
                <a:ext uri="{FF2B5EF4-FFF2-40B4-BE49-F238E27FC236}">
                  <a16:creationId xmlns:a16="http://schemas.microsoft.com/office/drawing/2014/main" id="{BCDEFC71-8ECF-4215-BBE0-D640CCAA90BC}"/>
                </a:ext>
              </a:extLst>
            </p:cNvPr>
            <p:cNvSpPr txBox="1"/>
            <p:nvPr/>
          </p:nvSpPr>
          <p:spPr>
            <a:xfrm>
              <a:off x="414438" y="1324134"/>
              <a:ext cx="1226824" cy="8178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Described by </a:t>
              </a: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4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35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E3C049-72A6-4156-ADEB-ADC1017AD117}"/>
              </a:ext>
            </a:extLst>
          </p:cNvPr>
          <p:cNvSpPr/>
          <p:nvPr/>
        </p:nvSpPr>
        <p:spPr>
          <a:xfrm>
            <a:off x="2824578" y="226383"/>
            <a:ext cx="6542843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is difference between Agile and Scrum?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C3857-9628-4D15-B90E-1E775A75484B}"/>
              </a:ext>
            </a:extLst>
          </p:cNvPr>
          <p:cNvSpPr/>
          <p:nvPr/>
        </p:nvSpPr>
        <p:spPr>
          <a:xfrm>
            <a:off x="484094" y="1603901"/>
            <a:ext cx="11358717" cy="1255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Agile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is set of methods and practices based on values and principles expressed in the Agile Manifesto, which includes things like collaboration, self organized, and across functionality of teams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028D3-6C8A-4E6E-9B4E-C167B1392C0D}"/>
              </a:ext>
            </a:extLst>
          </p:cNvPr>
          <p:cNvSpPr/>
          <p:nvPr/>
        </p:nvSpPr>
        <p:spPr>
          <a:xfrm>
            <a:off x="484094" y="3638889"/>
            <a:ext cx="11358717" cy="1255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Scrum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is framework that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implements agile principles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that can be used to manage iterative and incremental projects of all types.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0C787-8533-4430-A957-76F74774D227}"/>
              </a:ext>
            </a:extLst>
          </p:cNvPr>
          <p:cNvSpPr/>
          <p:nvPr/>
        </p:nvSpPr>
        <p:spPr>
          <a:xfrm>
            <a:off x="484093" y="5375777"/>
            <a:ext cx="11358717" cy="1255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Agile is Philosophy and scrum is framework that implements that philosophy.</a:t>
            </a:r>
          </a:p>
        </p:txBody>
      </p:sp>
    </p:spTree>
    <p:extLst>
      <p:ext uri="{BB962C8B-B14F-4D97-AF65-F5344CB8AC3E}">
        <p14:creationId xmlns:p14="http://schemas.microsoft.com/office/powerpoint/2010/main" val="258361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E3C049-72A6-4156-ADEB-ADC1017AD117}"/>
              </a:ext>
            </a:extLst>
          </p:cNvPr>
          <p:cNvSpPr/>
          <p:nvPr/>
        </p:nvSpPr>
        <p:spPr>
          <a:xfrm>
            <a:off x="2829061" y="199489"/>
            <a:ext cx="6542843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is Waterfall?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C3857-9628-4D15-B90E-1E775A75484B}"/>
              </a:ext>
            </a:extLst>
          </p:cNvPr>
          <p:cNvSpPr/>
          <p:nvPr/>
        </p:nvSpPr>
        <p:spPr>
          <a:xfrm>
            <a:off x="1940858" y="1672268"/>
            <a:ext cx="8166847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Sequential Design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97F3C2-5E79-4FE4-BE10-5D2688FCB850}"/>
              </a:ext>
            </a:extLst>
          </p:cNvPr>
          <p:cNvSpPr/>
          <p:nvPr/>
        </p:nvSpPr>
        <p:spPr>
          <a:xfrm>
            <a:off x="685800" y="3145048"/>
            <a:ext cx="5212977" cy="193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		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Advantages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 Big Project documentation is important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Clear goal and Directions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Progress can be easily measured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8594E8-656D-4C25-9B84-EFA854314C0C}"/>
              </a:ext>
            </a:extLst>
          </p:cNvPr>
          <p:cNvSpPr/>
          <p:nvPr/>
        </p:nvSpPr>
        <p:spPr>
          <a:xfrm>
            <a:off x="6490448" y="3145047"/>
            <a:ext cx="5212977" cy="193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	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Disadvantages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Time Consuming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Customer Dissatisfaction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Risk Factor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1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B5C632-7627-4A7F-9488-E26EF75BF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81" y="360728"/>
            <a:ext cx="9638950" cy="64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84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E6FFF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775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2</cp:revision>
  <dcterms:created xsi:type="dcterms:W3CDTF">2019-12-22T16:51:53Z</dcterms:created>
  <dcterms:modified xsi:type="dcterms:W3CDTF">2019-12-22T16:53:01Z</dcterms:modified>
</cp:coreProperties>
</file>