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Slab"/>
      <p:regular r:id="rId40"/>
      <p:bold r:id="rId41"/>
    </p:embeddedFont>
    <p:embeddedFont>
      <p:font typeface="Barlow Condensed SemiBold"/>
      <p:regular r:id="rId42"/>
      <p:bold r:id="rId43"/>
      <p:italic r:id="rId44"/>
      <p:boldItalic r:id="rId45"/>
    </p:embeddedFont>
    <p:embeddedFont>
      <p:font typeface="Barlow Condensed Medium"/>
      <p:regular r:id="rId46"/>
      <p:bold r:id="rId47"/>
      <p:italic r:id="rId48"/>
      <p:boldItalic r:id="rId49"/>
    </p:embeddedFont>
    <p:embeddedFont>
      <p:font typeface="Arvo"/>
      <p:regular r:id="rId50"/>
      <p:bold r:id="rId51"/>
      <p:italic r:id="rId52"/>
      <p:boldItalic r:id="rId53"/>
    </p:embeddedFont>
    <p:embeddedFont>
      <p:font typeface="Barlow Condensed"/>
      <p:regular r:id="rId54"/>
      <p:bold r:id="rId55"/>
      <p:italic r:id="rId56"/>
      <p:boldItalic r:id="rId57"/>
    </p:embeddedFont>
    <p:embeddedFont>
      <p:font typeface="Fira Sans Extra Condensed Medium"/>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Slab-regular.fntdata"/><Relationship Id="rId42" Type="http://schemas.openxmlformats.org/officeDocument/2006/relationships/font" Target="fonts/BarlowCondensedSemiBold-regular.fntdata"/><Relationship Id="rId41" Type="http://schemas.openxmlformats.org/officeDocument/2006/relationships/font" Target="fonts/RobotoSlab-bold.fntdata"/><Relationship Id="rId44" Type="http://schemas.openxmlformats.org/officeDocument/2006/relationships/font" Target="fonts/BarlowCondensedSemiBold-italic.fntdata"/><Relationship Id="rId43" Type="http://schemas.openxmlformats.org/officeDocument/2006/relationships/font" Target="fonts/BarlowCondensedSemiBold-bold.fntdata"/><Relationship Id="rId46" Type="http://schemas.openxmlformats.org/officeDocument/2006/relationships/font" Target="fonts/BarlowCondensedMedium-regular.fntdata"/><Relationship Id="rId45" Type="http://schemas.openxmlformats.org/officeDocument/2006/relationships/font" Target="fonts/BarlowCondensed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arlowCondensedMedium-italic.fntdata"/><Relationship Id="rId47" Type="http://schemas.openxmlformats.org/officeDocument/2006/relationships/font" Target="fonts/BarlowCondensedMedium-bold.fntdata"/><Relationship Id="rId49" Type="http://schemas.openxmlformats.org/officeDocument/2006/relationships/font" Target="fonts/BarlowCondensed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FiraSansExtraCondensedMedium-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FiraSansExtraCondensedMedium-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Arvo-bold.fntdata"/><Relationship Id="rId50" Type="http://schemas.openxmlformats.org/officeDocument/2006/relationships/font" Target="fonts/Arvo-regular.fntdata"/><Relationship Id="rId53" Type="http://schemas.openxmlformats.org/officeDocument/2006/relationships/font" Target="fonts/Arvo-boldItalic.fntdata"/><Relationship Id="rId52" Type="http://schemas.openxmlformats.org/officeDocument/2006/relationships/font" Target="fonts/Arvo-italic.fntdata"/><Relationship Id="rId11" Type="http://schemas.openxmlformats.org/officeDocument/2006/relationships/slide" Target="slides/slide6.xml"/><Relationship Id="rId55" Type="http://schemas.openxmlformats.org/officeDocument/2006/relationships/font" Target="fonts/BarlowCondensed-bold.fntdata"/><Relationship Id="rId10" Type="http://schemas.openxmlformats.org/officeDocument/2006/relationships/slide" Target="slides/slide5.xml"/><Relationship Id="rId54" Type="http://schemas.openxmlformats.org/officeDocument/2006/relationships/font" Target="fonts/BarlowCondensed-regular.fntdata"/><Relationship Id="rId13" Type="http://schemas.openxmlformats.org/officeDocument/2006/relationships/slide" Target="slides/slide8.xml"/><Relationship Id="rId57" Type="http://schemas.openxmlformats.org/officeDocument/2006/relationships/font" Target="fonts/BarlowCondensed-boldItalic.fntdata"/><Relationship Id="rId12" Type="http://schemas.openxmlformats.org/officeDocument/2006/relationships/slide" Target="slides/slide7.xml"/><Relationship Id="rId56" Type="http://schemas.openxmlformats.org/officeDocument/2006/relationships/font" Target="fonts/BarlowCondensed-italic.fntdata"/><Relationship Id="rId15" Type="http://schemas.openxmlformats.org/officeDocument/2006/relationships/slide" Target="slides/slide10.xml"/><Relationship Id="rId59" Type="http://schemas.openxmlformats.org/officeDocument/2006/relationships/font" Target="fonts/FiraSansExtraCondensedMedium-bold.fntdata"/><Relationship Id="rId14" Type="http://schemas.openxmlformats.org/officeDocument/2006/relationships/slide" Target="slides/slide9.xml"/><Relationship Id="rId58" Type="http://schemas.openxmlformats.org/officeDocument/2006/relationships/font" Target="fonts/FiraSansExtraCondensedMedium-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_4WlGoafXCU" TargetMode="External"/><Relationship Id="rId3" Type="http://schemas.openxmlformats.org/officeDocument/2006/relationships/hyperlink" Target="https://www.wix.com/about/us"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Hi, my name is Sevim Surucu.</a:t>
            </a:r>
            <a:endParaRPr/>
          </a:p>
          <a:p>
            <a:pPr indent="0" lvl="0" marL="0" rtl="0" algn="l">
              <a:spcBef>
                <a:spcPts val="0"/>
              </a:spcBef>
              <a:spcAft>
                <a:spcPts val="0"/>
              </a:spcAft>
              <a:buNone/>
            </a:pPr>
            <a:r>
              <a:rPr lang="es"/>
              <a:t>I own a small business owner. I do art fairs, art exhibitions, workshops, classes and selling my own Marbling Studio brand  products online.</a:t>
            </a:r>
            <a:endParaRPr/>
          </a:p>
          <a:p>
            <a:pPr indent="0" lvl="0" marL="0" rtl="0" algn="l">
              <a:spcBef>
                <a:spcPts val="0"/>
              </a:spcBef>
              <a:spcAft>
                <a:spcPts val="0"/>
              </a:spcAft>
              <a:buNone/>
            </a:pPr>
            <a:r>
              <a:rPr lang="es"/>
              <a:t>Since I have my own company for 4 years. When I started the company, I had to built an e commerce website to market my products and services. I made a research and I find a web development platform called </a:t>
            </a:r>
            <a:r>
              <a:rPr lang="es">
                <a:solidFill>
                  <a:schemeClr val="dk1"/>
                </a:solidFill>
              </a:rPr>
              <a:t>“Wix.com”</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I will tell their story that “how they start?” and “how they become a billion dollar company in 14 years?” and “how their application works?”</a:t>
            </a:r>
            <a:endParaRPr>
              <a:solidFill>
                <a:schemeClr val="dk1"/>
              </a:solidFill>
            </a:endParaRPr>
          </a:p>
          <a:p>
            <a:pPr indent="0" lvl="0" marL="0" rtl="0" algn="l">
              <a:spcBef>
                <a:spcPts val="0"/>
              </a:spcBef>
              <a:spcAft>
                <a:spcPts val="0"/>
              </a:spcAft>
              <a:buNone/>
            </a:pPr>
            <a:r>
              <a:rPr lang="es"/>
              <a:t>Wix.com is a software application that helps people to  build their own websites with cool features and also you can add their mini applications to your website so easily.</a:t>
            </a:r>
            <a:endParaRPr/>
          </a:p>
          <a:p>
            <a:pPr indent="0" lvl="0" marL="0" rtl="0" algn="l">
              <a:spcBef>
                <a:spcPts val="0"/>
              </a:spcBef>
              <a:spcAft>
                <a:spcPts val="0"/>
              </a:spcAft>
              <a:buNone/>
            </a:pPr>
            <a:r>
              <a:rPr lang="es"/>
              <a:t>Every software application starts with an idea or idea of solving a problem. Wix.com solved a problem of coding while you are creating your website. They  bring new approach to web development. They introduce  “drag and drop” features to build an application. </a:t>
            </a:r>
            <a:endParaRPr/>
          </a:p>
          <a:p>
            <a:pPr indent="0" lvl="0" marL="0" rtl="0" algn="l">
              <a:spcBef>
                <a:spcPts val="0"/>
              </a:spcBef>
              <a:spcAft>
                <a:spcPts val="0"/>
              </a:spcAft>
              <a:buNone/>
            </a:pPr>
            <a:r>
              <a:rPr lang="es" u="sng">
                <a:solidFill>
                  <a:schemeClr val="hlink"/>
                </a:solidFill>
                <a:hlinkClick r:id="rId2"/>
              </a:rPr>
              <a:t>https://www.youtube.com/watch?v=_4WlGoafXCU</a:t>
            </a:r>
            <a:endParaRPr/>
          </a:p>
          <a:p>
            <a:pPr indent="0" lvl="0" marL="0" rtl="0" algn="l">
              <a:spcBef>
                <a:spcPts val="0"/>
              </a:spcBef>
              <a:spcAft>
                <a:spcPts val="0"/>
              </a:spcAft>
              <a:buNone/>
            </a:pPr>
            <a:r>
              <a:t/>
            </a:r>
            <a:endParaRPr/>
          </a:p>
          <a:p>
            <a:pPr indent="0" lvl="0" marL="0" rtl="0" algn="l">
              <a:spcBef>
                <a:spcPts val="0"/>
              </a:spcBef>
              <a:spcAft>
                <a:spcPts val="0"/>
              </a:spcAft>
              <a:buNone/>
            </a:pPr>
            <a:r>
              <a:rPr lang="es">
                <a:solidFill>
                  <a:schemeClr val="dk1"/>
                </a:solidFill>
              </a:rPr>
              <a:t>Wix.com first established 2006 with an idea of making website </a:t>
            </a:r>
            <a:endParaRPr>
              <a:solidFill>
                <a:schemeClr val="dk1"/>
              </a:solidFill>
            </a:endParaRPr>
          </a:p>
          <a:p>
            <a:pPr indent="0" lvl="0" marL="0" rtl="0" algn="l">
              <a:spcBef>
                <a:spcPts val="0"/>
              </a:spcBef>
              <a:spcAft>
                <a:spcPts val="0"/>
              </a:spcAft>
              <a:buNone/>
            </a:pPr>
            <a:r>
              <a:rPr lang="es">
                <a:solidFill>
                  <a:schemeClr val="dk1"/>
                </a:solidFill>
              </a:rPr>
              <a:t>possible for everyone.</a:t>
            </a:r>
            <a:endParaRPr>
              <a:solidFill>
                <a:schemeClr val="dk1"/>
              </a:solidFill>
            </a:endParaRPr>
          </a:p>
          <a:p>
            <a:pPr indent="0" lvl="0" marL="0" rtl="0" algn="l">
              <a:spcBef>
                <a:spcPts val="0"/>
              </a:spcBef>
              <a:spcAft>
                <a:spcPts val="0"/>
              </a:spcAft>
              <a:buClr>
                <a:schemeClr val="dk1"/>
              </a:buClr>
              <a:buSzPts val="1100"/>
              <a:buFont typeface="Arial"/>
              <a:buNone/>
            </a:pPr>
            <a:r>
              <a:rPr lang="es" u="sng">
                <a:solidFill>
                  <a:schemeClr val="accent5"/>
                </a:solidFill>
                <a:hlinkClick r:id="rId3"/>
              </a:rPr>
              <a:t>us</a:t>
            </a:r>
            <a:r>
              <a:rPr lang="es">
                <a:solidFill>
                  <a:schemeClr val="dk1"/>
                </a:solidFill>
              </a:rPr>
              <a:t>    show their timeline About us Wix.com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 When you think about a software application , you need to think that the application has many components. </a:t>
            </a:r>
            <a:endParaRPr>
              <a:solidFill>
                <a:schemeClr val="dk1"/>
              </a:solidFill>
            </a:endParaRPr>
          </a:p>
          <a:p>
            <a:pPr indent="0" lvl="0" marL="0" rtl="0" algn="l">
              <a:spcBef>
                <a:spcPts val="0"/>
              </a:spcBef>
              <a:spcAft>
                <a:spcPts val="0"/>
              </a:spcAft>
              <a:buNone/>
            </a:pPr>
            <a:r>
              <a:rPr lang="es">
                <a:solidFill>
                  <a:schemeClr val="dk1"/>
                </a:solidFill>
              </a:rPr>
              <a:t>Wix.com components</a:t>
            </a:r>
            <a:endParaRPr>
              <a:solidFill>
                <a:schemeClr val="dk1"/>
              </a:solidFill>
            </a:endParaRPr>
          </a:p>
          <a:p>
            <a:pPr indent="0" lvl="0" marL="0" rtl="0" algn="l">
              <a:spcBef>
                <a:spcPts val="0"/>
              </a:spcBef>
              <a:spcAft>
                <a:spcPts val="0"/>
              </a:spcAft>
              <a:buNone/>
            </a:pPr>
            <a:r>
              <a:rPr lang="es">
                <a:solidFill>
                  <a:schemeClr val="dk1"/>
                </a:solidFill>
              </a:rPr>
              <a:t>Wix Stores  - you can add an e commerce </a:t>
            </a:r>
            <a:endParaRPr>
              <a:solidFill>
                <a:schemeClr val="dk1"/>
              </a:solidFill>
            </a:endParaRPr>
          </a:p>
          <a:p>
            <a:pPr indent="0" lvl="0" marL="0" rtl="0" algn="l">
              <a:spcBef>
                <a:spcPts val="0"/>
              </a:spcBef>
              <a:spcAft>
                <a:spcPts val="0"/>
              </a:spcAft>
              <a:buNone/>
            </a:pPr>
            <a:r>
              <a:rPr lang="es">
                <a:solidFill>
                  <a:schemeClr val="dk1"/>
                </a:solidFill>
              </a:rPr>
              <a:t>Wix Bookings - you can let your customers schedule your calendar</a:t>
            </a:r>
            <a:endParaRPr>
              <a:solidFill>
                <a:schemeClr val="dk1"/>
              </a:solidFill>
            </a:endParaRPr>
          </a:p>
          <a:p>
            <a:pPr indent="0" lvl="0" marL="0" rtl="0" algn="l">
              <a:spcBef>
                <a:spcPts val="0"/>
              </a:spcBef>
              <a:spcAft>
                <a:spcPts val="0"/>
              </a:spcAft>
              <a:buNone/>
            </a:pPr>
            <a:r>
              <a:rPr lang="es">
                <a:solidFill>
                  <a:schemeClr val="dk1"/>
                </a:solidFill>
              </a:rPr>
              <a:t>Wix Restaurants - you can get an online order from your customers</a:t>
            </a:r>
            <a:endParaRPr>
              <a:solidFill>
                <a:schemeClr val="dk1"/>
              </a:solidFill>
            </a:endParaRPr>
          </a:p>
          <a:p>
            <a:pPr indent="0" lvl="0" marL="0" rtl="0" algn="l">
              <a:spcBef>
                <a:spcPts val="0"/>
              </a:spcBef>
              <a:spcAft>
                <a:spcPts val="0"/>
              </a:spcAft>
              <a:buNone/>
            </a:pPr>
            <a:r>
              <a:rPr lang="es">
                <a:solidFill>
                  <a:schemeClr val="dk1"/>
                </a:solidFill>
              </a:rPr>
              <a:t>Wix Video - you can upload sell your videos, you can make live stream you can have your own channel</a:t>
            </a:r>
            <a:endParaRPr>
              <a:solidFill>
                <a:schemeClr val="dk1"/>
              </a:solidFill>
            </a:endParaRPr>
          </a:p>
          <a:p>
            <a:pPr indent="0" lvl="0" marL="0" rtl="0" algn="l">
              <a:spcBef>
                <a:spcPts val="0"/>
              </a:spcBef>
              <a:spcAft>
                <a:spcPts val="0"/>
              </a:spcAft>
              <a:buNone/>
            </a:pPr>
            <a:r>
              <a:rPr lang="es">
                <a:solidFill>
                  <a:schemeClr val="dk1"/>
                </a:solidFill>
              </a:rPr>
              <a:t>Wix Music - you can add your musics, podcasts and such</a:t>
            </a:r>
            <a:endParaRPr>
              <a:solidFill>
                <a:schemeClr val="dk1"/>
              </a:solidFill>
            </a:endParaRPr>
          </a:p>
          <a:p>
            <a:pPr indent="0" lvl="0" marL="0" rtl="0" algn="l">
              <a:spcBef>
                <a:spcPts val="0"/>
              </a:spcBef>
              <a:spcAft>
                <a:spcPts val="0"/>
              </a:spcAft>
              <a:buNone/>
            </a:pPr>
            <a:r>
              <a:rPr lang="es">
                <a:solidFill>
                  <a:schemeClr val="dk1"/>
                </a:solidFill>
              </a:rPr>
              <a:t>Wix ShoutOut - you can market yourself with their automated marketing tools, you can do email marketing or you can post on Social Media </a:t>
            </a:r>
            <a:endParaRPr>
              <a:solidFill>
                <a:schemeClr val="dk1"/>
              </a:solidFill>
            </a:endParaRPr>
          </a:p>
          <a:p>
            <a:pPr indent="0" lvl="0" marL="0" rtl="0" algn="l">
              <a:spcBef>
                <a:spcPts val="0"/>
              </a:spcBef>
              <a:spcAft>
                <a:spcPts val="0"/>
              </a:spcAft>
              <a:buNone/>
            </a:pPr>
            <a:r>
              <a:rPr lang="es">
                <a:solidFill>
                  <a:schemeClr val="dk1"/>
                </a:solidFill>
              </a:rPr>
              <a:t>Wix Code - also gives you a opportunity that you can customize your own code for your website you don’t like their form then you can change it</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Wix Developer - you are creating an app for their app market  they provide you SDK software development kit creation of house</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 and API application programming interface cables for phone lines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show their dev environment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And also they gave you analytics about how many visitors you have and how can be ranked higher on Google. They are really improving on Search Engine Optimization called SEO.</a:t>
            </a:r>
            <a:endParaRPr>
              <a:solidFill>
                <a:schemeClr val="dk1"/>
              </a:solidFill>
            </a:endParaRPr>
          </a:p>
          <a:p>
            <a:pPr indent="0" lvl="0" marL="0" rtl="0" algn="l">
              <a:spcBef>
                <a:spcPts val="0"/>
              </a:spcBef>
              <a:spcAft>
                <a:spcPts val="0"/>
              </a:spcAft>
              <a:buNone/>
            </a:pPr>
            <a:r>
              <a:rPr lang="es">
                <a:solidFill>
                  <a:schemeClr val="dk1"/>
                </a:solidFill>
              </a:rPr>
              <a:t>As an end user of this app I saw in 4 years how they grow how they implement new features to their application to satisfy their customers.</a:t>
            </a:r>
            <a:endParaRPr>
              <a:solidFill>
                <a:schemeClr val="dk1"/>
              </a:solidFill>
            </a:endParaRPr>
          </a:p>
          <a:p>
            <a:pPr indent="0" lvl="0" marL="0" rtl="0" algn="l">
              <a:spcBef>
                <a:spcPts val="0"/>
              </a:spcBef>
              <a:spcAft>
                <a:spcPts val="0"/>
              </a:spcAft>
              <a:buNone/>
            </a:pPr>
            <a:r>
              <a:rPr lang="es">
                <a:solidFill>
                  <a:schemeClr val="dk1"/>
                </a:solidFill>
              </a:rPr>
              <a:t>I created a couple ticket that I told them what I want as a new feature then when they add it they let me know about it.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show your website and show dashboard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Now, they are helping their customers with their various needs.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7ab7dc002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7ab7dc002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7aa6cbb4d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7aa6cbb4d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Software release is the distribution of the final version of an application,</a:t>
            </a:r>
            <a:endParaRPr/>
          </a:p>
          <a:p>
            <a:pPr indent="0" lvl="0" marL="0" rtl="0" algn="l">
              <a:spcBef>
                <a:spcPts val="0"/>
              </a:spcBef>
              <a:spcAft>
                <a:spcPts val="0"/>
              </a:spcAft>
              <a:buNone/>
            </a:pPr>
            <a:r>
              <a:rPr lang="es"/>
              <a:t>it can be either public or private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
              <a:t>Alpha version, beta version (explain)</a:t>
            </a:r>
            <a:endParaRPr b="1"/>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7aa6cbb4d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7aa6cbb4d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400">
                <a:solidFill>
                  <a:srgbClr val="434343"/>
                </a:solidFill>
                <a:latin typeface="Arvo"/>
                <a:ea typeface="Arvo"/>
                <a:cs typeface="Arvo"/>
                <a:sym typeface="Arvo"/>
              </a:rPr>
              <a:t>Software Maintenance</a:t>
            </a:r>
            <a:r>
              <a:rPr lang="es" sz="1400">
                <a:solidFill>
                  <a:srgbClr val="434343"/>
                </a:solidFill>
                <a:latin typeface="Arvo"/>
                <a:ea typeface="Arvo"/>
                <a:cs typeface="Arvo"/>
                <a:sym typeface="Arvo"/>
              </a:rPr>
              <a:t> is the process of </a:t>
            </a:r>
            <a:endParaRPr sz="1400">
              <a:solidFill>
                <a:srgbClr val="434343"/>
              </a:solidFill>
              <a:latin typeface="Arvo"/>
              <a:ea typeface="Arvo"/>
              <a:cs typeface="Arvo"/>
              <a:sym typeface="Arvo"/>
            </a:endParaRPr>
          </a:p>
          <a:p>
            <a:pPr indent="0" lvl="0" marL="0" rtl="0" algn="l">
              <a:spcBef>
                <a:spcPts val="0"/>
              </a:spcBef>
              <a:spcAft>
                <a:spcPts val="0"/>
              </a:spcAft>
              <a:buNone/>
            </a:pPr>
            <a:r>
              <a:rPr lang="es" sz="1400">
                <a:solidFill>
                  <a:srgbClr val="434343"/>
                </a:solidFill>
                <a:latin typeface="Arvo"/>
                <a:ea typeface="Arvo"/>
                <a:cs typeface="Arvo"/>
                <a:sym typeface="Arvo"/>
              </a:rPr>
              <a:t>modifying and </a:t>
            </a:r>
            <a:endParaRPr sz="1400">
              <a:solidFill>
                <a:srgbClr val="434343"/>
              </a:solidFill>
              <a:latin typeface="Arvo"/>
              <a:ea typeface="Arvo"/>
              <a:cs typeface="Arvo"/>
              <a:sym typeface="Arvo"/>
            </a:endParaRPr>
          </a:p>
          <a:p>
            <a:pPr indent="0" lvl="0" marL="0" rtl="0" algn="l">
              <a:spcBef>
                <a:spcPts val="0"/>
              </a:spcBef>
              <a:spcAft>
                <a:spcPts val="0"/>
              </a:spcAft>
              <a:buNone/>
            </a:pPr>
            <a:r>
              <a:rPr lang="es" sz="1400">
                <a:solidFill>
                  <a:srgbClr val="434343"/>
                </a:solidFill>
                <a:latin typeface="Arvo"/>
                <a:ea typeface="Arvo"/>
                <a:cs typeface="Arvo"/>
                <a:sym typeface="Arvo"/>
              </a:rPr>
              <a:t>updating a software application </a:t>
            </a:r>
            <a:endParaRPr sz="1400">
              <a:solidFill>
                <a:srgbClr val="434343"/>
              </a:solidFill>
              <a:latin typeface="Arvo"/>
              <a:ea typeface="Arvo"/>
              <a:cs typeface="Arvo"/>
              <a:sym typeface="Arvo"/>
            </a:endParaRPr>
          </a:p>
          <a:p>
            <a:pPr indent="0" lvl="0" marL="0" rtl="0" algn="l">
              <a:spcBef>
                <a:spcPts val="0"/>
              </a:spcBef>
              <a:spcAft>
                <a:spcPts val="0"/>
              </a:spcAft>
              <a:buNone/>
            </a:pPr>
            <a:r>
              <a:rPr lang="es" sz="1400">
                <a:solidFill>
                  <a:srgbClr val="434343"/>
                </a:solidFill>
                <a:latin typeface="Arvo"/>
                <a:ea typeface="Arvo"/>
                <a:cs typeface="Arvo"/>
                <a:sym typeface="Arvo"/>
              </a:rPr>
              <a:t>after delivering it to correct </a:t>
            </a:r>
            <a:r>
              <a:rPr b="1" lang="es" sz="1400">
                <a:solidFill>
                  <a:srgbClr val="434343"/>
                </a:solidFill>
                <a:latin typeface="Arvo"/>
                <a:ea typeface="Arvo"/>
                <a:cs typeface="Arvo"/>
                <a:sym typeface="Arvo"/>
              </a:rPr>
              <a:t>faults </a:t>
            </a:r>
            <a:endParaRPr b="1" sz="1400">
              <a:solidFill>
                <a:srgbClr val="434343"/>
              </a:solidFill>
              <a:latin typeface="Arvo"/>
              <a:ea typeface="Arvo"/>
              <a:cs typeface="Arvo"/>
              <a:sym typeface="Arvo"/>
            </a:endParaRPr>
          </a:p>
          <a:p>
            <a:pPr indent="0" lvl="0" marL="0" rtl="0" algn="l">
              <a:spcBef>
                <a:spcPts val="0"/>
              </a:spcBef>
              <a:spcAft>
                <a:spcPts val="0"/>
              </a:spcAft>
              <a:buClr>
                <a:schemeClr val="dk1"/>
              </a:buClr>
              <a:buSzPts val="1100"/>
              <a:buFont typeface="Arial"/>
              <a:buNone/>
            </a:pPr>
            <a:r>
              <a:rPr lang="es" sz="1400">
                <a:solidFill>
                  <a:srgbClr val="434343"/>
                </a:solidFill>
                <a:latin typeface="Arvo"/>
                <a:ea typeface="Arvo"/>
                <a:cs typeface="Arvo"/>
                <a:sym typeface="Arvo"/>
              </a:rPr>
              <a:t>and to </a:t>
            </a:r>
            <a:r>
              <a:rPr b="1" lang="es" sz="1400">
                <a:solidFill>
                  <a:srgbClr val="434343"/>
                </a:solidFill>
                <a:latin typeface="Arvo"/>
                <a:ea typeface="Arvo"/>
                <a:cs typeface="Arvo"/>
                <a:sym typeface="Arvo"/>
              </a:rPr>
              <a:t>improve performance</a:t>
            </a:r>
            <a:r>
              <a:rPr lang="es" sz="1400">
                <a:solidFill>
                  <a:srgbClr val="434343"/>
                </a:solidFill>
                <a:latin typeface="Arvo"/>
                <a:ea typeface="Arvo"/>
                <a:cs typeface="Arvo"/>
                <a:sym typeface="Arvo"/>
              </a:rPr>
              <a:t>. </a:t>
            </a:r>
            <a:endParaRPr sz="1400">
              <a:solidFill>
                <a:srgbClr val="434343"/>
              </a:solidFill>
              <a:latin typeface="Arvo"/>
              <a:ea typeface="Arvo"/>
              <a:cs typeface="Arvo"/>
              <a:sym typeface="Arvo"/>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7ab304278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7ab304278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7aa6cbb4d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7aa6cbb4d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7aa6cbb4d0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7aa6cbb4d0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64ebabd7d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4ebabd7d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7aa6cbb4d0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7aa6cbb4d0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7aa6cbb4d0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7aa6cbb4d0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7aa6cbb4d0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7aa6cbb4d0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5d2caba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5d2caba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7aa6cbb4d0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7aa6cbb4d0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7aa6cbb4d0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7aa6cbb4d0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7ab304278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7ab304278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the QA engineer uses verification and validation</a:t>
            </a:r>
            <a:endParaRPr/>
          </a:p>
          <a:p>
            <a:pPr indent="0" lvl="0" marL="0" rtl="0" algn="l">
              <a:spcBef>
                <a:spcPts val="0"/>
              </a:spcBef>
              <a:spcAft>
                <a:spcPts val="0"/>
              </a:spcAft>
              <a:buNone/>
            </a:pPr>
            <a:r>
              <a:rPr lang="es"/>
              <a:t> to maximize the quality of the final product.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They are involved in the whole process of software development </a:t>
            </a:r>
            <a:endParaRPr/>
          </a:p>
          <a:p>
            <a:pPr indent="0" lvl="0" marL="0" rtl="0" algn="l">
              <a:spcBef>
                <a:spcPts val="0"/>
              </a:spcBef>
              <a:spcAft>
                <a:spcPts val="0"/>
              </a:spcAft>
              <a:buNone/>
            </a:pPr>
            <a:r>
              <a:rPr lang="es"/>
              <a:t>from start to finish.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7aa6cbb4d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7aa6cbb4d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55e1ed11e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55e1ed11e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55e1ed11e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55e1ed11e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7aa6cbb4d0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7aa6cbb4d0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7ab304278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7ab304278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g7aa6cbb4d0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7aa6cbb4d0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Google Shape;605;g7aa6cbb4d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7aa6cbb4d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64ebabd7d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64ebabd7d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Google Shape;610;g55e1ed11e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55e1ed11e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g7ab7dc00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7ab7dc00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g7ab7dc002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7ab7dc002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g7ab7dc002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7ab7dc002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g55e1ed11e4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55e1ed11e4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7aa6cbb4d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7aa6cbb4d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SRS, Software Requirement Specification,</a:t>
            </a:r>
            <a:endParaRPr/>
          </a:p>
          <a:p>
            <a:pPr indent="0" lvl="0" marL="0" rtl="0" algn="l">
              <a:spcBef>
                <a:spcPts val="0"/>
              </a:spcBef>
              <a:spcAft>
                <a:spcPts val="0"/>
              </a:spcAft>
              <a:buNone/>
            </a:pPr>
            <a:r>
              <a:rPr lang="es"/>
              <a:t> is a document that contains all the requirements of the end user. </a:t>
            </a:r>
            <a:endParaRPr/>
          </a:p>
          <a:p>
            <a:pPr indent="0" lvl="0" marL="0" rtl="0" algn="l">
              <a:spcBef>
                <a:spcPts val="0"/>
              </a:spcBef>
              <a:spcAft>
                <a:spcPts val="0"/>
              </a:spcAft>
              <a:buNone/>
            </a:pPr>
            <a:r>
              <a:rPr b="1" lang="es">
                <a:solidFill>
                  <a:srgbClr val="434343"/>
                </a:solidFill>
              </a:rPr>
              <a:t>Business Analysts </a:t>
            </a:r>
            <a:r>
              <a:rPr lang="es">
                <a:solidFill>
                  <a:srgbClr val="434343"/>
                </a:solidFill>
              </a:rPr>
              <a:t>gather information from a client, </a:t>
            </a:r>
            <a:endParaRPr>
              <a:solidFill>
                <a:srgbClr val="434343"/>
              </a:solidFill>
            </a:endParaRPr>
          </a:p>
          <a:p>
            <a:pPr indent="0" lvl="0" marL="0" rtl="0" algn="l">
              <a:spcBef>
                <a:spcPts val="0"/>
              </a:spcBef>
              <a:spcAft>
                <a:spcPts val="0"/>
              </a:spcAft>
              <a:buNone/>
            </a:pPr>
            <a:r>
              <a:rPr lang="es">
                <a:solidFill>
                  <a:srgbClr val="434343"/>
                </a:solidFill>
              </a:rPr>
              <a:t>then analyze and document them.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7ab7dc002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7ab7dc002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7ab7dc002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7ab7dc002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7aa6cbb4d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7aa6cbb4d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Software design is how the application is built, or the structure of the application </a:t>
            </a:r>
            <a:endParaRPr/>
          </a:p>
          <a:p>
            <a:pPr indent="0" lvl="0" marL="0" rtl="0" algn="l">
              <a:spcBef>
                <a:spcPts val="0"/>
              </a:spcBef>
              <a:spcAft>
                <a:spcPts val="0"/>
              </a:spcAft>
              <a:buNone/>
            </a:pPr>
            <a:r>
              <a:rPr lang="es"/>
              <a:t>(it’s like the blueprint of a house construction).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7ab7dc002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7ab7dc002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7aa6cbb4d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7aa6cbb4d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Software testing is the process of validating and verifying a software.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
                <a:solidFill>
                  <a:srgbClr val="434343"/>
                </a:solidFill>
              </a:rPr>
              <a:t>QA Engineers </a:t>
            </a:r>
            <a:r>
              <a:rPr lang="es">
                <a:solidFill>
                  <a:srgbClr val="434343"/>
                </a:solidFill>
              </a:rPr>
              <a:t>make sure that </a:t>
            </a:r>
            <a:endParaRPr>
              <a:solidFill>
                <a:srgbClr val="434343"/>
              </a:solidFill>
            </a:endParaRPr>
          </a:p>
          <a:p>
            <a:pPr indent="-298450" lvl="0" marL="457200" rtl="0" algn="l">
              <a:spcBef>
                <a:spcPts val="0"/>
              </a:spcBef>
              <a:spcAft>
                <a:spcPts val="0"/>
              </a:spcAft>
              <a:buClr>
                <a:srgbClr val="434343"/>
              </a:buClr>
              <a:buSzPts val="1100"/>
              <a:buChar char="-"/>
            </a:pPr>
            <a:r>
              <a:rPr lang="es">
                <a:solidFill>
                  <a:srgbClr val="434343"/>
                </a:solidFill>
              </a:rPr>
              <a:t>the application works properly,</a:t>
            </a:r>
            <a:endParaRPr>
              <a:solidFill>
                <a:srgbClr val="434343"/>
              </a:solidFill>
            </a:endParaRPr>
          </a:p>
          <a:p>
            <a:pPr indent="-298450" lvl="0" marL="457200" rtl="0" algn="l">
              <a:spcBef>
                <a:spcPts val="0"/>
              </a:spcBef>
              <a:spcAft>
                <a:spcPts val="0"/>
              </a:spcAft>
              <a:buClr>
                <a:srgbClr val="434343"/>
              </a:buClr>
              <a:buSzPts val="1100"/>
              <a:buChar char="-"/>
            </a:pPr>
            <a:r>
              <a:rPr lang="es">
                <a:solidFill>
                  <a:srgbClr val="434343"/>
                </a:solidFill>
              </a:rPr>
              <a:t> whether the </a:t>
            </a:r>
            <a:r>
              <a:rPr b="1" lang="es">
                <a:solidFill>
                  <a:srgbClr val="434343"/>
                </a:solidFill>
              </a:rPr>
              <a:t>actual results</a:t>
            </a:r>
            <a:r>
              <a:rPr lang="es">
                <a:solidFill>
                  <a:srgbClr val="434343"/>
                </a:solidFill>
              </a:rPr>
              <a:t> match the </a:t>
            </a:r>
            <a:r>
              <a:rPr b="1" lang="es">
                <a:solidFill>
                  <a:srgbClr val="434343"/>
                </a:solidFill>
              </a:rPr>
              <a:t>expected results </a:t>
            </a:r>
            <a:endParaRPr b="1">
              <a:solidFill>
                <a:srgbClr val="434343"/>
              </a:solidFill>
            </a:endParaRPr>
          </a:p>
          <a:p>
            <a:pPr indent="-298450" lvl="0" marL="457200" rtl="0" algn="l">
              <a:spcBef>
                <a:spcPts val="0"/>
              </a:spcBef>
              <a:spcAft>
                <a:spcPts val="0"/>
              </a:spcAft>
              <a:buClr>
                <a:srgbClr val="434343"/>
              </a:buClr>
              <a:buSzPts val="1100"/>
              <a:buChar char="-"/>
            </a:pPr>
            <a:r>
              <a:rPr lang="es">
                <a:solidFill>
                  <a:srgbClr val="434343"/>
                </a:solidFill>
              </a:rPr>
              <a:t>and they ensure that the software system is defect free. </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Clr>
                <a:schemeClr val="dk1"/>
              </a:buClr>
              <a:buSzPts val="1100"/>
              <a:buFont typeface="Arial"/>
              <a:buNone/>
            </a:pPr>
            <a:r>
              <a:rPr lang="es">
                <a:solidFill>
                  <a:srgbClr val="434343"/>
                </a:solidFill>
              </a:rPr>
              <a:t>Testing can be either done manually or using automated tools. </a:t>
            </a:r>
            <a:endParaRPr>
              <a:solidFill>
                <a:srgbClr val="434343"/>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OPENING" type="title">
  <p:cSld name="TITLE">
    <p:bg>
      <p:bgPr>
        <a:solidFill>
          <a:srgbClr val="E9E6E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95512" y="1245627"/>
            <a:ext cx="55530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a:spcBef>
                <a:spcPts val="0"/>
              </a:spcBef>
              <a:spcAft>
                <a:spcPts val="0"/>
              </a:spcAft>
              <a:buClr>
                <a:srgbClr val="0B139E"/>
              </a:buClr>
              <a:buSzPts val="5200"/>
              <a:buNone/>
              <a:defRPr sz="5200">
                <a:solidFill>
                  <a:srgbClr val="0B139E"/>
                </a:solidFill>
              </a:defRPr>
            </a:lvl2pPr>
            <a:lvl3pPr lvl="2" algn="r">
              <a:spcBef>
                <a:spcPts val="0"/>
              </a:spcBef>
              <a:spcAft>
                <a:spcPts val="0"/>
              </a:spcAft>
              <a:buClr>
                <a:srgbClr val="0B139E"/>
              </a:buClr>
              <a:buSzPts val="5200"/>
              <a:buNone/>
              <a:defRPr sz="5200">
                <a:solidFill>
                  <a:srgbClr val="0B139E"/>
                </a:solidFill>
              </a:defRPr>
            </a:lvl3pPr>
            <a:lvl4pPr lvl="3" algn="r">
              <a:spcBef>
                <a:spcPts val="0"/>
              </a:spcBef>
              <a:spcAft>
                <a:spcPts val="0"/>
              </a:spcAft>
              <a:buClr>
                <a:srgbClr val="0B139E"/>
              </a:buClr>
              <a:buSzPts val="5200"/>
              <a:buNone/>
              <a:defRPr sz="5200">
                <a:solidFill>
                  <a:srgbClr val="0B139E"/>
                </a:solidFill>
              </a:defRPr>
            </a:lvl4pPr>
            <a:lvl5pPr lvl="4" algn="r">
              <a:spcBef>
                <a:spcPts val="0"/>
              </a:spcBef>
              <a:spcAft>
                <a:spcPts val="0"/>
              </a:spcAft>
              <a:buClr>
                <a:srgbClr val="0B139E"/>
              </a:buClr>
              <a:buSzPts val="5200"/>
              <a:buNone/>
              <a:defRPr sz="5200">
                <a:solidFill>
                  <a:srgbClr val="0B139E"/>
                </a:solidFill>
              </a:defRPr>
            </a:lvl5pPr>
            <a:lvl6pPr lvl="5" algn="r">
              <a:spcBef>
                <a:spcPts val="0"/>
              </a:spcBef>
              <a:spcAft>
                <a:spcPts val="0"/>
              </a:spcAft>
              <a:buClr>
                <a:srgbClr val="0B139E"/>
              </a:buClr>
              <a:buSzPts val="5200"/>
              <a:buNone/>
              <a:defRPr sz="5200">
                <a:solidFill>
                  <a:srgbClr val="0B139E"/>
                </a:solidFill>
              </a:defRPr>
            </a:lvl6pPr>
            <a:lvl7pPr lvl="6" algn="r">
              <a:spcBef>
                <a:spcPts val="0"/>
              </a:spcBef>
              <a:spcAft>
                <a:spcPts val="0"/>
              </a:spcAft>
              <a:buClr>
                <a:srgbClr val="0B139E"/>
              </a:buClr>
              <a:buSzPts val="5200"/>
              <a:buNone/>
              <a:defRPr sz="5200">
                <a:solidFill>
                  <a:srgbClr val="0B139E"/>
                </a:solidFill>
              </a:defRPr>
            </a:lvl7pPr>
            <a:lvl8pPr lvl="7" algn="r">
              <a:spcBef>
                <a:spcPts val="0"/>
              </a:spcBef>
              <a:spcAft>
                <a:spcPts val="0"/>
              </a:spcAft>
              <a:buClr>
                <a:srgbClr val="0B139E"/>
              </a:buClr>
              <a:buSzPts val="5200"/>
              <a:buNone/>
              <a:defRPr sz="5200">
                <a:solidFill>
                  <a:srgbClr val="0B139E"/>
                </a:solidFill>
              </a:defRPr>
            </a:lvl8pPr>
            <a:lvl9pPr lvl="8" algn="r">
              <a:spcBef>
                <a:spcPts val="0"/>
              </a:spcBef>
              <a:spcAft>
                <a:spcPts val="0"/>
              </a:spcAft>
              <a:buClr>
                <a:srgbClr val="0B139E"/>
              </a:buClr>
              <a:buSzPts val="5200"/>
              <a:buNone/>
              <a:defRPr sz="5200">
                <a:solidFill>
                  <a:srgbClr val="0B139E"/>
                </a:solidFill>
              </a:defRPr>
            </a:lvl9pPr>
          </a:lstStyle>
          <a:p/>
        </p:txBody>
      </p:sp>
      <p:grpSp>
        <p:nvGrpSpPr>
          <p:cNvPr id="11" name="Google Shape;11;p2"/>
          <p:cNvGrpSpPr/>
          <p:nvPr/>
        </p:nvGrpSpPr>
        <p:grpSpPr>
          <a:xfrm>
            <a:off x="6607116" y="2397713"/>
            <a:ext cx="2550204" cy="2757917"/>
            <a:chOff x="1384075" y="241450"/>
            <a:chExt cx="4822625" cy="5215425"/>
          </a:xfrm>
        </p:grpSpPr>
        <p:sp>
          <p:nvSpPr>
            <p:cNvPr id="12" name="Google Shape;12;p2"/>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rgbClr val="FFD49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rgbClr val="FFD49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rgbClr val="FF7C4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rgbClr val="F5413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rgbClr val="F5413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 name="Google Shape;56;p2"/>
          <p:cNvGrpSpPr/>
          <p:nvPr/>
        </p:nvGrpSpPr>
        <p:grpSpPr>
          <a:xfrm>
            <a:off x="-26847" y="-280618"/>
            <a:ext cx="2865062" cy="3613974"/>
            <a:chOff x="-26858" y="-227337"/>
            <a:chExt cx="2186403" cy="2757917"/>
          </a:xfrm>
        </p:grpSpPr>
        <p:sp>
          <p:nvSpPr>
            <p:cNvPr id="57" name="Google Shape;57;p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rgbClr val="FFD49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rgbClr val="FFD49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rgbClr val="FF7C4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rgbClr val="F5413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rgbClr val="F5413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p:cSld name="TITLE_1">
    <p:bg>
      <p:bgPr>
        <a:solidFill>
          <a:srgbClr val="E9E6E1"/>
        </a:solidFill>
      </p:bgPr>
    </p:bg>
    <p:spTree>
      <p:nvGrpSpPr>
        <p:cNvPr id="97" name="Shape 97"/>
        <p:cNvGrpSpPr/>
        <p:nvPr/>
      </p:nvGrpSpPr>
      <p:grpSpPr>
        <a:xfrm>
          <a:off x="0" y="0"/>
          <a:ext cx="0" cy="0"/>
          <a:chOff x="0" y="0"/>
          <a:chExt cx="0" cy="0"/>
        </a:xfrm>
      </p:grpSpPr>
      <p:sp>
        <p:nvSpPr>
          <p:cNvPr id="98" name="Google Shape;98;p3"/>
          <p:cNvSpPr txBox="1"/>
          <p:nvPr>
            <p:ph type="ctrTitle"/>
          </p:nvPr>
        </p:nvSpPr>
        <p:spPr>
          <a:xfrm>
            <a:off x="1795512" y="1545452"/>
            <a:ext cx="5553000" cy="2052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rtl="0" algn="r">
              <a:spcBef>
                <a:spcPts val="0"/>
              </a:spcBef>
              <a:spcAft>
                <a:spcPts val="0"/>
              </a:spcAft>
              <a:buClr>
                <a:srgbClr val="0B139E"/>
              </a:buClr>
              <a:buSzPts val="5200"/>
              <a:buNone/>
              <a:defRPr sz="5200">
                <a:solidFill>
                  <a:srgbClr val="0B139E"/>
                </a:solidFill>
              </a:defRPr>
            </a:lvl2pPr>
            <a:lvl3pPr lvl="2" rtl="0" algn="r">
              <a:spcBef>
                <a:spcPts val="0"/>
              </a:spcBef>
              <a:spcAft>
                <a:spcPts val="0"/>
              </a:spcAft>
              <a:buClr>
                <a:srgbClr val="0B139E"/>
              </a:buClr>
              <a:buSzPts val="5200"/>
              <a:buNone/>
              <a:defRPr sz="5200">
                <a:solidFill>
                  <a:srgbClr val="0B139E"/>
                </a:solidFill>
              </a:defRPr>
            </a:lvl3pPr>
            <a:lvl4pPr lvl="3" rtl="0" algn="r">
              <a:spcBef>
                <a:spcPts val="0"/>
              </a:spcBef>
              <a:spcAft>
                <a:spcPts val="0"/>
              </a:spcAft>
              <a:buClr>
                <a:srgbClr val="0B139E"/>
              </a:buClr>
              <a:buSzPts val="5200"/>
              <a:buNone/>
              <a:defRPr sz="5200">
                <a:solidFill>
                  <a:srgbClr val="0B139E"/>
                </a:solidFill>
              </a:defRPr>
            </a:lvl4pPr>
            <a:lvl5pPr lvl="4" rtl="0" algn="r">
              <a:spcBef>
                <a:spcPts val="0"/>
              </a:spcBef>
              <a:spcAft>
                <a:spcPts val="0"/>
              </a:spcAft>
              <a:buClr>
                <a:srgbClr val="0B139E"/>
              </a:buClr>
              <a:buSzPts val="5200"/>
              <a:buNone/>
              <a:defRPr sz="5200">
                <a:solidFill>
                  <a:srgbClr val="0B139E"/>
                </a:solidFill>
              </a:defRPr>
            </a:lvl5pPr>
            <a:lvl6pPr lvl="5" rtl="0" algn="r">
              <a:spcBef>
                <a:spcPts val="0"/>
              </a:spcBef>
              <a:spcAft>
                <a:spcPts val="0"/>
              </a:spcAft>
              <a:buClr>
                <a:srgbClr val="0B139E"/>
              </a:buClr>
              <a:buSzPts val="5200"/>
              <a:buNone/>
              <a:defRPr sz="5200">
                <a:solidFill>
                  <a:srgbClr val="0B139E"/>
                </a:solidFill>
              </a:defRPr>
            </a:lvl6pPr>
            <a:lvl7pPr lvl="6" rtl="0" algn="r">
              <a:spcBef>
                <a:spcPts val="0"/>
              </a:spcBef>
              <a:spcAft>
                <a:spcPts val="0"/>
              </a:spcAft>
              <a:buClr>
                <a:srgbClr val="0B139E"/>
              </a:buClr>
              <a:buSzPts val="5200"/>
              <a:buNone/>
              <a:defRPr sz="5200">
                <a:solidFill>
                  <a:srgbClr val="0B139E"/>
                </a:solidFill>
              </a:defRPr>
            </a:lvl7pPr>
            <a:lvl8pPr lvl="7" rtl="0" algn="r">
              <a:spcBef>
                <a:spcPts val="0"/>
              </a:spcBef>
              <a:spcAft>
                <a:spcPts val="0"/>
              </a:spcAft>
              <a:buClr>
                <a:srgbClr val="0B139E"/>
              </a:buClr>
              <a:buSzPts val="5200"/>
              <a:buNone/>
              <a:defRPr sz="5200">
                <a:solidFill>
                  <a:srgbClr val="0B139E"/>
                </a:solidFill>
              </a:defRPr>
            </a:lvl8pPr>
            <a:lvl9pPr lvl="8" rtl="0" algn="r">
              <a:spcBef>
                <a:spcPts val="0"/>
              </a:spcBef>
              <a:spcAft>
                <a:spcPts val="0"/>
              </a:spcAft>
              <a:buClr>
                <a:srgbClr val="0B139E"/>
              </a:buClr>
              <a:buSzPts val="5200"/>
              <a:buNone/>
              <a:defRPr sz="5200">
                <a:solidFill>
                  <a:srgbClr val="0B139E"/>
                </a:solidFill>
              </a:defRPr>
            </a:lvl9pPr>
          </a:lstStyle>
          <a:p/>
        </p:txBody>
      </p:sp>
      <p:grpSp>
        <p:nvGrpSpPr>
          <p:cNvPr id="99" name="Google Shape;99;p3"/>
          <p:cNvGrpSpPr/>
          <p:nvPr/>
        </p:nvGrpSpPr>
        <p:grpSpPr>
          <a:xfrm flipH="1">
            <a:off x="-9" y="2397713"/>
            <a:ext cx="2550204" cy="2757917"/>
            <a:chOff x="1384075" y="241450"/>
            <a:chExt cx="4822625" cy="5215425"/>
          </a:xfrm>
        </p:grpSpPr>
        <p:sp>
          <p:nvSpPr>
            <p:cNvPr id="100" name="Google Shape;100;p3"/>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rgbClr val="FFD49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rgbClr val="FFD49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rgbClr val="FF7C4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rgbClr val="F5413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rgbClr val="F5413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3"/>
          <p:cNvGrpSpPr/>
          <p:nvPr/>
        </p:nvGrpSpPr>
        <p:grpSpPr>
          <a:xfrm flipH="1">
            <a:off x="6278928" y="-280618"/>
            <a:ext cx="2865062" cy="3613974"/>
            <a:chOff x="-26858" y="-227337"/>
            <a:chExt cx="2186403" cy="2757917"/>
          </a:xfrm>
        </p:grpSpPr>
        <p:sp>
          <p:nvSpPr>
            <p:cNvPr id="145" name="Google Shape;145;p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rgbClr val="FFD49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rgbClr val="FFD49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rgbClr val="FF7C4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rgbClr val="F5413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rgbClr val="F5413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CUSTOM">
    <p:spTree>
      <p:nvGrpSpPr>
        <p:cNvPr id="185" name="Shape 185"/>
        <p:cNvGrpSpPr/>
        <p:nvPr/>
      </p:nvGrpSpPr>
      <p:grpSpPr>
        <a:xfrm>
          <a:off x="0" y="0"/>
          <a:ext cx="0" cy="0"/>
          <a:chOff x="0" y="0"/>
          <a:chExt cx="0" cy="0"/>
        </a:xfrm>
      </p:grpSpPr>
      <p:grpSp>
        <p:nvGrpSpPr>
          <p:cNvPr id="186" name="Google Shape;186;p4"/>
          <p:cNvGrpSpPr/>
          <p:nvPr/>
        </p:nvGrpSpPr>
        <p:grpSpPr>
          <a:xfrm>
            <a:off x="6396261" y="-26651"/>
            <a:ext cx="2761414" cy="1094590"/>
            <a:chOff x="5543377" y="-26648"/>
            <a:chExt cx="3613943" cy="1432521"/>
          </a:xfrm>
        </p:grpSpPr>
        <p:sp>
          <p:nvSpPr>
            <p:cNvPr id="187" name="Google Shape;187;p4"/>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4"/>
          <p:cNvGrpSpPr/>
          <p:nvPr/>
        </p:nvGrpSpPr>
        <p:grpSpPr>
          <a:xfrm>
            <a:off x="-413096" y="3658798"/>
            <a:ext cx="2192144" cy="1495178"/>
            <a:chOff x="-293170" y="3658798"/>
            <a:chExt cx="2192144" cy="1495178"/>
          </a:xfrm>
        </p:grpSpPr>
        <p:sp>
          <p:nvSpPr>
            <p:cNvPr id="209" name="Google Shape;209;p4"/>
            <p:cNvSpPr/>
            <p:nvPr/>
          </p:nvSpPr>
          <p:spPr>
            <a:xfrm rot="5400000">
              <a:off x="566876" y="4718563"/>
              <a:ext cx="402082" cy="465014"/>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rot="5400000">
              <a:off x="1460748" y="4750112"/>
              <a:ext cx="372910" cy="431215"/>
            </a:xfrm>
            <a:custGeom>
              <a:rect b="b" l="l" r="r" t="t"/>
              <a:pathLst>
                <a:path extrusionOk="0" h="31824" w="27521">
                  <a:moveTo>
                    <a:pt x="27521" y="1"/>
                  </a:moveTo>
                  <a:lnTo>
                    <a:pt x="1" y="15845"/>
                  </a:lnTo>
                  <a:lnTo>
                    <a:pt x="27521" y="31823"/>
                  </a:lnTo>
                  <a:lnTo>
                    <a:pt x="27521" y="1"/>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rot="5400000">
              <a:off x="1135098" y="4642762"/>
              <a:ext cx="376514" cy="645915"/>
            </a:xfrm>
            <a:custGeom>
              <a:rect b="b" l="l" r="r" t="t"/>
              <a:pathLst>
                <a:path extrusionOk="0" h="47669" w="27787">
                  <a:moveTo>
                    <a:pt x="1" y="1"/>
                  </a:moveTo>
                  <a:lnTo>
                    <a:pt x="134" y="31823"/>
                  </a:lnTo>
                  <a:lnTo>
                    <a:pt x="27787" y="47668"/>
                  </a:lnTo>
                  <a:lnTo>
                    <a:pt x="27654" y="15845"/>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rot="5400000">
              <a:off x="813065" y="4375410"/>
              <a:ext cx="374712" cy="433031"/>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rot="5400000">
              <a:off x="597469" y="4376325"/>
              <a:ext cx="374712" cy="431202"/>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rot="5400000">
              <a:off x="1460754" y="4002531"/>
              <a:ext cx="372896" cy="431215"/>
            </a:xfrm>
            <a:custGeom>
              <a:rect b="b" l="l" r="r" t="t"/>
              <a:pathLst>
                <a:path extrusionOk="0" h="31824" w="27520">
                  <a:moveTo>
                    <a:pt x="27520" y="1"/>
                  </a:moveTo>
                  <a:lnTo>
                    <a:pt x="0" y="15845"/>
                  </a:lnTo>
                  <a:lnTo>
                    <a:pt x="27520" y="31823"/>
                  </a:lnTo>
                  <a:lnTo>
                    <a:pt x="27520" y="1"/>
                  </a:lnTo>
                  <a:close/>
                </a:path>
              </a:pathLst>
            </a:custGeom>
            <a:solidFill>
              <a:srgbClr val="FFD49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rot="5400000">
              <a:off x="1128547" y="3961854"/>
              <a:ext cx="174931" cy="201597"/>
            </a:xfrm>
            <a:custGeom>
              <a:rect b="b" l="l" r="r" t="t"/>
              <a:pathLst>
                <a:path extrusionOk="0" h="14878" w="12910">
                  <a:moveTo>
                    <a:pt x="1" y="0"/>
                  </a:moveTo>
                  <a:lnTo>
                    <a:pt x="1" y="14877"/>
                  </a:lnTo>
                  <a:lnTo>
                    <a:pt x="12910" y="7505"/>
                  </a:lnTo>
                  <a:lnTo>
                    <a:pt x="134"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rot="5400000">
              <a:off x="1770825" y="4018351"/>
              <a:ext cx="118427" cy="137871"/>
            </a:xfrm>
            <a:custGeom>
              <a:rect b="b" l="l" r="r" t="t"/>
              <a:pathLst>
                <a:path extrusionOk="0" h="10175" w="8740">
                  <a:moveTo>
                    <a:pt x="0" y="1"/>
                  </a:moveTo>
                  <a:lnTo>
                    <a:pt x="0" y="10175"/>
                  </a:lnTo>
                  <a:lnTo>
                    <a:pt x="8740" y="5005"/>
                  </a:lnTo>
                  <a:lnTo>
                    <a:pt x="0" y="1"/>
                  </a:lnTo>
                  <a:close/>
                </a:path>
              </a:pathLst>
            </a:custGeom>
            <a:solidFill>
              <a:srgbClr val="FFD49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rot="5400000">
              <a:off x="1135999" y="4268968"/>
              <a:ext cx="374712" cy="64591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rot="5400000">
              <a:off x="1459847" y="4376318"/>
              <a:ext cx="374712" cy="431215"/>
            </a:xfrm>
            <a:custGeom>
              <a:rect b="b" l="l" r="r" t="t"/>
              <a:pathLst>
                <a:path extrusionOk="0" h="31824" w="27654">
                  <a:moveTo>
                    <a:pt x="1" y="1"/>
                  </a:moveTo>
                  <a:lnTo>
                    <a:pt x="1" y="31823"/>
                  </a:lnTo>
                  <a:lnTo>
                    <a:pt x="27654" y="15979"/>
                  </a:lnTo>
                  <a:lnTo>
                    <a:pt x="27654" y="15845"/>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rot="5400000">
              <a:off x="167191" y="4002531"/>
              <a:ext cx="372896" cy="431215"/>
            </a:xfrm>
            <a:custGeom>
              <a:rect b="b" l="l" r="r" t="t"/>
              <a:pathLst>
                <a:path extrusionOk="0" h="31824" w="27520">
                  <a:moveTo>
                    <a:pt x="27520" y="1"/>
                  </a:moveTo>
                  <a:lnTo>
                    <a:pt x="0" y="15979"/>
                  </a:lnTo>
                  <a:lnTo>
                    <a:pt x="27520" y="31824"/>
                  </a:lnTo>
                  <a:lnTo>
                    <a:pt x="27520" y="1"/>
                  </a:lnTo>
                  <a:close/>
                </a:path>
              </a:pathLst>
            </a:custGeom>
            <a:solidFill>
              <a:srgbClr val="FF7C4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rot="5400000">
              <a:off x="-264008" y="3629645"/>
              <a:ext cx="372910" cy="431215"/>
            </a:xfrm>
            <a:custGeom>
              <a:rect b="b" l="l" r="r" t="t"/>
              <a:pathLst>
                <a:path extrusionOk="0" h="31824" w="27521">
                  <a:moveTo>
                    <a:pt x="1" y="1"/>
                  </a:moveTo>
                  <a:lnTo>
                    <a:pt x="1" y="31823"/>
                  </a:lnTo>
                  <a:lnTo>
                    <a:pt x="27520" y="15979"/>
                  </a:lnTo>
                  <a:lnTo>
                    <a:pt x="1" y="1"/>
                  </a:lnTo>
                  <a:close/>
                </a:path>
              </a:pathLst>
            </a:custGeom>
            <a:solidFill>
              <a:srgbClr val="F5413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rot="5400000">
              <a:off x="-49317" y="4160717"/>
              <a:ext cx="374712" cy="862417"/>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rgbClr val="F5413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rot="5400000">
              <a:off x="380972" y="4376325"/>
              <a:ext cx="374712" cy="431202"/>
            </a:xfrm>
            <a:custGeom>
              <a:rect b="b" l="l" r="r" t="t"/>
              <a:pathLst>
                <a:path extrusionOk="0" h="31823" w="27654">
                  <a:moveTo>
                    <a:pt x="27654" y="0"/>
                  </a:moveTo>
                  <a:lnTo>
                    <a:pt x="1" y="15845"/>
                  </a:lnTo>
                  <a:lnTo>
                    <a:pt x="27654" y="31823"/>
                  </a:lnTo>
                  <a:lnTo>
                    <a:pt x="27654"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rot="5400000">
              <a:off x="139325" y="4533617"/>
              <a:ext cx="374712" cy="862403"/>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rot="5400000">
              <a:off x="519274" y="4454515"/>
              <a:ext cx="747608" cy="647717"/>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4"/>
          <p:cNvSpPr txBox="1"/>
          <p:nvPr>
            <p:ph type="ctrTitle"/>
          </p:nvPr>
        </p:nvSpPr>
        <p:spPr>
          <a:xfrm>
            <a:off x="4155425" y="205433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28" name="Google Shape;228;p4"/>
          <p:cNvSpPr txBox="1"/>
          <p:nvPr>
            <p:ph hasCustomPrompt="1" idx="2" type="title"/>
          </p:nvPr>
        </p:nvSpPr>
        <p:spPr>
          <a:xfrm>
            <a:off x="2319727" y="196688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29" name="Google Shape;229;p4"/>
          <p:cNvSpPr txBox="1"/>
          <p:nvPr>
            <p:ph idx="3" type="ctrTitle"/>
          </p:nvPr>
        </p:nvSpPr>
        <p:spPr>
          <a:xfrm>
            <a:off x="4155425" y="271958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30" name="Google Shape;230;p4"/>
          <p:cNvSpPr txBox="1"/>
          <p:nvPr>
            <p:ph hasCustomPrompt="1" idx="4" type="title"/>
          </p:nvPr>
        </p:nvSpPr>
        <p:spPr>
          <a:xfrm>
            <a:off x="2319727" y="263213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1" name="Google Shape;231;p4"/>
          <p:cNvSpPr txBox="1"/>
          <p:nvPr>
            <p:ph idx="5" type="ctrTitle"/>
          </p:nvPr>
        </p:nvSpPr>
        <p:spPr>
          <a:xfrm>
            <a:off x="4155425" y="338483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32" name="Google Shape;232;p4"/>
          <p:cNvSpPr txBox="1"/>
          <p:nvPr>
            <p:ph hasCustomPrompt="1" idx="6" type="title"/>
          </p:nvPr>
        </p:nvSpPr>
        <p:spPr>
          <a:xfrm>
            <a:off x="2319727" y="329738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3" name="Google Shape;233;p4"/>
          <p:cNvSpPr txBox="1"/>
          <p:nvPr>
            <p:ph idx="7" type="ctrTitle"/>
          </p:nvPr>
        </p:nvSpPr>
        <p:spPr>
          <a:xfrm>
            <a:off x="4155425" y="405008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34" name="Google Shape;234;p4"/>
          <p:cNvSpPr txBox="1"/>
          <p:nvPr>
            <p:ph hasCustomPrompt="1" idx="8" type="title"/>
          </p:nvPr>
        </p:nvSpPr>
        <p:spPr>
          <a:xfrm>
            <a:off x="2319727" y="396263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cxnSp>
        <p:nvCxnSpPr>
          <p:cNvPr id="235" name="Google Shape;235;p4"/>
          <p:cNvCxnSpPr/>
          <p:nvPr/>
        </p:nvCxnSpPr>
        <p:spPr>
          <a:xfrm>
            <a:off x="3986825" y="-16500"/>
            <a:ext cx="0" cy="4488600"/>
          </a:xfrm>
          <a:prstGeom prst="straightConnector1">
            <a:avLst/>
          </a:prstGeom>
          <a:noFill/>
          <a:ln cap="flat" cmpd="sng" w="28575">
            <a:solidFill>
              <a:srgbClr val="F5340B"/>
            </a:solidFill>
            <a:prstDash val="solid"/>
            <a:round/>
            <a:headEnd len="med" w="med" type="none"/>
            <a:tailEnd len="med" w="med" type="none"/>
          </a:ln>
        </p:spPr>
      </p:cxnSp>
      <p:sp>
        <p:nvSpPr>
          <p:cNvPr id="236" name="Google Shape;236;p4"/>
          <p:cNvSpPr txBox="1"/>
          <p:nvPr>
            <p:ph idx="9" type="ctrTitle"/>
          </p:nvPr>
        </p:nvSpPr>
        <p:spPr>
          <a:xfrm>
            <a:off x="4155425" y="1272250"/>
            <a:ext cx="3888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lgn="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p:cSld name="CUSTOM_1">
    <p:spTree>
      <p:nvGrpSpPr>
        <p:cNvPr id="237" name="Shape 237"/>
        <p:cNvGrpSpPr/>
        <p:nvPr/>
      </p:nvGrpSpPr>
      <p:grpSpPr>
        <a:xfrm>
          <a:off x="0" y="0"/>
          <a:ext cx="0" cy="0"/>
          <a:chOff x="0" y="0"/>
          <a:chExt cx="0" cy="0"/>
        </a:xfrm>
      </p:grpSpPr>
      <p:grpSp>
        <p:nvGrpSpPr>
          <p:cNvPr id="238" name="Google Shape;238;p5"/>
          <p:cNvGrpSpPr/>
          <p:nvPr/>
        </p:nvGrpSpPr>
        <p:grpSpPr>
          <a:xfrm flipH="1" rot="10800000">
            <a:off x="6396261" y="4059387"/>
            <a:ext cx="2761414" cy="1094590"/>
            <a:chOff x="5543377" y="-26648"/>
            <a:chExt cx="3613943" cy="1432521"/>
          </a:xfrm>
        </p:grpSpPr>
        <p:sp>
          <p:nvSpPr>
            <p:cNvPr id="239" name="Google Shape;239;p5"/>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5"/>
          <p:cNvGrpSpPr/>
          <p:nvPr/>
        </p:nvGrpSpPr>
        <p:grpSpPr>
          <a:xfrm flipH="1" rot="10800000">
            <a:off x="-418920" y="-26651"/>
            <a:ext cx="2192144" cy="1495178"/>
            <a:chOff x="-293170" y="3658798"/>
            <a:chExt cx="2192144" cy="1495178"/>
          </a:xfrm>
        </p:grpSpPr>
        <p:sp>
          <p:nvSpPr>
            <p:cNvPr id="261" name="Google Shape;261;p5"/>
            <p:cNvSpPr/>
            <p:nvPr/>
          </p:nvSpPr>
          <p:spPr>
            <a:xfrm rot="5400000">
              <a:off x="566876" y="4718563"/>
              <a:ext cx="402082" cy="465014"/>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rot="5400000">
              <a:off x="1460748" y="4750112"/>
              <a:ext cx="372910" cy="431215"/>
            </a:xfrm>
            <a:custGeom>
              <a:rect b="b" l="l" r="r" t="t"/>
              <a:pathLst>
                <a:path extrusionOk="0" h="31824" w="27521">
                  <a:moveTo>
                    <a:pt x="27521" y="1"/>
                  </a:moveTo>
                  <a:lnTo>
                    <a:pt x="1" y="15845"/>
                  </a:lnTo>
                  <a:lnTo>
                    <a:pt x="27521" y="31823"/>
                  </a:lnTo>
                  <a:lnTo>
                    <a:pt x="27521" y="1"/>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rot="5400000">
              <a:off x="1135098" y="4642762"/>
              <a:ext cx="376514" cy="645915"/>
            </a:xfrm>
            <a:custGeom>
              <a:rect b="b" l="l" r="r" t="t"/>
              <a:pathLst>
                <a:path extrusionOk="0" h="47669" w="27787">
                  <a:moveTo>
                    <a:pt x="1" y="1"/>
                  </a:moveTo>
                  <a:lnTo>
                    <a:pt x="134" y="31823"/>
                  </a:lnTo>
                  <a:lnTo>
                    <a:pt x="27787" y="47668"/>
                  </a:lnTo>
                  <a:lnTo>
                    <a:pt x="27654" y="15845"/>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rot="5400000">
              <a:off x="813065" y="4375410"/>
              <a:ext cx="374712" cy="433031"/>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rot="5400000">
              <a:off x="597469" y="4376325"/>
              <a:ext cx="374712" cy="431202"/>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rot="5400000">
              <a:off x="1460754" y="4002531"/>
              <a:ext cx="372896" cy="431215"/>
            </a:xfrm>
            <a:custGeom>
              <a:rect b="b" l="l" r="r" t="t"/>
              <a:pathLst>
                <a:path extrusionOk="0" h="31824" w="27520">
                  <a:moveTo>
                    <a:pt x="27520" y="1"/>
                  </a:moveTo>
                  <a:lnTo>
                    <a:pt x="0" y="15845"/>
                  </a:lnTo>
                  <a:lnTo>
                    <a:pt x="27520" y="31823"/>
                  </a:lnTo>
                  <a:lnTo>
                    <a:pt x="27520" y="1"/>
                  </a:lnTo>
                  <a:close/>
                </a:path>
              </a:pathLst>
            </a:custGeom>
            <a:solidFill>
              <a:srgbClr val="FFD49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rot="5400000">
              <a:off x="1128547" y="3961854"/>
              <a:ext cx="174931" cy="201597"/>
            </a:xfrm>
            <a:custGeom>
              <a:rect b="b" l="l" r="r" t="t"/>
              <a:pathLst>
                <a:path extrusionOk="0" h="14878" w="12910">
                  <a:moveTo>
                    <a:pt x="1" y="0"/>
                  </a:moveTo>
                  <a:lnTo>
                    <a:pt x="1" y="14877"/>
                  </a:lnTo>
                  <a:lnTo>
                    <a:pt x="12910" y="7505"/>
                  </a:lnTo>
                  <a:lnTo>
                    <a:pt x="134"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rot="5400000">
              <a:off x="1770825" y="4018351"/>
              <a:ext cx="118427" cy="137871"/>
            </a:xfrm>
            <a:custGeom>
              <a:rect b="b" l="l" r="r" t="t"/>
              <a:pathLst>
                <a:path extrusionOk="0" h="10175" w="8740">
                  <a:moveTo>
                    <a:pt x="0" y="1"/>
                  </a:moveTo>
                  <a:lnTo>
                    <a:pt x="0" y="10175"/>
                  </a:lnTo>
                  <a:lnTo>
                    <a:pt x="8740" y="5005"/>
                  </a:lnTo>
                  <a:lnTo>
                    <a:pt x="0" y="1"/>
                  </a:lnTo>
                  <a:close/>
                </a:path>
              </a:pathLst>
            </a:custGeom>
            <a:solidFill>
              <a:srgbClr val="FFD49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rot="5400000">
              <a:off x="1135999" y="4268968"/>
              <a:ext cx="374712" cy="64591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rot="5400000">
              <a:off x="1459847" y="4376318"/>
              <a:ext cx="374712" cy="431215"/>
            </a:xfrm>
            <a:custGeom>
              <a:rect b="b" l="l" r="r" t="t"/>
              <a:pathLst>
                <a:path extrusionOk="0" h="31824" w="27654">
                  <a:moveTo>
                    <a:pt x="1" y="1"/>
                  </a:moveTo>
                  <a:lnTo>
                    <a:pt x="1" y="31823"/>
                  </a:lnTo>
                  <a:lnTo>
                    <a:pt x="27654" y="15979"/>
                  </a:lnTo>
                  <a:lnTo>
                    <a:pt x="27654" y="15845"/>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rot="5400000">
              <a:off x="167191" y="4002531"/>
              <a:ext cx="372896" cy="431215"/>
            </a:xfrm>
            <a:custGeom>
              <a:rect b="b" l="l" r="r" t="t"/>
              <a:pathLst>
                <a:path extrusionOk="0" h="31824" w="27520">
                  <a:moveTo>
                    <a:pt x="27520" y="1"/>
                  </a:moveTo>
                  <a:lnTo>
                    <a:pt x="0" y="15979"/>
                  </a:lnTo>
                  <a:lnTo>
                    <a:pt x="27520" y="31824"/>
                  </a:lnTo>
                  <a:lnTo>
                    <a:pt x="27520" y="1"/>
                  </a:lnTo>
                  <a:close/>
                </a:path>
              </a:pathLst>
            </a:custGeom>
            <a:solidFill>
              <a:srgbClr val="FF7C4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rot="5400000">
              <a:off x="-264008" y="3629645"/>
              <a:ext cx="372910" cy="431215"/>
            </a:xfrm>
            <a:custGeom>
              <a:rect b="b" l="l" r="r" t="t"/>
              <a:pathLst>
                <a:path extrusionOk="0" h="31824" w="27521">
                  <a:moveTo>
                    <a:pt x="1" y="1"/>
                  </a:moveTo>
                  <a:lnTo>
                    <a:pt x="1" y="31823"/>
                  </a:lnTo>
                  <a:lnTo>
                    <a:pt x="27520" y="15979"/>
                  </a:lnTo>
                  <a:lnTo>
                    <a:pt x="1" y="1"/>
                  </a:lnTo>
                  <a:close/>
                </a:path>
              </a:pathLst>
            </a:custGeom>
            <a:solidFill>
              <a:srgbClr val="F5413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rot="5400000">
              <a:off x="-49317" y="4160717"/>
              <a:ext cx="374712" cy="862417"/>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rgbClr val="F5413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rot="5400000">
              <a:off x="380972" y="4376325"/>
              <a:ext cx="374712" cy="431202"/>
            </a:xfrm>
            <a:custGeom>
              <a:rect b="b" l="l" r="r" t="t"/>
              <a:pathLst>
                <a:path extrusionOk="0" h="31823" w="27654">
                  <a:moveTo>
                    <a:pt x="27654" y="0"/>
                  </a:moveTo>
                  <a:lnTo>
                    <a:pt x="1" y="15845"/>
                  </a:lnTo>
                  <a:lnTo>
                    <a:pt x="27654" y="31823"/>
                  </a:lnTo>
                  <a:lnTo>
                    <a:pt x="27654"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rot="5400000">
              <a:off x="139325" y="4533617"/>
              <a:ext cx="374712" cy="862403"/>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rot="5400000">
              <a:off x="519274" y="4454515"/>
              <a:ext cx="747608" cy="647717"/>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5"/>
          <p:cNvSpPr txBox="1"/>
          <p:nvPr>
            <p:ph type="ctrTitle"/>
          </p:nvPr>
        </p:nvSpPr>
        <p:spPr>
          <a:xfrm>
            <a:off x="4308049" y="2067485"/>
            <a:ext cx="329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sp>
        <p:nvSpPr>
          <p:cNvPr id="280" name="Google Shape;280;p5"/>
          <p:cNvSpPr txBox="1"/>
          <p:nvPr>
            <p:ph idx="1" type="subTitle"/>
          </p:nvPr>
        </p:nvSpPr>
        <p:spPr>
          <a:xfrm>
            <a:off x="1868250" y="2708213"/>
            <a:ext cx="4020300" cy="36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281" name="Google Shape;281;p5"/>
          <p:cNvCxnSpPr/>
          <p:nvPr/>
        </p:nvCxnSpPr>
        <p:spPr>
          <a:xfrm>
            <a:off x="5123700" y="2607238"/>
            <a:ext cx="4020300" cy="0"/>
          </a:xfrm>
          <a:prstGeom prst="straightConnector1">
            <a:avLst/>
          </a:prstGeom>
          <a:noFill/>
          <a:ln cap="flat" cmpd="sng" w="28575">
            <a:solidFill>
              <a:srgbClr val="F5340B"/>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DESIGN 1">
  <p:cSld name="CUSTOM_2">
    <p:spTree>
      <p:nvGrpSpPr>
        <p:cNvPr id="282" name="Shape 282"/>
        <p:cNvGrpSpPr/>
        <p:nvPr/>
      </p:nvGrpSpPr>
      <p:grpSpPr>
        <a:xfrm>
          <a:off x="0" y="0"/>
          <a:ext cx="0" cy="0"/>
          <a:chOff x="0" y="0"/>
          <a:chExt cx="0" cy="0"/>
        </a:xfrm>
      </p:grpSpPr>
      <p:grpSp>
        <p:nvGrpSpPr>
          <p:cNvPr id="283" name="Google Shape;283;p6"/>
          <p:cNvGrpSpPr/>
          <p:nvPr/>
        </p:nvGrpSpPr>
        <p:grpSpPr>
          <a:xfrm rot="10800000">
            <a:off x="11" y="4059387"/>
            <a:ext cx="2761414" cy="1094590"/>
            <a:chOff x="5543377" y="-26648"/>
            <a:chExt cx="3613943" cy="1432521"/>
          </a:xfrm>
        </p:grpSpPr>
        <p:sp>
          <p:nvSpPr>
            <p:cNvPr id="284" name="Google Shape;284;p6"/>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6"/>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6"/>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 name="Google Shape;305;p6"/>
          <p:cNvSpPr txBox="1"/>
          <p:nvPr>
            <p:ph type="ctrTitle"/>
          </p:nvPr>
        </p:nvSpPr>
        <p:spPr>
          <a:xfrm>
            <a:off x="266501" y="468450"/>
            <a:ext cx="80955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306" name="Google Shape;306;p6"/>
          <p:cNvCxnSpPr/>
          <p:nvPr/>
        </p:nvCxnSpPr>
        <p:spPr>
          <a:xfrm>
            <a:off x="8634675" y="-1604650"/>
            <a:ext cx="0" cy="2664900"/>
          </a:xfrm>
          <a:prstGeom prst="straightConnector1">
            <a:avLst/>
          </a:prstGeom>
          <a:noFill/>
          <a:ln cap="flat" cmpd="sng" w="28575">
            <a:solidFill>
              <a:srgbClr val="F5340B"/>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DESIGN 2">
  <p:cSld name="CUSTOM_2_1">
    <p:spTree>
      <p:nvGrpSpPr>
        <p:cNvPr id="307" name="Shape 307"/>
        <p:cNvGrpSpPr/>
        <p:nvPr/>
      </p:nvGrpSpPr>
      <p:grpSpPr>
        <a:xfrm>
          <a:off x="0" y="0"/>
          <a:ext cx="0" cy="0"/>
          <a:chOff x="0" y="0"/>
          <a:chExt cx="0" cy="0"/>
        </a:xfrm>
      </p:grpSpPr>
      <p:grpSp>
        <p:nvGrpSpPr>
          <p:cNvPr id="308" name="Google Shape;308;p7"/>
          <p:cNvGrpSpPr/>
          <p:nvPr/>
        </p:nvGrpSpPr>
        <p:grpSpPr>
          <a:xfrm flipH="1" rot="10800000">
            <a:off x="6382576" y="4059387"/>
            <a:ext cx="2761414" cy="1094590"/>
            <a:chOff x="5543377" y="-26648"/>
            <a:chExt cx="3613943" cy="1432521"/>
          </a:xfrm>
        </p:grpSpPr>
        <p:sp>
          <p:nvSpPr>
            <p:cNvPr id="309" name="Google Shape;309;p7"/>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 name="Google Shape;330;p7"/>
          <p:cNvSpPr txBox="1"/>
          <p:nvPr>
            <p:ph type="ctrTitle"/>
          </p:nvPr>
        </p:nvSpPr>
        <p:spPr>
          <a:xfrm flipH="1">
            <a:off x="770700" y="468450"/>
            <a:ext cx="80955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331" name="Google Shape;331;p7"/>
          <p:cNvCxnSpPr/>
          <p:nvPr/>
        </p:nvCxnSpPr>
        <p:spPr>
          <a:xfrm>
            <a:off x="498026" y="-1604650"/>
            <a:ext cx="0" cy="2664900"/>
          </a:xfrm>
          <a:prstGeom prst="straightConnector1">
            <a:avLst/>
          </a:prstGeom>
          <a:noFill/>
          <a:ln cap="flat" cmpd="sng" w="28575">
            <a:solidFill>
              <a:srgbClr val="00A6A6"/>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p:cSld name="CUSTOM_3">
    <p:spTree>
      <p:nvGrpSpPr>
        <p:cNvPr id="332" name="Shape 3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E9E6E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1pPr>
            <a:lvl2pPr lvl="1">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2pPr>
            <a:lvl3pPr lvl="2">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3pPr>
            <a:lvl4pPr lvl="3">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4pPr>
            <a:lvl5pPr lvl="4">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5pPr>
            <a:lvl6pPr lvl="5">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6pPr>
            <a:lvl7pPr lvl="6">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7pPr>
            <a:lvl8pPr lvl="7">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8pPr>
            <a:lvl9pPr lvl="8">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434343"/>
              </a:buClr>
              <a:buSzPts val="1800"/>
              <a:buFont typeface="Arvo"/>
              <a:buChar char="●"/>
              <a:defRPr sz="1800">
                <a:solidFill>
                  <a:srgbClr val="434343"/>
                </a:solidFill>
                <a:latin typeface="Arvo"/>
                <a:ea typeface="Arvo"/>
                <a:cs typeface="Arvo"/>
                <a:sym typeface="Arvo"/>
              </a:defRPr>
            </a:lvl1pPr>
            <a:lvl2pPr indent="-317500" lvl="1" marL="9144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2pPr>
            <a:lvl3pPr indent="-317500" lvl="2" marL="13716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3pPr>
            <a:lvl4pPr indent="-317500" lvl="3" marL="18288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4pPr>
            <a:lvl5pPr indent="-317500" lvl="4" marL="22860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5pPr>
            <a:lvl6pPr indent="-317500" lvl="5" marL="27432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6pPr>
            <a:lvl7pPr indent="-317500" lvl="6" marL="32004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7pPr>
            <a:lvl8pPr indent="-317500" lvl="7" marL="36576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8pPr>
            <a:lvl9pPr indent="-317500" lvl="8" marL="4114800">
              <a:lnSpc>
                <a:spcPct val="115000"/>
              </a:lnSpc>
              <a:spcBef>
                <a:spcPts val="1600"/>
              </a:spcBef>
              <a:spcAft>
                <a:spcPts val="1600"/>
              </a:spcAft>
              <a:buClr>
                <a:srgbClr val="434343"/>
              </a:buClr>
              <a:buSzPts val="1400"/>
              <a:buFont typeface="Arvo"/>
              <a:buChar char="■"/>
              <a:defRPr>
                <a:solidFill>
                  <a:srgbClr val="434343"/>
                </a:solidFill>
                <a:latin typeface="Arvo"/>
                <a:ea typeface="Arvo"/>
                <a:cs typeface="Arvo"/>
                <a:sym typeface="Arv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hyperlink" Target="http://www.youtube.com/watch?v=_Z2InABqtbo" TargetMode="External"/><Relationship Id="rId4"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hyperlink" Target="https://www.wix.com/features/main"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9E6E1"/>
        </a:solidFill>
      </p:bgPr>
    </p:bg>
    <p:spTree>
      <p:nvGrpSpPr>
        <p:cNvPr id="336" name="Shape 336"/>
        <p:cNvGrpSpPr/>
        <p:nvPr/>
      </p:nvGrpSpPr>
      <p:grpSpPr>
        <a:xfrm>
          <a:off x="0" y="0"/>
          <a:ext cx="0" cy="0"/>
          <a:chOff x="0" y="0"/>
          <a:chExt cx="0" cy="0"/>
        </a:xfrm>
      </p:grpSpPr>
      <p:sp>
        <p:nvSpPr>
          <p:cNvPr id="337" name="Google Shape;337;p9"/>
          <p:cNvSpPr txBox="1"/>
          <p:nvPr>
            <p:ph type="ctrTitle"/>
          </p:nvPr>
        </p:nvSpPr>
        <p:spPr>
          <a:xfrm>
            <a:off x="1872125" y="197625"/>
            <a:ext cx="7417200" cy="3705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SOFTWARE DEVELOPMENT</a:t>
            </a:r>
            <a:endParaRPr/>
          </a:p>
          <a:p>
            <a:pPr indent="0" lvl="0" marL="0" rtl="0" algn="ctr">
              <a:spcBef>
                <a:spcPts val="0"/>
              </a:spcBef>
              <a:spcAft>
                <a:spcPts val="0"/>
              </a:spcAft>
              <a:buNone/>
            </a:pPr>
            <a:r>
              <a:rPr lang="es"/>
              <a:t> LIFE CYCLE</a:t>
            </a:r>
            <a:endParaRPr/>
          </a:p>
          <a:p>
            <a:pPr indent="0" lvl="0" marL="0" rtl="0" algn="ctr">
              <a:spcBef>
                <a:spcPts val="0"/>
              </a:spcBef>
              <a:spcAft>
                <a:spcPts val="0"/>
              </a:spcAft>
              <a:buNone/>
            </a:pPr>
            <a:r>
              <a:rPr lang="es"/>
              <a:t>SDLC</a:t>
            </a:r>
            <a:endParaRPr/>
          </a:p>
          <a:p>
            <a:pPr indent="0" lvl="0" marL="0" rtl="0" algn="l">
              <a:spcBef>
                <a:spcPts val="0"/>
              </a:spcBef>
              <a:spcAft>
                <a:spcPts val="0"/>
              </a:spcAft>
              <a:buNone/>
            </a:pPr>
            <a:r>
              <a:rPr lang="es" sz="3000">
                <a:latin typeface="Roboto Slab"/>
                <a:ea typeface="Roboto Slab"/>
                <a:cs typeface="Roboto Slab"/>
                <a:sym typeface="Roboto Slab"/>
              </a:rPr>
              <a:t>By Sevim Surucu</a:t>
            </a:r>
            <a:endParaRPr sz="3000">
              <a:latin typeface="Roboto Slab"/>
              <a:ea typeface="Roboto Slab"/>
              <a:cs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pic>
        <p:nvPicPr>
          <p:cNvPr id="430" name="Google Shape;430;p18"/>
          <p:cNvPicPr preferRelativeResize="0"/>
          <p:nvPr/>
        </p:nvPicPr>
        <p:blipFill>
          <a:blip r:embed="rId3">
            <a:alphaModFix/>
          </a:blip>
          <a:stretch>
            <a:fillRect/>
          </a:stretch>
        </p:blipFill>
        <p:spPr>
          <a:xfrm>
            <a:off x="1078713" y="952138"/>
            <a:ext cx="6986575" cy="3239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19"/>
          <p:cNvSpPr txBox="1"/>
          <p:nvPr>
            <p:ph idx="1" type="subTitle"/>
          </p:nvPr>
        </p:nvSpPr>
        <p:spPr>
          <a:xfrm>
            <a:off x="1102950" y="851925"/>
            <a:ext cx="6938100" cy="22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b="1" lang="es" sz="2400"/>
              <a:t>Software Release </a:t>
            </a:r>
            <a:r>
              <a:rPr lang="es" sz="2400"/>
              <a:t>is the distribution of the final version of an application. </a:t>
            </a:r>
            <a:endParaRPr sz="2400"/>
          </a:p>
          <a:p>
            <a:pPr indent="-381000" lvl="0" marL="457200" rtl="0" algn="l">
              <a:spcBef>
                <a:spcPts val="0"/>
              </a:spcBef>
              <a:spcAft>
                <a:spcPts val="0"/>
              </a:spcAft>
              <a:buSzPts val="2400"/>
              <a:buChar char="●"/>
            </a:pPr>
            <a:r>
              <a:rPr lang="es" sz="2400"/>
              <a:t>A software release </a:t>
            </a:r>
            <a:endParaRPr sz="2400"/>
          </a:p>
          <a:p>
            <a:pPr indent="-381000" lvl="1" marL="914400" rtl="0" algn="l">
              <a:spcBef>
                <a:spcPts val="0"/>
              </a:spcBef>
              <a:spcAft>
                <a:spcPts val="0"/>
              </a:spcAft>
              <a:buSzPts val="2400"/>
              <a:buChar char="○"/>
            </a:pPr>
            <a:r>
              <a:rPr b="1" lang="es" sz="2400"/>
              <a:t>public or private</a:t>
            </a:r>
            <a:endParaRPr b="1" sz="2400"/>
          </a:p>
          <a:p>
            <a:pPr indent="-381000" lvl="0" marL="457200" rtl="0" algn="l">
              <a:lnSpc>
                <a:spcPct val="115000"/>
              </a:lnSpc>
              <a:spcBef>
                <a:spcPts val="0"/>
              </a:spcBef>
              <a:spcAft>
                <a:spcPts val="0"/>
              </a:spcAft>
              <a:buSzPts val="2400"/>
              <a:buChar char="●"/>
            </a:pPr>
            <a:r>
              <a:rPr lang="es" sz="2400"/>
              <a:t>Every company has their own release cycles. It can be monthly or quarterly.</a:t>
            </a:r>
            <a:endParaRPr b="1" sz="2400"/>
          </a:p>
          <a:p>
            <a:pPr indent="-381000" lvl="1" marL="914400" rtl="0" algn="l">
              <a:spcBef>
                <a:spcPts val="0"/>
              </a:spcBef>
              <a:spcAft>
                <a:spcPts val="0"/>
              </a:spcAft>
              <a:buSzPts val="2400"/>
              <a:buChar char="○"/>
            </a:pPr>
            <a:r>
              <a:rPr b="1" lang="es" sz="2400"/>
              <a:t>pre -alpha</a:t>
            </a:r>
            <a:endParaRPr b="1" sz="2400"/>
          </a:p>
          <a:p>
            <a:pPr indent="-381000" lvl="1" marL="914400" rtl="0" algn="l">
              <a:spcBef>
                <a:spcPts val="0"/>
              </a:spcBef>
              <a:spcAft>
                <a:spcPts val="0"/>
              </a:spcAft>
              <a:buSzPts val="2400"/>
              <a:buChar char="○"/>
            </a:pPr>
            <a:r>
              <a:rPr b="1" lang="es" sz="2400"/>
              <a:t>alpha </a:t>
            </a:r>
            <a:endParaRPr sz="2400"/>
          </a:p>
          <a:p>
            <a:pPr indent="-381000" lvl="1" marL="914400" rtl="0" algn="l">
              <a:spcBef>
                <a:spcPts val="0"/>
              </a:spcBef>
              <a:spcAft>
                <a:spcPts val="0"/>
              </a:spcAft>
              <a:buSzPts val="2400"/>
              <a:buChar char="○"/>
            </a:pPr>
            <a:r>
              <a:rPr b="1" lang="es" sz="2400"/>
              <a:t>beta versions </a:t>
            </a:r>
            <a:r>
              <a:rPr lang="es" sz="2400"/>
              <a:t>of the software.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20"/>
          <p:cNvSpPr txBox="1"/>
          <p:nvPr>
            <p:ph idx="1" type="subTitle"/>
          </p:nvPr>
        </p:nvSpPr>
        <p:spPr>
          <a:xfrm>
            <a:off x="1628275" y="2213250"/>
            <a:ext cx="7379400" cy="22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rPr b="1" lang="es" sz="2400"/>
              <a:t>Software Maintenance</a:t>
            </a:r>
            <a:r>
              <a:rPr lang="es" sz="2400"/>
              <a:t> is the process of modifying and updating a software application after delivering it to correct </a:t>
            </a:r>
            <a:r>
              <a:rPr b="1" lang="es" sz="2400"/>
              <a:t>faults </a:t>
            </a:r>
            <a:r>
              <a:rPr lang="es" sz="2400"/>
              <a:t>and to </a:t>
            </a:r>
            <a:r>
              <a:rPr b="1" lang="es" sz="2400"/>
              <a:t>improve performance</a:t>
            </a:r>
            <a:r>
              <a:rPr lang="es" sz="2400"/>
              <a:t>.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21"/>
          <p:cNvSpPr txBox="1"/>
          <p:nvPr>
            <p:ph idx="9" type="ctrTitle"/>
          </p:nvPr>
        </p:nvSpPr>
        <p:spPr>
          <a:xfrm>
            <a:off x="4199500" y="420975"/>
            <a:ext cx="1834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F54132"/>
                </a:solidFill>
              </a:rPr>
              <a:t>OUTLINE</a:t>
            </a:r>
            <a:endParaRPr>
              <a:solidFill>
                <a:srgbClr val="F54132"/>
              </a:solidFill>
            </a:endParaRPr>
          </a:p>
        </p:txBody>
      </p:sp>
      <p:sp>
        <p:nvSpPr>
          <p:cNvPr id="446" name="Google Shape;446;p21"/>
          <p:cNvSpPr txBox="1"/>
          <p:nvPr>
            <p:ph type="ctrTitle"/>
          </p:nvPr>
        </p:nvSpPr>
        <p:spPr>
          <a:xfrm>
            <a:off x="3629100" y="1443650"/>
            <a:ext cx="6866400" cy="350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400">
                <a:solidFill>
                  <a:srgbClr val="CCCCCC"/>
                </a:solidFill>
              </a:rPr>
              <a:t>01  SOFTWARE DEVELOPMENT LIFE CYCLE (SDLC)</a:t>
            </a:r>
            <a:endParaRPr sz="2400">
              <a:solidFill>
                <a:srgbClr val="CCCCCC"/>
              </a:solidFill>
            </a:endParaRPr>
          </a:p>
          <a:p>
            <a:pPr indent="-317500" lvl="1" marL="914400" rtl="0" algn="l">
              <a:spcBef>
                <a:spcPts val="0"/>
              </a:spcBef>
              <a:spcAft>
                <a:spcPts val="0"/>
              </a:spcAft>
              <a:buClr>
                <a:srgbClr val="CCCCCC"/>
              </a:buClr>
              <a:buSzPts val="1400"/>
              <a:buFont typeface="Roboto Slab"/>
              <a:buChar char="○"/>
            </a:pPr>
            <a:r>
              <a:rPr lang="es" sz="1400">
                <a:solidFill>
                  <a:srgbClr val="CCCCCC"/>
                </a:solidFill>
                <a:latin typeface="Roboto Slab"/>
                <a:ea typeface="Roboto Slab"/>
                <a:cs typeface="Roboto Slab"/>
                <a:sym typeface="Roboto Slab"/>
              </a:rPr>
              <a:t>Software Development Phases</a:t>
            </a:r>
            <a:endParaRPr sz="1400">
              <a:solidFill>
                <a:srgbClr val="CCCCCC"/>
              </a:solidFill>
              <a:latin typeface="Roboto Slab"/>
              <a:ea typeface="Roboto Slab"/>
              <a:cs typeface="Roboto Slab"/>
              <a:sym typeface="Roboto Slab"/>
            </a:endParaRPr>
          </a:p>
          <a:p>
            <a:pPr indent="0" lvl="0" marL="0" rtl="0" algn="l">
              <a:spcBef>
                <a:spcPts val="0"/>
              </a:spcBef>
              <a:spcAft>
                <a:spcPts val="0"/>
              </a:spcAft>
              <a:buNone/>
            </a:pPr>
            <a:r>
              <a:t/>
            </a:r>
            <a:endParaRPr sz="1400">
              <a:latin typeface="Roboto Slab"/>
              <a:ea typeface="Roboto Slab"/>
              <a:cs typeface="Roboto Slab"/>
              <a:sym typeface="Roboto Slab"/>
            </a:endParaRPr>
          </a:p>
          <a:p>
            <a:pPr indent="0" lvl="0" marL="0" rtl="0" algn="l">
              <a:spcBef>
                <a:spcPts val="0"/>
              </a:spcBef>
              <a:spcAft>
                <a:spcPts val="0"/>
              </a:spcAft>
              <a:buNone/>
            </a:pPr>
            <a:r>
              <a:t/>
            </a:r>
            <a:endParaRPr sz="1400">
              <a:latin typeface="Roboto Slab"/>
              <a:ea typeface="Roboto Slab"/>
              <a:cs typeface="Roboto Slab"/>
              <a:sym typeface="Roboto Slab"/>
            </a:endParaRPr>
          </a:p>
          <a:p>
            <a:pPr indent="0" lvl="0" marL="0" rtl="0" algn="l">
              <a:spcBef>
                <a:spcPts val="0"/>
              </a:spcBef>
              <a:spcAft>
                <a:spcPts val="0"/>
              </a:spcAft>
              <a:buNone/>
            </a:pPr>
            <a:r>
              <a:rPr lang="es" sz="2400"/>
              <a:t>02  AGILE ENVIRONMENT</a:t>
            </a:r>
            <a:endParaRPr sz="2400"/>
          </a:p>
          <a:p>
            <a:pPr indent="-317500" lvl="1" marL="914400" rtl="0" algn="l">
              <a:spcBef>
                <a:spcPts val="0"/>
              </a:spcBef>
              <a:spcAft>
                <a:spcPts val="0"/>
              </a:spcAft>
              <a:buSzPts val="1400"/>
              <a:buFont typeface="Roboto Slab"/>
              <a:buChar char="○"/>
            </a:pPr>
            <a:r>
              <a:rPr lang="es" sz="1400">
                <a:latin typeface="Roboto Slab"/>
                <a:ea typeface="Roboto Slab"/>
                <a:cs typeface="Roboto Slab"/>
                <a:sym typeface="Roboto Slab"/>
              </a:rPr>
              <a:t>Agile Methodology</a:t>
            </a:r>
            <a:endParaRPr sz="1400">
              <a:latin typeface="Roboto Slab"/>
              <a:ea typeface="Roboto Slab"/>
              <a:cs typeface="Roboto Slab"/>
              <a:sym typeface="Roboto Slab"/>
            </a:endParaRPr>
          </a:p>
          <a:p>
            <a:pPr indent="-317500" lvl="1" marL="914400" rtl="0" algn="l">
              <a:spcBef>
                <a:spcPts val="0"/>
              </a:spcBef>
              <a:spcAft>
                <a:spcPts val="0"/>
              </a:spcAft>
              <a:buSzPts val="1400"/>
              <a:buFont typeface="Roboto Slab"/>
              <a:buChar char="○"/>
            </a:pPr>
            <a:r>
              <a:rPr lang="es" sz="1400">
                <a:latin typeface="Roboto Slab"/>
                <a:ea typeface="Roboto Slab"/>
                <a:cs typeface="Roboto Slab"/>
                <a:sym typeface="Roboto Slab"/>
              </a:rPr>
              <a:t>Scrum Team Members</a:t>
            </a:r>
            <a:endParaRPr sz="1400">
              <a:latin typeface="Roboto Slab"/>
              <a:ea typeface="Roboto Slab"/>
              <a:cs typeface="Roboto Slab"/>
              <a:sym typeface="Roboto Slab"/>
            </a:endParaRPr>
          </a:p>
          <a:p>
            <a:pPr indent="-317500" lvl="1" marL="914400" rtl="0" algn="l">
              <a:spcBef>
                <a:spcPts val="0"/>
              </a:spcBef>
              <a:spcAft>
                <a:spcPts val="0"/>
              </a:spcAft>
              <a:buSzPts val="1400"/>
              <a:buFont typeface="Roboto Slab"/>
              <a:buChar char="○"/>
            </a:pPr>
            <a:r>
              <a:rPr lang="es" sz="1400">
                <a:latin typeface="Roboto Slab"/>
                <a:ea typeface="Roboto Slab"/>
                <a:cs typeface="Roboto Slab"/>
                <a:sym typeface="Roboto Slab"/>
              </a:rPr>
              <a:t>Agile Ceremonies</a:t>
            </a:r>
            <a:endParaRPr sz="1400">
              <a:latin typeface="Roboto Slab"/>
              <a:ea typeface="Roboto Slab"/>
              <a:cs typeface="Roboto Slab"/>
              <a:sym typeface="Roboto Slab"/>
            </a:endParaRPr>
          </a:p>
          <a:p>
            <a:pPr indent="0" lvl="0" marL="0" rtl="0" algn="l">
              <a:spcBef>
                <a:spcPts val="0"/>
              </a:spcBef>
              <a:spcAft>
                <a:spcPts val="0"/>
              </a:spcAft>
              <a:buNone/>
            </a:pPr>
            <a:r>
              <a:t/>
            </a:r>
            <a:endParaRPr sz="1400">
              <a:latin typeface="Roboto Slab"/>
              <a:ea typeface="Roboto Slab"/>
              <a:cs typeface="Roboto Slab"/>
              <a:sym typeface="Roboto Slab"/>
            </a:endParaRPr>
          </a:p>
          <a:p>
            <a:pPr indent="0" lvl="0" marL="0" rtl="0" algn="l">
              <a:spcBef>
                <a:spcPts val="0"/>
              </a:spcBef>
              <a:spcAft>
                <a:spcPts val="0"/>
              </a:spcAft>
              <a:buNone/>
            </a:pPr>
            <a:r>
              <a:rPr lang="es" sz="2400">
                <a:solidFill>
                  <a:srgbClr val="CCCCCC"/>
                </a:solidFill>
              </a:rPr>
              <a:t>03  SOFTWARE TESTING LIFE CYCLE (STLC)</a:t>
            </a:r>
            <a:endParaRPr sz="1400">
              <a:solidFill>
                <a:srgbClr val="CCCCCC"/>
              </a:solidFill>
              <a:latin typeface="Roboto Slab"/>
              <a:ea typeface="Roboto Slab"/>
              <a:cs typeface="Roboto Slab"/>
              <a:sym typeface="Roboto Slab"/>
            </a:endParaRPr>
          </a:p>
          <a:p>
            <a:pPr indent="-317500" lvl="1" marL="914400" rtl="0" algn="l">
              <a:spcBef>
                <a:spcPts val="0"/>
              </a:spcBef>
              <a:spcAft>
                <a:spcPts val="0"/>
              </a:spcAft>
              <a:buClr>
                <a:srgbClr val="CCCCCC"/>
              </a:buClr>
              <a:buSzPts val="1400"/>
              <a:buFont typeface="Roboto Slab"/>
              <a:buChar char="○"/>
            </a:pPr>
            <a:r>
              <a:rPr lang="es" sz="1400">
                <a:solidFill>
                  <a:srgbClr val="CCCCCC"/>
                </a:solidFill>
                <a:latin typeface="Roboto Slab"/>
                <a:ea typeface="Roboto Slab"/>
                <a:cs typeface="Roboto Slab"/>
                <a:sym typeface="Roboto Slab"/>
              </a:rPr>
              <a:t>Test Types</a:t>
            </a:r>
            <a:endParaRPr sz="1400">
              <a:solidFill>
                <a:srgbClr val="CCCCCC"/>
              </a:solidFill>
              <a:latin typeface="Roboto Slab"/>
              <a:ea typeface="Roboto Slab"/>
              <a:cs typeface="Roboto Slab"/>
              <a:sym typeface="Roboto Slab"/>
            </a:endParaRPr>
          </a:p>
          <a:p>
            <a:pPr indent="-317500" lvl="1" marL="914400" rtl="0" algn="l">
              <a:spcBef>
                <a:spcPts val="0"/>
              </a:spcBef>
              <a:spcAft>
                <a:spcPts val="0"/>
              </a:spcAft>
              <a:buClr>
                <a:srgbClr val="CCCCCC"/>
              </a:buClr>
              <a:buSzPts val="1400"/>
              <a:buFont typeface="Roboto Slab"/>
              <a:buChar char="○"/>
            </a:pPr>
            <a:r>
              <a:rPr lang="es" sz="1400">
                <a:solidFill>
                  <a:srgbClr val="CCCCCC"/>
                </a:solidFill>
                <a:latin typeface="Roboto Slab"/>
                <a:ea typeface="Roboto Slab"/>
                <a:cs typeface="Roboto Slab"/>
                <a:sym typeface="Roboto Slab"/>
              </a:rPr>
              <a:t>QA Engineer Roles</a:t>
            </a:r>
            <a:endParaRPr sz="1400">
              <a:solidFill>
                <a:srgbClr val="CCCCCC"/>
              </a:solidFill>
              <a:latin typeface="Roboto Slab"/>
              <a:ea typeface="Roboto Slab"/>
              <a:cs typeface="Roboto Slab"/>
              <a:sym typeface="Roboto Slab"/>
            </a:endParaRPr>
          </a:p>
          <a:p>
            <a:pPr indent="0" lvl="0" marL="0" rtl="0" algn="l">
              <a:spcBef>
                <a:spcPts val="0"/>
              </a:spcBef>
              <a:spcAft>
                <a:spcPts val="0"/>
              </a:spcAft>
              <a:buNone/>
            </a:pPr>
            <a:r>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22"/>
          <p:cNvSpPr txBox="1"/>
          <p:nvPr/>
        </p:nvSpPr>
        <p:spPr>
          <a:xfrm>
            <a:off x="690725" y="242475"/>
            <a:ext cx="7230300" cy="57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3000">
                <a:solidFill>
                  <a:srgbClr val="434343"/>
                </a:solidFill>
                <a:latin typeface="Barlow Condensed SemiBold"/>
                <a:ea typeface="Barlow Condensed SemiBold"/>
                <a:cs typeface="Barlow Condensed SemiBold"/>
                <a:sym typeface="Barlow Condensed SemiBold"/>
              </a:rPr>
              <a:t>AGILE METHODOLOGY</a:t>
            </a:r>
            <a:endParaRPr sz="3000">
              <a:solidFill>
                <a:srgbClr val="434343"/>
              </a:solidFill>
              <a:latin typeface="Barlow Condensed SemiBold"/>
              <a:ea typeface="Barlow Condensed SemiBold"/>
              <a:cs typeface="Barlow Condensed SemiBold"/>
              <a:sym typeface="Barlow Condensed SemiBold"/>
            </a:endParaRPr>
          </a:p>
          <a:p>
            <a:pPr indent="0" lvl="0" marL="0" rtl="0" algn="ctr">
              <a:spcBef>
                <a:spcPts val="0"/>
              </a:spcBef>
              <a:spcAft>
                <a:spcPts val="0"/>
              </a:spcAft>
              <a:buNone/>
            </a:pPr>
            <a:r>
              <a:t/>
            </a:r>
            <a:endParaRPr sz="3000">
              <a:solidFill>
                <a:srgbClr val="434343"/>
              </a:solidFill>
              <a:latin typeface="Barlow Condensed SemiBold"/>
              <a:ea typeface="Barlow Condensed SemiBold"/>
              <a:cs typeface="Barlow Condensed SemiBold"/>
              <a:sym typeface="Barlow Condensed SemiBold"/>
            </a:endParaRPr>
          </a:p>
          <a:p>
            <a:pPr indent="0" lvl="0" marL="457200" rtl="0" algn="ctr">
              <a:lnSpc>
                <a:spcPct val="115000"/>
              </a:lnSpc>
              <a:spcBef>
                <a:spcPts val="0"/>
              </a:spcBef>
              <a:spcAft>
                <a:spcPts val="0"/>
              </a:spcAft>
              <a:buNone/>
            </a:pPr>
            <a:r>
              <a:rPr lang="es">
                <a:solidFill>
                  <a:srgbClr val="434343"/>
                </a:solidFill>
                <a:latin typeface="Arvo"/>
                <a:ea typeface="Arvo"/>
                <a:cs typeface="Arvo"/>
                <a:sym typeface="Arvo"/>
              </a:rPr>
              <a:t>“The literal meaning of AGILE is to be able to move quickly and easily”</a:t>
            </a:r>
            <a:endParaRPr>
              <a:solidFill>
                <a:srgbClr val="434343"/>
              </a:solidFill>
              <a:latin typeface="Arvo"/>
              <a:ea typeface="Arvo"/>
              <a:cs typeface="Arvo"/>
              <a:sym typeface="Arvo"/>
            </a:endParaRPr>
          </a:p>
          <a:p>
            <a:pPr indent="-298450" lvl="0" marL="457200" rtl="0" algn="l">
              <a:lnSpc>
                <a:spcPct val="115000"/>
              </a:lnSpc>
              <a:spcBef>
                <a:spcPts val="1200"/>
              </a:spcBef>
              <a:spcAft>
                <a:spcPts val="0"/>
              </a:spcAft>
              <a:buClr>
                <a:srgbClr val="434343"/>
              </a:buClr>
              <a:buSzPts val="1100"/>
              <a:buFont typeface="Arvo"/>
              <a:buChar char="●"/>
            </a:pPr>
            <a:r>
              <a:rPr lang="es">
                <a:solidFill>
                  <a:srgbClr val="434343"/>
                </a:solidFill>
                <a:latin typeface="Arvo"/>
                <a:ea typeface="Arvo"/>
                <a:cs typeface="Arvo"/>
                <a:sym typeface="Arvo"/>
              </a:rPr>
              <a:t>Agile methodology is a type of project management process. It is a mixture of both </a:t>
            </a:r>
            <a:r>
              <a:rPr b="1" lang="es">
                <a:solidFill>
                  <a:srgbClr val="434343"/>
                </a:solidFill>
                <a:latin typeface="Arvo"/>
                <a:ea typeface="Arvo"/>
                <a:cs typeface="Arvo"/>
                <a:sym typeface="Arvo"/>
              </a:rPr>
              <a:t>methodology</a:t>
            </a:r>
            <a:r>
              <a:rPr lang="es">
                <a:solidFill>
                  <a:srgbClr val="434343"/>
                </a:solidFill>
                <a:latin typeface="Arvo"/>
                <a:ea typeface="Arvo"/>
                <a:cs typeface="Arvo"/>
                <a:sym typeface="Arvo"/>
              </a:rPr>
              <a:t> and </a:t>
            </a:r>
            <a:r>
              <a:rPr b="1" lang="es">
                <a:solidFill>
                  <a:srgbClr val="434343"/>
                </a:solidFill>
                <a:latin typeface="Arvo"/>
                <a:ea typeface="Arvo"/>
                <a:cs typeface="Arvo"/>
                <a:sym typeface="Arvo"/>
              </a:rPr>
              <a:t>technology</a:t>
            </a:r>
            <a:r>
              <a:rPr lang="es">
                <a:solidFill>
                  <a:srgbClr val="434343"/>
                </a:solidFill>
                <a:latin typeface="Arvo"/>
                <a:ea typeface="Arvo"/>
                <a:cs typeface="Arvo"/>
                <a:sym typeface="Arvo"/>
              </a:rPr>
              <a:t>. </a:t>
            </a:r>
            <a:endParaRPr>
              <a:solidFill>
                <a:srgbClr val="434343"/>
              </a:solidFill>
              <a:latin typeface="Arvo"/>
              <a:ea typeface="Arvo"/>
              <a:cs typeface="Arvo"/>
              <a:sym typeface="Arvo"/>
            </a:endParaRPr>
          </a:p>
          <a:p>
            <a:pPr indent="-298450" lvl="0" marL="457200" rtl="0" algn="l">
              <a:lnSpc>
                <a:spcPct val="115000"/>
              </a:lnSpc>
              <a:spcBef>
                <a:spcPts val="0"/>
              </a:spcBef>
              <a:spcAft>
                <a:spcPts val="0"/>
              </a:spcAft>
              <a:buClr>
                <a:srgbClr val="434343"/>
              </a:buClr>
              <a:buSzPts val="1100"/>
              <a:buFont typeface="Arvo"/>
              <a:buChar char="●"/>
            </a:pPr>
            <a:r>
              <a:rPr lang="es">
                <a:solidFill>
                  <a:srgbClr val="434343"/>
                </a:solidFill>
                <a:latin typeface="Arvo"/>
                <a:ea typeface="Arvo"/>
                <a:cs typeface="Arvo"/>
                <a:sym typeface="Arvo"/>
              </a:rPr>
              <a:t>It is mainly used for software development, </a:t>
            </a:r>
            <a:endParaRPr>
              <a:solidFill>
                <a:srgbClr val="434343"/>
              </a:solidFill>
              <a:latin typeface="Arvo"/>
              <a:ea typeface="Arvo"/>
              <a:cs typeface="Arvo"/>
              <a:sym typeface="Arvo"/>
            </a:endParaRPr>
          </a:p>
          <a:p>
            <a:pPr indent="-298450" lvl="0" marL="457200" rtl="0" algn="l">
              <a:lnSpc>
                <a:spcPct val="115000"/>
              </a:lnSpc>
              <a:spcBef>
                <a:spcPts val="0"/>
              </a:spcBef>
              <a:spcAft>
                <a:spcPts val="0"/>
              </a:spcAft>
              <a:buClr>
                <a:srgbClr val="434343"/>
              </a:buClr>
              <a:buSzPts val="1100"/>
              <a:buFont typeface="Arvo"/>
              <a:buChar char="●"/>
            </a:pPr>
            <a:r>
              <a:rPr lang="es">
                <a:solidFill>
                  <a:srgbClr val="434343"/>
                </a:solidFill>
                <a:latin typeface="Arvo"/>
                <a:ea typeface="Arvo"/>
                <a:cs typeface="Arvo"/>
                <a:sym typeface="Arvo"/>
              </a:rPr>
              <a:t>where demands and solutions evolve through the </a:t>
            </a:r>
            <a:r>
              <a:rPr b="1" lang="es">
                <a:solidFill>
                  <a:srgbClr val="434343"/>
                </a:solidFill>
                <a:latin typeface="Arvo"/>
                <a:ea typeface="Arvo"/>
                <a:cs typeface="Arvo"/>
                <a:sym typeface="Arvo"/>
              </a:rPr>
              <a:t>collaborative effort of self-organizing and cross-functional teams</a:t>
            </a:r>
            <a:r>
              <a:rPr lang="es">
                <a:solidFill>
                  <a:srgbClr val="434343"/>
                </a:solidFill>
                <a:latin typeface="Arvo"/>
                <a:ea typeface="Arvo"/>
                <a:cs typeface="Arvo"/>
                <a:sym typeface="Arvo"/>
              </a:rPr>
              <a:t>.</a:t>
            </a:r>
            <a:endParaRPr>
              <a:solidFill>
                <a:srgbClr val="434343"/>
              </a:solidFill>
              <a:latin typeface="Arvo"/>
              <a:ea typeface="Arvo"/>
              <a:cs typeface="Arvo"/>
              <a:sym typeface="Arvo"/>
            </a:endParaRPr>
          </a:p>
          <a:p>
            <a:pPr indent="-298450" lvl="0" marL="457200" rtl="0" algn="r">
              <a:lnSpc>
                <a:spcPct val="115000"/>
              </a:lnSpc>
              <a:spcBef>
                <a:spcPts val="0"/>
              </a:spcBef>
              <a:spcAft>
                <a:spcPts val="0"/>
              </a:spcAft>
              <a:buClr>
                <a:schemeClr val="dk1"/>
              </a:buClr>
              <a:buSzPts val="1100"/>
              <a:buChar char="●"/>
            </a:pPr>
            <a:r>
              <a:rPr b="1" lang="es">
                <a:solidFill>
                  <a:srgbClr val="434343"/>
                </a:solidFill>
                <a:latin typeface="Arvo"/>
                <a:ea typeface="Arvo"/>
                <a:cs typeface="Arvo"/>
                <a:sym typeface="Arvo"/>
              </a:rPr>
              <a:t>iterative </a:t>
            </a:r>
            <a:r>
              <a:rPr lang="es">
                <a:solidFill>
                  <a:srgbClr val="434343"/>
                </a:solidFill>
                <a:latin typeface="Arvo"/>
                <a:ea typeface="Arvo"/>
                <a:cs typeface="Arvo"/>
                <a:sym typeface="Arvo"/>
              </a:rPr>
              <a:t>development processes </a:t>
            </a:r>
            <a:endParaRPr>
              <a:solidFill>
                <a:srgbClr val="434343"/>
              </a:solidFill>
              <a:latin typeface="Arvo"/>
              <a:ea typeface="Arvo"/>
              <a:cs typeface="Arvo"/>
              <a:sym typeface="Arvo"/>
            </a:endParaRPr>
          </a:p>
          <a:p>
            <a:pPr indent="-298450" lvl="0" marL="457200" rtl="0" algn="r">
              <a:lnSpc>
                <a:spcPct val="115000"/>
              </a:lnSpc>
              <a:spcBef>
                <a:spcPts val="0"/>
              </a:spcBef>
              <a:spcAft>
                <a:spcPts val="0"/>
              </a:spcAft>
              <a:buClr>
                <a:schemeClr val="dk1"/>
              </a:buClr>
              <a:buSzPts val="1100"/>
              <a:buChar char="●"/>
            </a:pPr>
            <a:r>
              <a:rPr lang="es">
                <a:solidFill>
                  <a:srgbClr val="434343"/>
                </a:solidFill>
                <a:latin typeface="Arvo"/>
                <a:ea typeface="Arvo"/>
                <a:cs typeface="Arvo"/>
                <a:sym typeface="Arvo"/>
              </a:rPr>
              <a:t>product improves </a:t>
            </a:r>
            <a:r>
              <a:rPr b="1" lang="es">
                <a:solidFill>
                  <a:srgbClr val="434343"/>
                </a:solidFill>
                <a:latin typeface="Arvo"/>
                <a:ea typeface="Arvo"/>
                <a:cs typeface="Arvo"/>
                <a:sym typeface="Arvo"/>
              </a:rPr>
              <a:t>continuously</a:t>
            </a:r>
            <a:r>
              <a:rPr lang="es">
                <a:solidFill>
                  <a:srgbClr val="434343"/>
                </a:solidFill>
                <a:latin typeface="Arvo"/>
                <a:ea typeface="Arvo"/>
                <a:cs typeface="Arvo"/>
                <a:sym typeface="Arvo"/>
              </a:rPr>
              <a:t> </a:t>
            </a:r>
            <a:endParaRPr>
              <a:solidFill>
                <a:srgbClr val="434343"/>
              </a:solidFill>
              <a:latin typeface="Arvo"/>
              <a:ea typeface="Arvo"/>
              <a:cs typeface="Arvo"/>
              <a:sym typeface="Arvo"/>
            </a:endParaRPr>
          </a:p>
          <a:p>
            <a:pPr indent="-298450" lvl="0" marL="457200" rtl="0" algn="r">
              <a:lnSpc>
                <a:spcPct val="115000"/>
              </a:lnSpc>
              <a:spcBef>
                <a:spcPts val="0"/>
              </a:spcBef>
              <a:spcAft>
                <a:spcPts val="0"/>
              </a:spcAft>
              <a:buClr>
                <a:schemeClr val="dk1"/>
              </a:buClr>
              <a:buSzPts val="1100"/>
              <a:buChar char="●"/>
            </a:pPr>
            <a:r>
              <a:rPr b="1" lang="es">
                <a:solidFill>
                  <a:srgbClr val="434343"/>
                </a:solidFill>
                <a:latin typeface="Arvo"/>
                <a:ea typeface="Arvo"/>
                <a:cs typeface="Arvo"/>
                <a:sym typeface="Arvo"/>
              </a:rPr>
              <a:t>interactions</a:t>
            </a:r>
            <a:r>
              <a:rPr lang="es">
                <a:solidFill>
                  <a:srgbClr val="434343"/>
                </a:solidFill>
                <a:latin typeface="Arvo"/>
                <a:ea typeface="Arvo"/>
                <a:cs typeface="Arvo"/>
                <a:sym typeface="Arvo"/>
              </a:rPr>
              <a:t> &gt; processes and tools </a:t>
            </a:r>
            <a:endParaRPr>
              <a:solidFill>
                <a:srgbClr val="434343"/>
              </a:solidFill>
              <a:latin typeface="Arvo"/>
              <a:ea typeface="Arvo"/>
              <a:cs typeface="Arvo"/>
              <a:sym typeface="Arvo"/>
            </a:endParaRPr>
          </a:p>
          <a:p>
            <a:pPr indent="-298450" lvl="0" marL="457200" rtl="0" algn="r">
              <a:lnSpc>
                <a:spcPct val="115000"/>
              </a:lnSpc>
              <a:spcBef>
                <a:spcPts val="0"/>
              </a:spcBef>
              <a:spcAft>
                <a:spcPts val="0"/>
              </a:spcAft>
              <a:buClr>
                <a:schemeClr val="dk1"/>
              </a:buClr>
              <a:buSzPts val="1100"/>
              <a:buChar char="●"/>
            </a:pPr>
            <a:r>
              <a:rPr b="1" lang="es">
                <a:solidFill>
                  <a:srgbClr val="434343"/>
                </a:solidFill>
                <a:latin typeface="Arvo"/>
                <a:ea typeface="Arvo"/>
                <a:cs typeface="Arvo"/>
                <a:sym typeface="Arvo"/>
              </a:rPr>
              <a:t>working software</a:t>
            </a:r>
            <a:r>
              <a:rPr lang="es">
                <a:solidFill>
                  <a:srgbClr val="434343"/>
                </a:solidFill>
                <a:latin typeface="Arvo"/>
                <a:ea typeface="Arvo"/>
                <a:cs typeface="Arvo"/>
                <a:sym typeface="Arvo"/>
              </a:rPr>
              <a:t> &gt; comprehensive documentation </a:t>
            </a:r>
            <a:endParaRPr>
              <a:solidFill>
                <a:srgbClr val="434343"/>
              </a:solidFill>
              <a:latin typeface="Arvo"/>
              <a:ea typeface="Arvo"/>
              <a:cs typeface="Arvo"/>
              <a:sym typeface="Arvo"/>
            </a:endParaRPr>
          </a:p>
          <a:p>
            <a:pPr indent="-298450" lvl="0" marL="457200" rtl="0" algn="r">
              <a:lnSpc>
                <a:spcPct val="115000"/>
              </a:lnSpc>
              <a:spcBef>
                <a:spcPts val="0"/>
              </a:spcBef>
              <a:spcAft>
                <a:spcPts val="0"/>
              </a:spcAft>
              <a:buClr>
                <a:schemeClr val="dk1"/>
              </a:buClr>
              <a:buSzPts val="1100"/>
              <a:buChar char="●"/>
            </a:pPr>
            <a:r>
              <a:rPr b="1" lang="es">
                <a:solidFill>
                  <a:srgbClr val="434343"/>
                </a:solidFill>
                <a:latin typeface="Arvo"/>
                <a:ea typeface="Arvo"/>
                <a:cs typeface="Arvo"/>
                <a:sym typeface="Arvo"/>
              </a:rPr>
              <a:t>customer collaboration</a:t>
            </a:r>
            <a:r>
              <a:rPr lang="es">
                <a:solidFill>
                  <a:srgbClr val="434343"/>
                </a:solidFill>
                <a:latin typeface="Arvo"/>
                <a:ea typeface="Arvo"/>
                <a:cs typeface="Arvo"/>
                <a:sym typeface="Arvo"/>
              </a:rPr>
              <a:t> &gt; contract</a:t>
            </a:r>
            <a:endParaRPr>
              <a:solidFill>
                <a:srgbClr val="434343"/>
              </a:solidFill>
              <a:latin typeface="Arvo"/>
              <a:ea typeface="Arvo"/>
              <a:cs typeface="Arvo"/>
              <a:sym typeface="Arvo"/>
            </a:endParaRPr>
          </a:p>
          <a:p>
            <a:pPr indent="-298450" lvl="0" marL="457200" rtl="0" algn="r">
              <a:lnSpc>
                <a:spcPct val="115000"/>
              </a:lnSpc>
              <a:spcBef>
                <a:spcPts val="0"/>
              </a:spcBef>
              <a:spcAft>
                <a:spcPts val="0"/>
              </a:spcAft>
              <a:buClr>
                <a:schemeClr val="dk1"/>
              </a:buClr>
              <a:buSzPts val="1100"/>
              <a:buChar char="●"/>
            </a:pPr>
            <a:r>
              <a:rPr b="1" lang="es">
                <a:solidFill>
                  <a:srgbClr val="434343"/>
                </a:solidFill>
                <a:latin typeface="Arvo"/>
                <a:ea typeface="Arvo"/>
                <a:cs typeface="Arvo"/>
                <a:sym typeface="Arvo"/>
              </a:rPr>
              <a:t> responding to change </a:t>
            </a:r>
            <a:r>
              <a:rPr lang="es">
                <a:solidFill>
                  <a:srgbClr val="434343"/>
                </a:solidFill>
                <a:latin typeface="Arvo"/>
                <a:ea typeface="Arvo"/>
                <a:cs typeface="Arvo"/>
                <a:sym typeface="Arvo"/>
              </a:rPr>
              <a:t>&gt; following a plan</a:t>
            </a:r>
            <a:endParaRPr>
              <a:solidFill>
                <a:srgbClr val="434343"/>
              </a:solidFill>
              <a:latin typeface="Arvo"/>
              <a:ea typeface="Arvo"/>
              <a:cs typeface="Arvo"/>
              <a:sym typeface="Arvo"/>
            </a:endParaRPr>
          </a:p>
          <a:p>
            <a:pPr indent="-298450" lvl="0" marL="457200" rtl="0" algn="r">
              <a:lnSpc>
                <a:spcPct val="115000"/>
              </a:lnSpc>
              <a:spcBef>
                <a:spcPts val="0"/>
              </a:spcBef>
              <a:spcAft>
                <a:spcPts val="0"/>
              </a:spcAft>
              <a:buClr>
                <a:schemeClr val="dk1"/>
              </a:buClr>
              <a:buSzPts val="1100"/>
              <a:buChar char="●"/>
            </a:pPr>
            <a:r>
              <a:rPr lang="es">
                <a:solidFill>
                  <a:srgbClr val="434343"/>
                </a:solidFill>
                <a:latin typeface="Arvo"/>
                <a:ea typeface="Arvo"/>
                <a:cs typeface="Arvo"/>
                <a:sym typeface="Arvo"/>
              </a:rPr>
              <a:t> requirements change is acceptable</a:t>
            </a:r>
            <a:endParaRPr sz="3000">
              <a:solidFill>
                <a:srgbClr val="434343"/>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23"/>
          <p:cNvSpPr txBox="1"/>
          <p:nvPr/>
        </p:nvSpPr>
        <p:spPr>
          <a:xfrm>
            <a:off x="777175" y="772675"/>
            <a:ext cx="7230300" cy="57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2400">
                <a:solidFill>
                  <a:srgbClr val="FF0000"/>
                </a:solidFill>
                <a:latin typeface="Arvo"/>
                <a:ea typeface="Arvo"/>
                <a:cs typeface="Arvo"/>
                <a:sym typeface="Arvo"/>
              </a:rPr>
              <a:t>SCRUM</a:t>
            </a:r>
            <a:endParaRPr sz="2400">
              <a:solidFill>
                <a:srgbClr val="FF0000"/>
              </a:solidFill>
              <a:latin typeface="Arvo"/>
              <a:ea typeface="Arvo"/>
              <a:cs typeface="Arvo"/>
              <a:sym typeface="Arvo"/>
            </a:endParaRPr>
          </a:p>
          <a:p>
            <a:pPr indent="0" lvl="0" marL="0" rtl="0" algn="l">
              <a:lnSpc>
                <a:spcPct val="115000"/>
              </a:lnSpc>
              <a:spcBef>
                <a:spcPts val="0"/>
              </a:spcBef>
              <a:spcAft>
                <a:spcPts val="0"/>
              </a:spcAft>
              <a:buClr>
                <a:schemeClr val="dk1"/>
              </a:buClr>
              <a:buSzPts val="1100"/>
              <a:buFont typeface="Arial"/>
              <a:buNone/>
            </a:pPr>
            <a:r>
              <a:rPr b="1" lang="es" sz="1800">
                <a:solidFill>
                  <a:srgbClr val="434343"/>
                </a:solidFill>
                <a:latin typeface="Arvo"/>
                <a:ea typeface="Arvo"/>
                <a:cs typeface="Arvo"/>
                <a:sym typeface="Arvo"/>
              </a:rPr>
              <a:t>Scrum</a:t>
            </a:r>
            <a:r>
              <a:rPr lang="es" sz="1800">
                <a:solidFill>
                  <a:srgbClr val="434343"/>
                </a:solidFill>
                <a:latin typeface="Arvo"/>
                <a:ea typeface="Arvo"/>
                <a:cs typeface="Arvo"/>
                <a:sym typeface="Arvo"/>
              </a:rPr>
              <a:t> is an agile framework for project management that helps the development team work together. </a:t>
            </a:r>
            <a:endParaRPr sz="1800">
              <a:solidFill>
                <a:srgbClr val="434343"/>
              </a:solidFill>
              <a:latin typeface="Arvo"/>
              <a:ea typeface="Arvo"/>
              <a:cs typeface="Arvo"/>
              <a:sym typeface="Arvo"/>
            </a:endParaRPr>
          </a:p>
          <a:p>
            <a:pPr indent="-342900" lvl="0" marL="457200" rtl="0" algn="l">
              <a:lnSpc>
                <a:spcPct val="115000"/>
              </a:lnSpc>
              <a:spcBef>
                <a:spcPts val="0"/>
              </a:spcBef>
              <a:spcAft>
                <a:spcPts val="0"/>
              </a:spcAft>
              <a:buClr>
                <a:srgbClr val="434343"/>
              </a:buClr>
              <a:buSzPts val="1800"/>
              <a:buFont typeface="Arvo"/>
              <a:buChar char="●"/>
            </a:pPr>
            <a:r>
              <a:rPr lang="es" sz="1800">
                <a:solidFill>
                  <a:srgbClr val="434343"/>
                </a:solidFill>
                <a:latin typeface="Arvo"/>
                <a:ea typeface="Arvo"/>
                <a:cs typeface="Arvo"/>
                <a:sym typeface="Arvo"/>
              </a:rPr>
              <a:t> </a:t>
            </a:r>
            <a:r>
              <a:rPr b="1" lang="es" sz="1800">
                <a:solidFill>
                  <a:srgbClr val="434343"/>
                </a:solidFill>
                <a:latin typeface="Arvo"/>
                <a:ea typeface="Arvo"/>
                <a:cs typeface="Arvo"/>
                <a:sym typeface="Arvo"/>
              </a:rPr>
              <a:t>teamwork</a:t>
            </a:r>
            <a:r>
              <a:rPr lang="es" sz="1800">
                <a:solidFill>
                  <a:srgbClr val="434343"/>
                </a:solidFill>
                <a:latin typeface="Arvo"/>
                <a:ea typeface="Arvo"/>
                <a:cs typeface="Arvo"/>
                <a:sym typeface="Arvo"/>
              </a:rPr>
              <a:t>, accountability and iterative progress toward a well-defined goal</a:t>
            </a:r>
            <a:endParaRPr sz="1800">
              <a:solidFill>
                <a:srgbClr val="434343"/>
              </a:solidFill>
              <a:latin typeface="Arvo"/>
              <a:ea typeface="Arvo"/>
              <a:cs typeface="Arvo"/>
              <a:sym typeface="Arvo"/>
            </a:endParaRPr>
          </a:p>
          <a:p>
            <a:pPr indent="0" lvl="0" marL="457200" rtl="0" algn="l">
              <a:lnSpc>
                <a:spcPct val="115000"/>
              </a:lnSpc>
              <a:spcBef>
                <a:spcPts val="0"/>
              </a:spcBef>
              <a:spcAft>
                <a:spcPts val="0"/>
              </a:spcAft>
              <a:buNone/>
            </a:pPr>
            <a:r>
              <a:t/>
            </a:r>
            <a:endParaRPr sz="1800">
              <a:solidFill>
                <a:srgbClr val="434343"/>
              </a:solidFill>
              <a:latin typeface="Arvo"/>
              <a:ea typeface="Arvo"/>
              <a:cs typeface="Arvo"/>
              <a:sym typeface="Arvo"/>
            </a:endParaRPr>
          </a:p>
          <a:p>
            <a:pPr indent="0" lvl="0" marL="0" rtl="0" algn="l">
              <a:lnSpc>
                <a:spcPct val="115000"/>
              </a:lnSpc>
              <a:spcBef>
                <a:spcPts val="0"/>
              </a:spcBef>
              <a:spcAft>
                <a:spcPts val="0"/>
              </a:spcAft>
              <a:buClr>
                <a:schemeClr val="dk1"/>
              </a:buClr>
              <a:buSzPts val="1100"/>
              <a:buFont typeface="Arial"/>
              <a:buNone/>
            </a:pPr>
            <a:r>
              <a:rPr b="1" lang="es" sz="1800">
                <a:solidFill>
                  <a:srgbClr val="434343"/>
                </a:solidFill>
                <a:latin typeface="Arvo"/>
                <a:ea typeface="Arvo"/>
                <a:cs typeface="Arvo"/>
                <a:sym typeface="Arvo"/>
              </a:rPr>
              <a:t>Scrum team </a:t>
            </a:r>
            <a:r>
              <a:rPr lang="es" sz="1800">
                <a:solidFill>
                  <a:srgbClr val="434343"/>
                </a:solidFill>
                <a:latin typeface="Arvo"/>
                <a:ea typeface="Arvo"/>
                <a:cs typeface="Arvo"/>
                <a:sym typeface="Arvo"/>
              </a:rPr>
              <a:t>consists of 5-7 team members.  Everybody gets involved in the project and teams up. Scrum team has the plan for each sprint where a number of tasks are defined.</a:t>
            </a:r>
            <a:endParaRPr sz="1800">
              <a:solidFill>
                <a:srgbClr val="434343"/>
              </a:solidFill>
              <a:latin typeface="Arvo"/>
              <a:ea typeface="Arvo"/>
              <a:cs typeface="Arvo"/>
              <a:sym typeface="Arvo"/>
            </a:endParaRPr>
          </a:p>
          <a:p>
            <a:pPr indent="0" lvl="0" marL="457200" rtl="0" algn="l">
              <a:lnSpc>
                <a:spcPct val="115000"/>
              </a:lnSpc>
              <a:spcBef>
                <a:spcPts val="0"/>
              </a:spcBef>
              <a:spcAft>
                <a:spcPts val="0"/>
              </a:spcAft>
              <a:buNone/>
            </a:pPr>
            <a:r>
              <a:t/>
            </a:r>
            <a:endParaRPr sz="1800">
              <a:solidFill>
                <a:srgbClr val="FF0000"/>
              </a:solidFill>
              <a:latin typeface="Arvo"/>
              <a:ea typeface="Arvo"/>
              <a:cs typeface="Arvo"/>
              <a:sym typeface="Arvo"/>
            </a:endParaRPr>
          </a:p>
          <a:p>
            <a:pPr indent="0" lvl="0" marL="457200" rtl="0" algn="r">
              <a:lnSpc>
                <a:spcPct val="115000"/>
              </a:lnSpc>
              <a:spcBef>
                <a:spcPts val="0"/>
              </a:spcBef>
              <a:spcAft>
                <a:spcPts val="1200"/>
              </a:spcAft>
              <a:buNone/>
            </a:pPr>
            <a:r>
              <a:t/>
            </a:r>
            <a:endParaRPr sz="1800">
              <a:solidFill>
                <a:srgbClr val="434343"/>
              </a:solidFill>
              <a:latin typeface="Arvo"/>
              <a:ea typeface="Arvo"/>
              <a:cs typeface="Arvo"/>
              <a:sym typeface="Arv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24"/>
          <p:cNvSpPr txBox="1"/>
          <p:nvPr/>
        </p:nvSpPr>
        <p:spPr>
          <a:xfrm>
            <a:off x="-240975" y="564575"/>
            <a:ext cx="3795900" cy="57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3000">
                <a:solidFill>
                  <a:srgbClr val="434343"/>
                </a:solidFill>
                <a:latin typeface="Barlow Condensed SemiBold"/>
                <a:ea typeface="Barlow Condensed SemiBold"/>
                <a:cs typeface="Barlow Condensed SemiBold"/>
                <a:sym typeface="Barlow Condensed SemiBold"/>
              </a:rPr>
              <a:t>SCRUM TEAM</a:t>
            </a:r>
            <a:endParaRPr sz="3000">
              <a:solidFill>
                <a:srgbClr val="434343"/>
              </a:solidFill>
              <a:latin typeface="Barlow Condensed SemiBold"/>
              <a:ea typeface="Barlow Condensed SemiBold"/>
              <a:cs typeface="Barlow Condensed SemiBold"/>
              <a:sym typeface="Barlow Condensed SemiBold"/>
            </a:endParaRPr>
          </a:p>
          <a:p>
            <a:pPr indent="0" lvl="0" marL="0" rtl="0" algn="ctr">
              <a:spcBef>
                <a:spcPts val="0"/>
              </a:spcBef>
              <a:spcAft>
                <a:spcPts val="0"/>
              </a:spcAft>
              <a:buNone/>
            </a:pPr>
            <a:r>
              <a:t/>
            </a:r>
            <a:endParaRPr sz="3000">
              <a:solidFill>
                <a:srgbClr val="434343"/>
              </a:solidFill>
              <a:latin typeface="Barlow Condensed SemiBold"/>
              <a:ea typeface="Barlow Condensed SemiBold"/>
              <a:cs typeface="Barlow Condensed SemiBold"/>
              <a:sym typeface="Barlow Condensed SemiBold"/>
            </a:endParaRPr>
          </a:p>
        </p:txBody>
      </p:sp>
      <p:pic>
        <p:nvPicPr>
          <p:cNvPr id="462" name="Google Shape;462;p24"/>
          <p:cNvPicPr preferRelativeResize="0"/>
          <p:nvPr/>
        </p:nvPicPr>
        <p:blipFill>
          <a:blip r:embed="rId3">
            <a:alphaModFix/>
          </a:blip>
          <a:stretch>
            <a:fillRect/>
          </a:stretch>
        </p:blipFill>
        <p:spPr>
          <a:xfrm>
            <a:off x="2982375" y="537700"/>
            <a:ext cx="5970974" cy="4605800"/>
          </a:xfrm>
          <a:prstGeom prst="rect">
            <a:avLst/>
          </a:prstGeom>
          <a:noFill/>
          <a:ln>
            <a:noFill/>
          </a:ln>
        </p:spPr>
      </p:pic>
      <p:sp>
        <p:nvSpPr>
          <p:cNvPr id="463" name="Google Shape;463;p24"/>
          <p:cNvSpPr txBox="1"/>
          <p:nvPr/>
        </p:nvSpPr>
        <p:spPr>
          <a:xfrm>
            <a:off x="95125" y="1269325"/>
            <a:ext cx="3000000" cy="30000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434343"/>
              </a:buClr>
              <a:buSzPts val="1800"/>
              <a:buFont typeface="Arvo"/>
              <a:buChar char="●"/>
            </a:pPr>
            <a:r>
              <a:rPr lang="es" sz="1800">
                <a:solidFill>
                  <a:srgbClr val="434343"/>
                </a:solidFill>
                <a:latin typeface="Arvo"/>
                <a:ea typeface="Arvo"/>
                <a:cs typeface="Arvo"/>
                <a:sym typeface="Arvo"/>
              </a:rPr>
              <a:t>PRODUCT OWNER</a:t>
            </a:r>
            <a:endParaRPr sz="1800">
              <a:solidFill>
                <a:srgbClr val="434343"/>
              </a:solidFill>
              <a:latin typeface="Arvo"/>
              <a:ea typeface="Arvo"/>
              <a:cs typeface="Arvo"/>
              <a:sym typeface="Arvo"/>
            </a:endParaRPr>
          </a:p>
          <a:p>
            <a:pPr indent="-342900" lvl="0" marL="457200" rtl="0" algn="l">
              <a:lnSpc>
                <a:spcPct val="200000"/>
              </a:lnSpc>
              <a:spcBef>
                <a:spcPts val="0"/>
              </a:spcBef>
              <a:spcAft>
                <a:spcPts val="0"/>
              </a:spcAft>
              <a:buClr>
                <a:srgbClr val="434343"/>
              </a:buClr>
              <a:buSzPts val="1800"/>
              <a:buFont typeface="Arvo"/>
              <a:buChar char="●"/>
            </a:pPr>
            <a:r>
              <a:rPr lang="es" sz="1800">
                <a:solidFill>
                  <a:srgbClr val="434343"/>
                </a:solidFill>
                <a:latin typeface="Arvo"/>
                <a:ea typeface="Arvo"/>
                <a:cs typeface="Arvo"/>
                <a:sym typeface="Arvo"/>
              </a:rPr>
              <a:t>SCRUM MASTER</a:t>
            </a:r>
            <a:endParaRPr sz="1800">
              <a:solidFill>
                <a:srgbClr val="434343"/>
              </a:solidFill>
              <a:latin typeface="Arvo"/>
              <a:ea typeface="Arvo"/>
              <a:cs typeface="Arvo"/>
              <a:sym typeface="Arvo"/>
            </a:endParaRPr>
          </a:p>
          <a:p>
            <a:pPr indent="-342900" lvl="0" marL="457200" rtl="0" algn="l">
              <a:lnSpc>
                <a:spcPct val="200000"/>
              </a:lnSpc>
              <a:spcBef>
                <a:spcPts val="0"/>
              </a:spcBef>
              <a:spcAft>
                <a:spcPts val="0"/>
              </a:spcAft>
              <a:buClr>
                <a:srgbClr val="434343"/>
              </a:buClr>
              <a:buSzPts val="1800"/>
              <a:buFont typeface="Arvo"/>
              <a:buChar char="●"/>
            </a:pPr>
            <a:r>
              <a:rPr lang="es" sz="1800">
                <a:solidFill>
                  <a:srgbClr val="434343"/>
                </a:solidFill>
                <a:latin typeface="Arvo"/>
                <a:ea typeface="Arvo"/>
                <a:cs typeface="Arvo"/>
                <a:sym typeface="Arvo"/>
              </a:rPr>
              <a:t>DEVELOPERS</a:t>
            </a:r>
            <a:endParaRPr sz="1800">
              <a:solidFill>
                <a:srgbClr val="434343"/>
              </a:solidFill>
              <a:latin typeface="Arvo"/>
              <a:ea typeface="Arvo"/>
              <a:cs typeface="Arvo"/>
              <a:sym typeface="Arvo"/>
            </a:endParaRPr>
          </a:p>
          <a:p>
            <a:pPr indent="-342900" lvl="0" marL="457200" rtl="0" algn="l">
              <a:lnSpc>
                <a:spcPct val="200000"/>
              </a:lnSpc>
              <a:spcBef>
                <a:spcPts val="0"/>
              </a:spcBef>
              <a:spcAft>
                <a:spcPts val="0"/>
              </a:spcAft>
              <a:buClr>
                <a:srgbClr val="434343"/>
              </a:buClr>
              <a:buSzPts val="1800"/>
              <a:buFont typeface="Arvo"/>
              <a:buChar char="●"/>
            </a:pPr>
            <a:r>
              <a:rPr lang="es" sz="1800">
                <a:solidFill>
                  <a:srgbClr val="434343"/>
                </a:solidFill>
                <a:latin typeface="Arvo"/>
                <a:ea typeface="Arvo"/>
                <a:cs typeface="Arvo"/>
                <a:sym typeface="Arvo"/>
              </a:rPr>
              <a:t>BUSINESS ANALYST</a:t>
            </a:r>
            <a:endParaRPr sz="1800">
              <a:solidFill>
                <a:srgbClr val="434343"/>
              </a:solidFill>
              <a:latin typeface="Arvo"/>
              <a:ea typeface="Arvo"/>
              <a:cs typeface="Arvo"/>
              <a:sym typeface="Arvo"/>
            </a:endParaRPr>
          </a:p>
          <a:p>
            <a:pPr indent="-342900" lvl="0" marL="457200" rtl="0" algn="l">
              <a:lnSpc>
                <a:spcPct val="200000"/>
              </a:lnSpc>
              <a:spcBef>
                <a:spcPts val="0"/>
              </a:spcBef>
              <a:spcAft>
                <a:spcPts val="0"/>
              </a:spcAft>
              <a:buClr>
                <a:srgbClr val="434343"/>
              </a:buClr>
              <a:buSzPts val="1800"/>
              <a:buFont typeface="Arvo"/>
              <a:buChar char="●"/>
            </a:pPr>
            <a:r>
              <a:rPr lang="es" sz="1800">
                <a:solidFill>
                  <a:srgbClr val="434343"/>
                </a:solidFill>
                <a:latin typeface="Arvo"/>
                <a:ea typeface="Arvo"/>
                <a:cs typeface="Arvo"/>
                <a:sym typeface="Arvo"/>
              </a:rPr>
              <a:t>QA ENGINEERS</a:t>
            </a:r>
            <a:endParaRPr sz="1800">
              <a:solidFill>
                <a:srgbClr val="434343"/>
              </a:solidFill>
              <a:latin typeface="Arvo"/>
              <a:ea typeface="Arvo"/>
              <a:cs typeface="Arvo"/>
              <a:sym typeface="Arvo"/>
            </a:endParaRPr>
          </a:p>
          <a:p>
            <a:pPr indent="0" lvl="0" marL="0" rtl="0" algn="l">
              <a:spcBef>
                <a:spcPts val="0"/>
              </a:spcBef>
              <a:spcAft>
                <a:spcPts val="0"/>
              </a:spcAft>
              <a:buNone/>
            </a:pPr>
            <a:r>
              <a:t/>
            </a:r>
            <a:endParaRPr sz="1800">
              <a:solidFill>
                <a:srgbClr val="434343"/>
              </a:solidFill>
              <a:latin typeface="Arvo"/>
              <a:ea typeface="Arvo"/>
              <a:cs typeface="Arvo"/>
              <a:sym typeface="Arv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25"/>
          <p:cNvSpPr txBox="1"/>
          <p:nvPr/>
        </p:nvSpPr>
        <p:spPr>
          <a:xfrm>
            <a:off x="690725" y="242475"/>
            <a:ext cx="7230300" cy="57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3000">
                <a:solidFill>
                  <a:srgbClr val="434343"/>
                </a:solidFill>
                <a:latin typeface="Barlow Condensed SemiBold"/>
                <a:ea typeface="Barlow Condensed SemiBold"/>
                <a:cs typeface="Barlow Condensed SemiBold"/>
                <a:sym typeface="Barlow Condensed SemiBold"/>
              </a:rPr>
              <a:t>STAKEHOLDER - BUSINESS OWNER</a:t>
            </a:r>
            <a:endParaRPr sz="3000">
              <a:solidFill>
                <a:srgbClr val="434343"/>
              </a:solidFill>
              <a:latin typeface="Barlow Condensed SemiBold"/>
              <a:ea typeface="Barlow Condensed SemiBold"/>
              <a:cs typeface="Barlow Condensed SemiBold"/>
              <a:sym typeface="Barlow Condensed SemiBold"/>
            </a:endParaRPr>
          </a:p>
          <a:p>
            <a:pPr indent="0" lvl="0" marL="0" rtl="0" algn="l">
              <a:lnSpc>
                <a:spcPct val="115000"/>
              </a:lnSpc>
              <a:spcBef>
                <a:spcPts val="0"/>
              </a:spcBef>
              <a:spcAft>
                <a:spcPts val="0"/>
              </a:spcAft>
              <a:buClr>
                <a:schemeClr val="dk1"/>
              </a:buClr>
              <a:buSzPts val="1100"/>
              <a:buFont typeface="Arial"/>
              <a:buNone/>
            </a:pPr>
            <a:r>
              <a:rPr lang="es" sz="1800">
                <a:solidFill>
                  <a:srgbClr val="434343"/>
                </a:solidFill>
                <a:latin typeface="Arvo"/>
                <a:ea typeface="Arvo"/>
                <a:cs typeface="Arvo"/>
                <a:sym typeface="Arvo"/>
              </a:rPr>
              <a:t>In agile development stakeholders can be represented by a wide range of </a:t>
            </a:r>
            <a:r>
              <a:rPr b="1" lang="es" sz="1800" u="sng">
                <a:solidFill>
                  <a:srgbClr val="434343"/>
                </a:solidFill>
                <a:latin typeface="Arvo"/>
                <a:ea typeface="Arvo"/>
                <a:cs typeface="Arvo"/>
                <a:sym typeface="Arvo"/>
              </a:rPr>
              <a:t>people interested in the project results</a:t>
            </a:r>
            <a:r>
              <a:rPr lang="es" sz="1800">
                <a:solidFill>
                  <a:srgbClr val="434343"/>
                </a:solidFill>
                <a:latin typeface="Arvo"/>
                <a:ea typeface="Arvo"/>
                <a:cs typeface="Arvo"/>
                <a:sym typeface="Arvo"/>
              </a:rPr>
              <a:t>, such as:</a:t>
            </a:r>
            <a:endParaRPr sz="1800">
              <a:solidFill>
                <a:srgbClr val="434343"/>
              </a:solidFill>
              <a:latin typeface="Arvo"/>
              <a:ea typeface="Arvo"/>
              <a:cs typeface="Arvo"/>
              <a:sym typeface="Arvo"/>
            </a:endParaRPr>
          </a:p>
          <a:p>
            <a:pPr indent="-342900" lvl="0" marL="457200" rtl="0" algn="l">
              <a:lnSpc>
                <a:spcPct val="115000"/>
              </a:lnSpc>
              <a:spcBef>
                <a:spcPts val="1200"/>
              </a:spcBef>
              <a:spcAft>
                <a:spcPts val="0"/>
              </a:spcAft>
              <a:buClr>
                <a:srgbClr val="434343"/>
              </a:buClr>
              <a:buSzPts val="1800"/>
              <a:buFont typeface="Arvo"/>
              <a:buChar char="●"/>
            </a:pPr>
            <a:r>
              <a:rPr lang="es" sz="1800">
                <a:solidFill>
                  <a:srgbClr val="434343"/>
                </a:solidFill>
                <a:latin typeface="Arvo"/>
                <a:ea typeface="Arvo"/>
                <a:cs typeface="Arvo"/>
                <a:sym typeface="Arvo"/>
              </a:rPr>
              <a:t>	People funding the project;</a:t>
            </a:r>
            <a:endParaRPr sz="1800">
              <a:solidFill>
                <a:srgbClr val="434343"/>
              </a:solidFill>
              <a:latin typeface="Arvo"/>
              <a:ea typeface="Arvo"/>
              <a:cs typeface="Arvo"/>
              <a:sym typeface="Arvo"/>
            </a:endParaRPr>
          </a:p>
          <a:p>
            <a:pPr indent="-342900" lvl="0" marL="457200" rtl="0" algn="l">
              <a:lnSpc>
                <a:spcPct val="115000"/>
              </a:lnSpc>
              <a:spcBef>
                <a:spcPts val="0"/>
              </a:spcBef>
              <a:spcAft>
                <a:spcPts val="0"/>
              </a:spcAft>
              <a:buClr>
                <a:srgbClr val="434343"/>
              </a:buClr>
              <a:buSzPts val="1800"/>
              <a:buFont typeface="Arvo"/>
              <a:buChar char="●"/>
            </a:pPr>
            <a:r>
              <a:rPr lang="es" sz="1800">
                <a:solidFill>
                  <a:srgbClr val="434343"/>
                </a:solidFill>
                <a:latin typeface="Arvo"/>
                <a:ea typeface="Arvo"/>
                <a:cs typeface="Arvo"/>
                <a:sym typeface="Arvo"/>
              </a:rPr>
              <a:t>	Business Managers and Business Architects;</a:t>
            </a:r>
            <a:endParaRPr sz="1800">
              <a:solidFill>
                <a:srgbClr val="434343"/>
              </a:solidFill>
              <a:latin typeface="Arvo"/>
              <a:ea typeface="Arvo"/>
              <a:cs typeface="Arvo"/>
              <a:sym typeface="Arvo"/>
            </a:endParaRPr>
          </a:p>
          <a:p>
            <a:pPr indent="-342900" lvl="0" marL="457200" rtl="0" algn="l">
              <a:lnSpc>
                <a:spcPct val="115000"/>
              </a:lnSpc>
              <a:spcBef>
                <a:spcPts val="0"/>
              </a:spcBef>
              <a:spcAft>
                <a:spcPts val="0"/>
              </a:spcAft>
              <a:buClr>
                <a:srgbClr val="434343"/>
              </a:buClr>
              <a:buSzPts val="1800"/>
              <a:buFont typeface="Arvo"/>
              <a:buChar char="●"/>
            </a:pPr>
            <a:r>
              <a:rPr lang="es" sz="1800">
                <a:solidFill>
                  <a:srgbClr val="434343"/>
                </a:solidFill>
                <a:latin typeface="Arvo"/>
                <a:ea typeface="Arvo"/>
                <a:cs typeface="Arvo"/>
                <a:sym typeface="Arvo"/>
              </a:rPr>
              <a:t>	Data Architects and Database Administrators;</a:t>
            </a:r>
            <a:endParaRPr sz="1800">
              <a:solidFill>
                <a:srgbClr val="434343"/>
              </a:solidFill>
              <a:latin typeface="Arvo"/>
              <a:ea typeface="Arvo"/>
              <a:cs typeface="Arvo"/>
              <a:sym typeface="Arvo"/>
            </a:endParaRPr>
          </a:p>
          <a:p>
            <a:pPr indent="-342900" lvl="0" marL="457200" rtl="0" algn="l">
              <a:lnSpc>
                <a:spcPct val="115000"/>
              </a:lnSpc>
              <a:spcBef>
                <a:spcPts val="0"/>
              </a:spcBef>
              <a:spcAft>
                <a:spcPts val="0"/>
              </a:spcAft>
              <a:buClr>
                <a:srgbClr val="434343"/>
              </a:buClr>
              <a:buSzPts val="1800"/>
              <a:buFont typeface="Arvo"/>
              <a:buChar char="●"/>
            </a:pPr>
            <a:r>
              <a:rPr lang="es" sz="1800">
                <a:solidFill>
                  <a:srgbClr val="434343"/>
                </a:solidFill>
                <a:latin typeface="Arvo"/>
                <a:ea typeface="Arvo"/>
                <a:cs typeface="Arvo"/>
                <a:sym typeface="Arvo"/>
              </a:rPr>
              <a:t>	Portfolio and Project Managers;</a:t>
            </a:r>
            <a:endParaRPr sz="1800">
              <a:solidFill>
                <a:srgbClr val="434343"/>
              </a:solidFill>
              <a:latin typeface="Arvo"/>
              <a:ea typeface="Arvo"/>
              <a:cs typeface="Arvo"/>
              <a:sym typeface="Arvo"/>
            </a:endParaRPr>
          </a:p>
          <a:p>
            <a:pPr indent="-342900" lvl="0" marL="457200" rtl="0" algn="l">
              <a:lnSpc>
                <a:spcPct val="115000"/>
              </a:lnSpc>
              <a:spcBef>
                <a:spcPts val="0"/>
              </a:spcBef>
              <a:spcAft>
                <a:spcPts val="0"/>
              </a:spcAft>
              <a:buClr>
                <a:srgbClr val="434343"/>
              </a:buClr>
              <a:buSzPts val="1800"/>
              <a:buFont typeface="Arvo"/>
              <a:buChar char="●"/>
            </a:pPr>
            <a:r>
              <a:rPr lang="es" sz="1800">
                <a:solidFill>
                  <a:srgbClr val="434343"/>
                </a:solidFill>
                <a:latin typeface="Arvo"/>
                <a:ea typeface="Arvo"/>
                <a:cs typeface="Arvo"/>
                <a:sym typeface="Arvo"/>
              </a:rPr>
              <a:t>	Direct and indirect Users;</a:t>
            </a:r>
            <a:endParaRPr sz="1800">
              <a:solidFill>
                <a:srgbClr val="434343"/>
              </a:solidFill>
              <a:latin typeface="Arvo"/>
              <a:ea typeface="Arvo"/>
              <a:cs typeface="Arvo"/>
              <a:sym typeface="Arvo"/>
            </a:endParaRPr>
          </a:p>
          <a:p>
            <a:pPr indent="-342900" lvl="0" marL="457200" rtl="0" algn="l">
              <a:lnSpc>
                <a:spcPct val="115000"/>
              </a:lnSpc>
              <a:spcBef>
                <a:spcPts val="0"/>
              </a:spcBef>
              <a:spcAft>
                <a:spcPts val="0"/>
              </a:spcAft>
              <a:buClr>
                <a:srgbClr val="434343"/>
              </a:buClr>
              <a:buSzPts val="1800"/>
              <a:buFont typeface="Arvo"/>
              <a:buChar char="●"/>
            </a:pPr>
            <a:r>
              <a:rPr lang="es" sz="1800">
                <a:solidFill>
                  <a:srgbClr val="434343"/>
                </a:solidFill>
                <a:latin typeface="Arvo"/>
                <a:ea typeface="Arvo"/>
                <a:cs typeface="Arvo"/>
                <a:sym typeface="Arvo"/>
              </a:rPr>
              <a:t>	Account and Sales Managers;</a:t>
            </a:r>
            <a:endParaRPr sz="1800">
              <a:solidFill>
                <a:srgbClr val="434343"/>
              </a:solidFill>
              <a:latin typeface="Arvo"/>
              <a:ea typeface="Arvo"/>
              <a:cs typeface="Arvo"/>
              <a:sym typeface="Arvo"/>
            </a:endParaRPr>
          </a:p>
          <a:p>
            <a:pPr indent="-342900" lvl="0" marL="457200" rtl="0" algn="l">
              <a:lnSpc>
                <a:spcPct val="115000"/>
              </a:lnSpc>
              <a:spcBef>
                <a:spcPts val="0"/>
              </a:spcBef>
              <a:spcAft>
                <a:spcPts val="0"/>
              </a:spcAft>
              <a:buClr>
                <a:srgbClr val="434343"/>
              </a:buClr>
              <a:buSzPts val="1800"/>
              <a:buFont typeface="Arvo"/>
              <a:buChar char="●"/>
            </a:pPr>
            <a:r>
              <a:rPr lang="es" sz="1800">
                <a:solidFill>
                  <a:srgbClr val="434343"/>
                </a:solidFill>
                <a:latin typeface="Arvo"/>
                <a:ea typeface="Arvo"/>
                <a:cs typeface="Arvo"/>
                <a:sym typeface="Arvo"/>
              </a:rPr>
              <a:t>	Developers’ team including Engineers, Designers and Product Manager/ Business Analyst etc.</a:t>
            </a:r>
            <a:endParaRPr sz="1800">
              <a:solidFill>
                <a:srgbClr val="434343"/>
              </a:solidFill>
              <a:latin typeface="Arvo"/>
              <a:ea typeface="Arvo"/>
              <a:cs typeface="Arvo"/>
              <a:sym typeface="Arvo"/>
            </a:endParaRPr>
          </a:p>
          <a:p>
            <a:pPr indent="0" lvl="0" marL="457200" rtl="0" algn="l">
              <a:lnSpc>
                <a:spcPct val="115000"/>
              </a:lnSpc>
              <a:spcBef>
                <a:spcPts val="1200"/>
              </a:spcBef>
              <a:spcAft>
                <a:spcPts val="0"/>
              </a:spcAft>
              <a:buNone/>
            </a:pPr>
            <a:r>
              <a:t/>
            </a:r>
            <a:endParaRPr>
              <a:solidFill>
                <a:srgbClr val="434343"/>
              </a:solidFill>
              <a:latin typeface="Arvo"/>
              <a:ea typeface="Arvo"/>
              <a:cs typeface="Arvo"/>
              <a:sym typeface="Arvo"/>
            </a:endParaRPr>
          </a:p>
          <a:p>
            <a:pPr indent="0" lvl="0" marL="0" rtl="0" algn="l">
              <a:lnSpc>
                <a:spcPct val="115000"/>
              </a:lnSpc>
              <a:spcBef>
                <a:spcPts val="1200"/>
              </a:spcBef>
              <a:spcAft>
                <a:spcPts val="0"/>
              </a:spcAft>
              <a:buNone/>
            </a:pPr>
            <a:r>
              <a:t/>
            </a:r>
            <a:endParaRPr>
              <a:solidFill>
                <a:srgbClr val="FF0000"/>
              </a:solidFill>
              <a:latin typeface="Arvo"/>
              <a:ea typeface="Arvo"/>
              <a:cs typeface="Arvo"/>
              <a:sym typeface="Arvo"/>
            </a:endParaRPr>
          </a:p>
          <a:p>
            <a:pPr indent="0" lvl="0" marL="457200" rtl="0" algn="r">
              <a:lnSpc>
                <a:spcPct val="115000"/>
              </a:lnSpc>
              <a:spcBef>
                <a:spcPts val="0"/>
              </a:spcBef>
              <a:spcAft>
                <a:spcPts val="1200"/>
              </a:spcAft>
              <a:buNone/>
            </a:pPr>
            <a:r>
              <a:t/>
            </a:r>
            <a:endParaRPr>
              <a:solidFill>
                <a:srgbClr val="434343"/>
              </a:solidFill>
              <a:latin typeface="Arvo"/>
              <a:ea typeface="Arvo"/>
              <a:cs typeface="Arvo"/>
              <a:sym typeface="Arv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26"/>
          <p:cNvSpPr txBox="1"/>
          <p:nvPr/>
        </p:nvSpPr>
        <p:spPr>
          <a:xfrm>
            <a:off x="259325" y="90075"/>
            <a:ext cx="8583900" cy="57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3000">
                <a:solidFill>
                  <a:srgbClr val="434343"/>
                </a:solidFill>
                <a:latin typeface="Barlow Condensed SemiBold"/>
                <a:ea typeface="Barlow Condensed SemiBold"/>
                <a:cs typeface="Barlow Condensed SemiBold"/>
                <a:sym typeface="Barlow Condensed SemiBold"/>
              </a:rPr>
              <a:t>PRODUCT OWNER</a:t>
            </a:r>
            <a:endParaRPr sz="3000">
              <a:solidFill>
                <a:srgbClr val="434343"/>
              </a:solidFill>
              <a:latin typeface="Barlow Condensed SemiBold"/>
              <a:ea typeface="Barlow Condensed SemiBold"/>
              <a:cs typeface="Barlow Condensed SemiBold"/>
              <a:sym typeface="Barlow Condensed SemiBold"/>
            </a:endParaRPr>
          </a:p>
          <a:p>
            <a:pPr indent="0" lvl="0" marL="0" rtl="0" algn="l">
              <a:lnSpc>
                <a:spcPct val="115000"/>
              </a:lnSpc>
              <a:spcBef>
                <a:spcPts val="0"/>
              </a:spcBef>
              <a:spcAft>
                <a:spcPts val="0"/>
              </a:spcAft>
              <a:buNone/>
            </a:pPr>
            <a:r>
              <a:rPr lang="es" sz="1600">
                <a:solidFill>
                  <a:srgbClr val="434343"/>
                </a:solidFill>
                <a:latin typeface="Arvo"/>
                <a:ea typeface="Arvo"/>
                <a:cs typeface="Arvo"/>
                <a:sym typeface="Arvo"/>
              </a:rPr>
              <a:t>A</a:t>
            </a:r>
            <a:r>
              <a:rPr b="1" lang="es" sz="1600">
                <a:solidFill>
                  <a:srgbClr val="434343"/>
                </a:solidFill>
                <a:latin typeface="Arvo"/>
                <a:ea typeface="Arvo"/>
                <a:cs typeface="Arvo"/>
                <a:sym typeface="Arvo"/>
              </a:rPr>
              <a:t> product owner</a:t>
            </a:r>
            <a:r>
              <a:rPr lang="es" sz="1600">
                <a:solidFill>
                  <a:srgbClr val="434343"/>
                </a:solidFill>
                <a:latin typeface="Arvo"/>
                <a:ea typeface="Arvo"/>
                <a:cs typeface="Arvo"/>
                <a:sym typeface="Arvo"/>
              </a:rPr>
              <a:t> is familiar with business requirements and knows the goal he wants to accomplish  </a:t>
            </a:r>
            <a:endParaRPr sz="1600">
              <a:solidFill>
                <a:srgbClr val="434343"/>
              </a:solidFill>
              <a:latin typeface="Arvo"/>
              <a:ea typeface="Arvo"/>
              <a:cs typeface="Arvo"/>
              <a:sym typeface="Arvo"/>
            </a:endParaRPr>
          </a:p>
          <a:p>
            <a:pPr indent="-330200" lvl="0" marL="457200" rtl="0" algn="l">
              <a:lnSpc>
                <a:spcPct val="115000"/>
              </a:lnSpc>
              <a:spcBef>
                <a:spcPts val="0"/>
              </a:spcBef>
              <a:spcAft>
                <a:spcPts val="0"/>
              </a:spcAft>
              <a:buClr>
                <a:srgbClr val="434343"/>
              </a:buClr>
              <a:buSzPts val="1600"/>
              <a:buFont typeface="Arvo"/>
              <a:buChar char="●"/>
            </a:pPr>
            <a:r>
              <a:rPr b="1" lang="es" sz="1600">
                <a:solidFill>
                  <a:srgbClr val="434343"/>
                </a:solidFill>
                <a:latin typeface="Arvo"/>
                <a:ea typeface="Arvo"/>
                <a:cs typeface="Arvo"/>
                <a:sym typeface="Arvo"/>
              </a:rPr>
              <a:t>Maximizes the value </a:t>
            </a:r>
            <a:r>
              <a:rPr lang="es" sz="1600">
                <a:solidFill>
                  <a:srgbClr val="434343"/>
                </a:solidFill>
                <a:latin typeface="Arvo"/>
                <a:ea typeface="Arvo"/>
                <a:cs typeface="Arvo"/>
                <a:sym typeface="Arvo"/>
              </a:rPr>
              <a:t>of the software product and the Development Team’s performance.</a:t>
            </a:r>
            <a:endParaRPr sz="1600">
              <a:solidFill>
                <a:srgbClr val="434343"/>
              </a:solidFill>
              <a:latin typeface="Arvo"/>
              <a:ea typeface="Arvo"/>
              <a:cs typeface="Arvo"/>
              <a:sym typeface="Arvo"/>
            </a:endParaRPr>
          </a:p>
          <a:p>
            <a:pPr indent="-330200" lvl="0" marL="457200" rtl="0" algn="l">
              <a:lnSpc>
                <a:spcPct val="115000"/>
              </a:lnSpc>
              <a:spcBef>
                <a:spcPts val="0"/>
              </a:spcBef>
              <a:spcAft>
                <a:spcPts val="0"/>
              </a:spcAft>
              <a:buClr>
                <a:srgbClr val="434343"/>
              </a:buClr>
              <a:buSzPts val="1600"/>
              <a:buFont typeface="Arvo"/>
              <a:buChar char="●"/>
            </a:pPr>
            <a:r>
              <a:rPr lang="es" sz="1600">
                <a:solidFill>
                  <a:srgbClr val="434343"/>
                </a:solidFill>
                <a:latin typeface="Arvo"/>
                <a:ea typeface="Arvo"/>
                <a:cs typeface="Arvo"/>
                <a:sym typeface="Arvo"/>
              </a:rPr>
              <a:t>Creates and maintain </a:t>
            </a:r>
            <a:r>
              <a:rPr b="1" lang="es" sz="1600">
                <a:solidFill>
                  <a:srgbClr val="434343"/>
                </a:solidFill>
                <a:latin typeface="Arvo"/>
                <a:ea typeface="Arvo"/>
                <a:cs typeface="Arvo"/>
                <a:sym typeface="Arvo"/>
              </a:rPr>
              <a:t>Product Backlog</a:t>
            </a:r>
            <a:r>
              <a:rPr lang="es" sz="1600">
                <a:solidFill>
                  <a:srgbClr val="434343"/>
                </a:solidFill>
                <a:latin typeface="Arvo"/>
                <a:ea typeface="Arvo"/>
                <a:cs typeface="Arvo"/>
                <a:sym typeface="Arvo"/>
              </a:rPr>
              <a:t> items. Ensuring that the Product Backlog is visible, transparent, and clear to all</a:t>
            </a:r>
            <a:endParaRPr sz="1600">
              <a:solidFill>
                <a:srgbClr val="434343"/>
              </a:solidFill>
              <a:latin typeface="Arvo"/>
              <a:ea typeface="Arvo"/>
              <a:cs typeface="Arvo"/>
              <a:sym typeface="Arvo"/>
            </a:endParaRPr>
          </a:p>
          <a:p>
            <a:pPr indent="-330200" lvl="0" marL="457200" rtl="0" algn="l">
              <a:lnSpc>
                <a:spcPct val="115000"/>
              </a:lnSpc>
              <a:spcBef>
                <a:spcPts val="0"/>
              </a:spcBef>
              <a:spcAft>
                <a:spcPts val="0"/>
              </a:spcAft>
              <a:buClr>
                <a:srgbClr val="434343"/>
              </a:buClr>
              <a:buSzPts val="1600"/>
              <a:buFont typeface="Arvo"/>
              <a:buChar char="●"/>
            </a:pPr>
            <a:r>
              <a:rPr b="1" lang="es" sz="1600">
                <a:solidFill>
                  <a:srgbClr val="434343"/>
                </a:solidFill>
                <a:latin typeface="Arvo"/>
                <a:ea typeface="Arvo"/>
                <a:cs typeface="Arvo"/>
                <a:sym typeface="Arvo"/>
              </a:rPr>
              <a:t>Defines and prioritizes </a:t>
            </a:r>
            <a:r>
              <a:rPr lang="es" sz="1600">
                <a:solidFill>
                  <a:srgbClr val="434343"/>
                </a:solidFill>
                <a:latin typeface="Arvo"/>
                <a:ea typeface="Arvo"/>
                <a:cs typeface="Arvo"/>
                <a:sym typeface="Arvo"/>
              </a:rPr>
              <a:t>user stories in the product Backlog </a:t>
            </a:r>
            <a:endParaRPr sz="1600">
              <a:solidFill>
                <a:srgbClr val="434343"/>
              </a:solidFill>
              <a:latin typeface="Arvo"/>
              <a:ea typeface="Arvo"/>
              <a:cs typeface="Arvo"/>
              <a:sym typeface="Arvo"/>
            </a:endParaRPr>
          </a:p>
          <a:p>
            <a:pPr indent="-330200" lvl="0" marL="457200" rtl="0" algn="l">
              <a:lnSpc>
                <a:spcPct val="115000"/>
              </a:lnSpc>
              <a:spcBef>
                <a:spcPts val="0"/>
              </a:spcBef>
              <a:spcAft>
                <a:spcPts val="0"/>
              </a:spcAft>
              <a:buClr>
                <a:srgbClr val="434343"/>
              </a:buClr>
              <a:buSzPts val="1600"/>
              <a:buFont typeface="Arvo"/>
              <a:buChar char="●"/>
            </a:pPr>
            <a:r>
              <a:rPr b="1" lang="es" sz="1600">
                <a:solidFill>
                  <a:srgbClr val="434343"/>
                </a:solidFill>
                <a:latin typeface="Arvo"/>
                <a:ea typeface="Arvo"/>
                <a:cs typeface="Arvo"/>
                <a:sym typeface="Arvo"/>
              </a:rPr>
              <a:t>Participates </a:t>
            </a:r>
            <a:r>
              <a:rPr lang="es" sz="1600">
                <a:solidFill>
                  <a:srgbClr val="434343"/>
                </a:solidFill>
                <a:latin typeface="Arvo"/>
                <a:ea typeface="Arvo"/>
                <a:cs typeface="Arvo"/>
                <a:sym typeface="Arvo"/>
              </a:rPr>
              <a:t>in the daily Scrums, Sprint Planning Meetings,  Sprint Reviews, and Retrospectives. </a:t>
            </a:r>
            <a:endParaRPr sz="1600">
              <a:solidFill>
                <a:srgbClr val="434343"/>
              </a:solidFill>
              <a:latin typeface="Arvo"/>
              <a:ea typeface="Arvo"/>
              <a:cs typeface="Arvo"/>
              <a:sym typeface="Arvo"/>
            </a:endParaRPr>
          </a:p>
          <a:p>
            <a:pPr indent="-330200" lvl="0" marL="457200" rtl="0" algn="l">
              <a:lnSpc>
                <a:spcPct val="115000"/>
              </a:lnSpc>
              <a:spcBef>
                <a:spcPts val="0"/>
              </a:spcBef>
              <a:spcAft>
                <a:spcPts val="0"/>
              </a:spcAft>
              <a:buClr>
                <a:srgbClr val="434343"/>
              </a:buClr>
              <a:buSzPts val="1600"/>
              <a:buFont typeface="Arvo"/>
              <a:buChar char="●"/>
            </a:pPr>
            <a:r>
              <a:rPr lang="es" sz="1600">
                <a:solidFill>
                  <a:srgbClr val="434343"/>
                </a:solidFill>
                <a:latin typeface="Arvo"/>
                <a:ea typeface="Arvo"/>
                <a:cs typeface="Arvo"/>
                <a:sym typeface="Arvo"/>
              </a:rPr>
              <a:t>The Product Owner must </a:t>
            </a:r>
            <a:r>
              <a:rPr b="1" lang="es" sz="1600">
                <a:solidFill>
                  <a:srgbClr val="434343"/>
                </a:solidFill>
                <a:latin typeface="Arvo"/>
                <a:ea typeface="Arvo"/>
                <a:cs typeface="Arvo"/>
                <a:sym typeface="Arvo"/>
              </a:rPr>
              <a:t>continuously engage the customer and stakeholders </a:t>
            </a:r>
            <a:r>
              <a:rPr lang="es" sz="1600">
                <a:solidFill>
                  <a:srgbClr val="434343"/>
                </a:solidFill>
                <a:latin typeface="Arvo"/>
                <a:ea typeface="Arvo"/>
                <a:cs typeface="Arvo"/>
                <a:sym typeface="Arvo"/>
              </a:rPr>
              <a:t>to ensure the Team is building the right product and therefore delivering the ROI (return on investment) expected of it. </a:t>
            </a:r>
            <a:endParaRPr sz="1600">
              <a:solidFill>
                <a:srgbClr val="434343"/>
              </a:solidFill>
              <a:latin typeface="Arvo"/>
              <a:ea typeface="Arvo"/>
              <a:cs typeface="Arvo"/>
              <a:sym typeface="Arvo"/>
            </a:endParaRPr>
          </a:p>
          <a:p>
            <a:pPr indent="-330200" lvl="3" marL="1828800" rtl="0" algn="l">
              <a:lnSpc>
                <a:spcPct val="115000"/>
              </a:lnSpc>
              <a:spcBef>
                <a:spcPts val="0"/>
              </a:spcBef>
              <a:spcAft>
                <a:spcPts val="0"/>
              </a:spcAft>
              <a:buClr>
                <a:srgbClr val="434343"/>
              </a:buClr>
              <a:buSzPts val="1600"/>
              <a:buFont typeface="Arvo"/>
              <a:buChar char="●"/>
            </a:pPr>
            <a:r>
              <a:rPr lang="es" sz="1600">
                <a:solidFill>
                  <a:srgbClr val="434343"/>
                </a:solidFill>
                <a:latin typeface="Arvo"/>
                <a:ea typeface="Arvo"/>
                <a:cs typeface="Arvo"/>
                <a:sym typeface="Arvo"/>
              </a:rPr>
              <a:t>The Product Owner has the opportunity to </a:t>
            </a:r>
            <a:r>
              <a:rPr b="1" lang="es" sz="1600">
                <a:solidFill>
                  <a:srgbClr val="434343"/>
                </a:solidFill>
                <a:latin typeface="Arvo"/>
                <a:ea typeface="Arvo"/>
                <a:cs typeface="Arvo"/>
                <a:sym typeface="Arvo"/>
              </a:rPr>
              <a:t>steer the team</a:t>
            </a:r>
            <a:r>
              <a:rPr lang="es" sz="1600">
                <a:solidFill>
                  <a:srgbClr val="434343"/>
                </a:solidFill>
                <a:latin typeface="Arvo"/>
                <a:ea typeface="Arvo"/>
                <a:cs typeface="Arvo"/>
                <a:sym typeface="Arvo"/>
              </a:rPr>
              <a:t> in a different direction</a:t>
            </a:r>
            <a:endParaRPr sz="1600">
              <a:solidFill>
                <a:srgbClr val="434343"/>
              </a:solidFill>
              <a:latin typeface="Arvo"/>
              <a:ea typeface="Arvo"/>
              <a:cs typeface="Arvo"/>
              <a:sym typeface="Arvo"/>
            </a:endParaRPr>
          </a:p>
          <a:p>
            <a:pPr indent="0" lvl="0" marL="457200" rtl="0" algn="l">
              <a:lnSpc>
                <a:spcPct val="115000"/>
              </a:lnSpc>
              <a:spcBef>
                <a:spcPts val="1200"/>
              </a:spcBef>
              <a:spcAft>
                <a:spcPts val="0"/>
              </a:spcAft>
              <a:buNone/>
            </a:pPr>
            <a:r>
              <a:t/>
            </a:r>
            <a:endParaRPr>
              <a:solidFill>
                <a:srgbClr val="434343"/>
              </a:solidFill>
              <a:latin typeface="Arvo"/>
              <a:ea typeface="Arvo"/>
              <a:cs typeface="Arvo"/>
              <a:sym typeface="Arvo"/>
            </a:endParaRPr>
          </a:p>
          <a:p>
            <a:pPr indent="0" lvl="0" marL="457200" rtl="0" algn="r">
              <a:lnSpc>
                <a:spcPct val="115000"/>
              </a:lnSpc>
              <a:spcBef>
                <a:spcPts val="0"/>
              </a:spcBef>
              <a:spcAft>
                <a:spcPts val="1200"/>
              </a:spcAft>
              <a:buNone/>
            </a:pPr>
            <a:r>
              <a:t/>
            </a:r>
            <a:endParaRPr>
              <a:solidFill>
                <a:srgbClr val="434343"/>
              </a:solidFill>
              <a:latin typeface="Arvo"/>
              <a:ea typeface="Arvo"/>
              <a:cs typeface="Arvo"/>
              <a:sym typeface="Arv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27"/>
          <p:cNvSpPr txBox="1"/>
          <p:nvPr/>
        </p:nvSpPr>
        <p:spPr>
          <a:xfrm>
            <a:off x="690725" y="13875"/>
            <a:ext cx="8092200" cy="57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3000">
                <a:solidFill>
                  <a:srgbClr val="434343"/>
                </a:solidFill>
                <a:latin typeface="Barlow Condensed SemiBold"/>
                <a:ea typeface="Barlow Condensed SemiBold"/>
                <a:cs typeface="Barlow Condensed SemiBold"/>
                <a:sym typeface="Barlow Condensed SemiBold"/>
              </a:rPr>
              <a:t>SCRUM MASTER</a:t>
            </a:r>
            <a:endParaRPr sz="3000">
              <a:solidFill>
                <a:srgbClr val="434343"/>
              </a:solidFill>
              <a:latin typeface="Barlow Condensed SemiBold"/>
              <a:ea typeface="Barlow Condensed SemiBold"/>
              <a:cs typeface="Barlow Condensed SemiBold"/>
              <a:sym typeface="Barlow Condensed SemiBold"/>
            </a:endParaRPr>
          </a:p>
          <a:p>
            <a:pPr indent="0" lvl="0" marL="0" rtl="0" algn="ctr">
              <a:spcBef>
                <a:spcPts val="0"/>
              </a:spcBef>
              <a:spcAft>
                <a:spcPts val="0"/>
              </a:spcAft>
              <a:buNone/>
            </a:pPr>
            <a:r>
              <a:t/>
            </a:r>
            <a:endParaRPr sz="1200">
              <a:solidFill>
                <a:srgbClr val="434343"/>
              </a:solidFill>
              <a:latin typeface="Barlow Condensed SemiBold"/>
              <a:ea typeface="Barlow Condensed SemiBold"/>
              <a:cs typeface="Barlow Condensed SemiBold"/>
              <a:sym typeface="Barlow Condensed SemiBold"/>
            </a:endParaRPr>
          </a:p>
          <a:p>
            <a:pPr indent="0" lvl="0" marL="0" rtl="0" algn="ctr">
              <a:lnSpc>
                <a:spcPct val="115000"/>
              </a:lnSpc>
              <a:spcBef>
                <a:spcPts val="0"/>
              </a:spcBef>
              <a:spcAft>
                <a:spcPts val="0"/>
              </a:spcAft>
              <a:buNone/>
            </a:pPr>
            <a:r>
              <a:rPr lang="es" sz="1600">
                <a:solidFill>
                  <a:srgbClr val="434343"/>
                </a:solidFill>
                <a:latin typeface="Arvo"/>
                <a:ea typeface="Arvo"/>
                <a:cs typeface="Arvo"/>
                <a:sym typeface="Arvo"/>
              </a:rPr>
              <a:t>The </a:t>
            </a:r>
            <a:r>
              <a:rPr b="1" lang="es" sz="1600">
                <a:solidFill>
                  <a:srgbClr val="434343"/>
                </a:solidFill>
                <a:latin typeface="Arvo"/>
                <a:ea typeface="Arvo"/>
                <a:cs typeface="Arvo"/>
                <a:sym typeface="Arvo"/>
              </a:rPr>
              <a:t>Scrum Master </a:t>
            </a:r>
            <a:r>
              <a:rPr lang="es" sz="1600">
                <a:solidFill>
                  <a:srgbClr val="434343"/>
                </a:solidFill>
                <a:latin typeface="Arvo"/>
                <a:ea typeface="Arvo"/>
                <a:cs typeface="Arvo"/>
                <a:sym typeface="Arvo"/>
              </a:rPr>
              <a:t>is a coach of the Scrum team. </a:t>
            </a:r>
            <a:endParaRPr sz="1600">
              <a:solidFill>
                <a:srgbClr val="434343"/>
              </a:solidFill>
              <a:latin typeface="Arvo"/>
              <a:ea typeface="Arvo"/>
              <a:cs typeface="Arvo"/>
              <a:sym typeface="Arvo"/>
            </a:endParaRPr>
          </a:p>
          <a:p>
            <a:pPr indent="-330200" lvl="0" marL="457200" rtl="0" algn="l">
              <a:lnSpc>
                <a:spcPct val="115000"/>
              </a:lnSpc>
              <a:spcBef>
                <a:spcPts val="0"/>
              </a:spcBef>
              <a:spcAft>
                <a:spcPts val="0"/>
              </a:spcAft>
              <a:buClr>
                <a:srgbClr val="434343"/>
              </a:buClr>
              <a:buSzPts val="1600"/>
              <a:buFont typeface="Arvo"/>
              <a:buChar char="●"/>
            </a:pPr>
            <a:r>
              <a:rPr lang="es" sz="1600">
                <a:solidFill>
                  <a:srgbClr val="434343"/>
                </a:solidFill>
                <a:latin typeface="Arvo"/>
                <a:ea typeface="Arvo"/>
                <a:cs typeface="Arvo"/>
                <a:sym typeface="Arvo"/>
              </a:rPr>
              <a:t>Helps the Scrum team to do its best to accomplish the goal, and removes blockers. </a:t>
            </a:r>
            <a:endParaRPr sz="1600">
              <a:solidFill>
                <a:srgbClr val="434343"/>
              </a:solidFill>
              <a:latin typeface="Arvo"/>
              <a:ea typeface="Arvo"/>
              <a:cs typeface="Arvo"/>
              <a:sym typeface="Arvo"/>
            </a:endParaRPr>
          </a:p>
          <a:p>
            <a:pPr indent="-330200" lvl="0" marL="457200" rtl="0" algn="l">
              <a:lnSpc>
                <a:spcPct val="115000"/>
              </a:lnSpc>
              <a:spcBef>
                <a:spcPts val="0"/>
              </a:spcBef>
              <a:spcAft>
                <a:spcPts val="0"/>
              </a:spcAft>
              <a:buClr>
                <a:srgbClr val="434343"/>
              </a:buClr>
              <a:buSzPts val="1600"/>
              <a:buFont typeface="Arvo"/>
              <a:buChar char="●"/>
            </a:pPr>
            <a:r>
              <a:rPr lang="es" sz="1600">
                <a:solidFill>
                  <a:srgbClr val="434343"/>
                </a:solidFill>
                <a:latin typeface="Arvo"/>
                <a:ea typeface="Arvo"/>
                <a:cs typeface="Arvo"/>
                <a:sym typeface="Arvo"/>
              </a:rPr>
              <a:t>Runs daily meetings</a:t>
            </a:r>
            <a:endParaRPr sz="1600">
              <a:solidFill>
                <a:srgbClr val="434343"/>
              </a:solidFill>
              <a:latin typeface="Arvo"/>
              <a:ea typeface="Arvo"/>
              <a:cs typeface="Arvo"/>
              <a:sym typeface="Arvo"/>
            </a:endParaRPr>
          </a:p>
          <a:p>
            <a:pPr indent="-330200" lvl="0" marL="457200" rtl="0" algn="l">
              <a:lnSpc>
                <a:spcPct val="115000"/>
              </a:lnSpc>
              <a:spcBef>
                <a:spcPts val="0"/>
              </a:spcBef>
              <a:spcAft>
                <a:spcPts val="0"/>
              </a:spcAft>
              <a:buClr>
                <a:srgbClr val="434343"/>
              </a:buClr>
              <a:buSzPts val="1600"/>
              <a:buFont typeface="Arvo"/>
              <a:buChar char="●"/>
            </a:pPr>
            <a:r>
              <a:rPr lang="es" sz="1600">
                <a:solidFill>
                  <a:srgbClr val="434343"/>
                </a:solidFill>
                <a:latin typeface="Arvo"/>
                <a:ea typeface="Arvo"/>
                <a:cs typeface="Arvo"/>
                <a:sym typeface="Arvo"/>
              </a:rPr>
              <a:t>Encourages self-organization in a team</a:t>
            </a:r>
            <a:endParaRPr sz="1600">
              <a:solidFill>
                <a:srgbClr val="434343"/>
              </a:solidFill>
              <a:latin typeface="Arvo"/>
              <a:ea typeface="Arvo"/>
              <a:cs typeface="Arvo"/>
              <a:sym typeface="Arvo"/>
            </a:endParaRPr>
          </a:p>
          <a:p>
            <a:pPr indent="-330200" lvl="0" marL="457200" rtl="0" algn="l">
              <a:lnSpc>
                <a:spcPct val="115000"/>
              </a:lnSpc>
              <a:spcBef>
                <a:spcPts val="0"/>
              </a:spcBef>
              <a:spcAft>
                <a:spcPts val="0"/>
              </a:spcAft>
              <a:buClr>
                <a:srgbClr val="434343"/>
              </a:buClr>
              <a:buSzPts val="1600"/>
              <a:buFont typeface="Arvo"/>
              <a:buChar char="●"/>
            </a:pPr>
            <a:r>
              <a:rPr lang="es" sz="1600">
                <a:solidFill>
                  <a:srgbClr val="434343"/>
                </a:solidFill>
                <a:latin typeface="Arvo"/>
                <a:ea typeface="Arvo"/>
                <a:cs typeface="Arvo"/>
                <a:sym typeface="Arvo"/>
              </a:rPr>
              <a:t>Scrum master has no authority over the scrum team, but he has authority over the scrum process</a:t>
            </a:r>
            <a:endParaRPr sz="1600">
              <a:solidFill>
                <a:srgbClr val="434343"/>
              </a:solidFill>
              <a:latin typeface="Arvo"/>
              <a:ea typeface="Arvo"/>
              <a:cs typeface="Arvo"/>
              <a:sym typeface="Arvo"/>
            </a:endParaRPr>
          </a:p>
          <a:p>
            <a:pPr indent="-330200" lvl="0" marL="457200" rtl="0" algn="l">
              <a:lnSpc>
                <a:spcPct val="115000"/>
              </a:lnSpc>
              <a:spcBef>
                <a:spcPts val="0"/>
              </a:spcBef>
              <a:spcAft>
                <a:spcPts val="0"/>
              </a:spcAft>
              <a:buClr>
                <a:srgbClr val="434343"/>
              </a:buClr>
              <a:buSzPts val="1600"/>
              <a:buFont typeface="Arvo"/>
              <a:buChar char="●"/>
            </a:pPr>
            <a:r>
              <a:rPr lang="es" sz="1600">
                <a:solidFill>
                  <a:srgbClr val="434343"/>
                </a:solidFill>
                <a:latin typeface="Arvo"/>
                <a:ea typeface="Arvo"/>
                <a:cs typeface="Arvo"/>
                <a:sym typeface="Arvo"/>
              </a:rPr>
              <a:t>The Scrum Master should </a:t>
            </a:r>
            <a:r>
              <a:rPr b="1" lang="es" sz="1600">
                <a:solidFill>
                  <a:srgbClr val="434343"/>
                </a:solidFill>
                <a:latin typeface="Arvo"/>
                <a:ea typeface="Arvo"/>
                <a:cs typeface="Arvo"/>
                <a:sym typeface="Arvo"/>
              </a:rPr>
              <a:t>never</a:t>
            </a:r>
            <a:r>
              <a:rPr lang="es" sz="1600">
                <a:solidFill>
                  <a:srgbClr val="434343"/>
                </a:solidFill>
                <a:latin typeface="Arvo"/>
                <a:ea typeface="Arvo"/>
                <a:cs typeface="Arvo"/>
                <a:sym typeface="Arvo"/>
              </a:rPr>
              <a:t> be assigning tasks to team members under any circumstances</a:t>
            </a:r>
            <a:endParaRPr sz="1600">
              <a:solidFill>
                <a:srgbClr val="434343"/>
              </a:solidFill>
              <a:latin typeface="Arvo"/>
              <a:ea typeface="Arvo"/>
              <a:cs typeface="Arvo"/>
              <a:sym typeface="Arvo"/>
            </a:endParaRPr>
          </a:p>
          <a:p>
            <a:pPr indent="-330200" lvl="0" marL="457200" rtl="0" algn="l">
              <a:lnSpc>
                <a:spcPct val="115000"/>
              </a:lnSpc>
              <a:spcBef>
                <a:spcPts val="0"/>
              </a:spcBef>
              <a:spcAft>
                <a:spcPts val="0"/>
              </a:spcAft>
              <a:buClr>
                <a:srgbClr val="434343"/>
              </a:buClr>
              <a:buSzPts val="1600"/>
              <a:buFont typeface="Arvo"/>
              <a:buChar char="●"/>
            </a:pPr>
            <a:r>
              <a:rPr lang="es" sz="1600">
                <a:solidFill>
                  <a:srgbClr val="434343"/>
                </a:solidFill>
                <a:latin typeface="Arvo"/>
                <a:ea typeface="Arvo"/>
                <a:cs typeface="Arvo"/>
                <a:sym typeface="Arvo"/>
              </a:rPr>
              <a:t>They oversee day-to-day functions, </a:t>
            </a:r>
            <a:endParaRPr sz="1600">
              <a:solidFill>
                <a:srgbClr val="434343"/>
              </a:solidFill>
              <a:latin typeface="Arvo"/>
              <a:ea typeface="Arvo"/>
              <a:cs typeface="Arvo"/>
              <a:sym typeface="Arvo"/>
            </a:endParaRPr>
          </a:p>
          <a:p>
            <a:pPr indent="-330200" lvl="1" marL="914400" rtl="0" algn="l">
              <a:lnSpc>
                <a:spcPct val="115000"/>
              </a:lnSpc>
              <a:spcBef>
                <a:spcPts val="0"/>
              </a:spcBef>
              <a:spcAft>
                <a:spcPts val="0"/>
              </a:spcAft>
              <a:buClr>
                <a:srgbClr val="434343"/>
              </a:buClr>
              <a:buSzPts val="1600"/>
              <a:buFont typeface="Arvo"/>
              <a:buChar char="○"/>
            </a:pPr>
            <a:r>
              <a:rPr lang="es" sz="1600">
                <a:solidFill>
                  <a:srgbClr val="434343"/>
                </a:solidFill>
                <a:latin typeface="Arvo"/>
                <a:ea typeface="Arvo"/>
                <a:cs typeface="Arvo"/>
                <a:sym typeface="Arvo"/>
              </a:rPr>
              <a:t>maintain the </a:t>
            </a:r>
            <a:r>
              <a:rPr b="1" lang="es" sz="1600">
                <a:solidFill>
                  <a:srgbClr val="434343"/>
                </a:solidFill>
                <a:latin typeface="Arvo"/>
                <a:ea typeface="Arvo"/>
                <a:cs typeface="Arvo"/>
                <a:sym typeface="Arvo"/>
              </a:rPr>
              <a:t>Scrum board</a:t>
            </a:r>
            <a:r>
              <a:rPr lang="es" sz="1600">
                <a:solidFill>
                  <a:srgbClr val="434343"/>
                </a:solidFill>
                <a:latin typeface="Arvo"/>
                <a:ea typeface="Arvo"/>
                <a:cs typeface="Arvo"/>
                <a:sym typeface="Arvo"/>
              </a:rPr>
              <a:t>, </a:t>
            </a:r>
            <a:endParaRPr sz="1600">
              <a:solidFill>
                <a:srgbClr val="434343"/>
              </a:solidFill>
              <a:latin typeface="Arvo"/>
              <a:ea typeface="Arvo"/>
              <a:cs typeface="Arvo"/>
              <a:sym typeface="Arvo"/>
            </a:endParaRPr>
          </a:p>
          <a:p>
            <a:pPr indent="-330200" lvl="1" marL="914400" rtl="0" algn="l">
              <a:lnSpc>
                <a:spcPct val="115000"/>
              </a:lnSpc>
              <a:spcBef>
                <a:spcPts val="0"/>
              </a:spcBef>
              <a:spcAft>
                <a:spcPts val="0"/>
              </a:spcAft>
              <a:buClr>
                <a:srgbClr val="434343"/>
              </a:buClr>
              <a:buSzPts val="1600"/>
              <a:buFont typeface="Arvo"/>
              <a:buChar char="○"/>
            </a:pPr>
            <a:r>
              <a:rPr lang="es" sz="1600">
                <a:solidFill>
                  <a:srgbClr val="434343"/>
                </a:solidFill>
                <a:latin typeface="Arvo"/>
                <a:ea typeface="Arvo"/>
                <a:cs typeface="Arvo"/>
                <a:sym typeface="Arvo"/>
              </a:rPr>
              <a:t>check in with team members, </a:t>
            </a:r>
            <a:endParaRPr sz="1600">
              <a:solidFill>
                <a:srgbClr val="434343"/>
              </a:solidFill>
              <a:latin typeface="Arvo"/>
              <a:ea typeface="Arvo"/>
              <a:cs typeface="Arvo"/>
              <a:sym typeface="Arvo"/>
            </a:endParaRPr>
          </a:p>
          <a:p>
            <a:pPr indent="-330200" lvl="1" marL="914400" rtl="0" algn="l">
              <a:lnSpc>
                <a:spcPct val="115000"/>
              </a:lnSpc>
              <a:spcBef>
                <a:spcPts val="0"/>
              </a:spcBef>
              <a:spcAft>
                <a:spcPts val="0"/>
              </a:spcAft>
              <a:buClr>
                <a:srgbClr val="434343"/>
              </a:buClr>
              <a:buSzPts val="1600"/>
              <a:buFont typeface="Arvo"/>
              <a:buChar char="○"/>
            </a:pPr>
            <a:r>
              <a:rPr lang="es" sz="1600">
                <a:solidFill>
                  <a:srgbClr val="434343"/>
                </a:solidFill>
                <a:latin typeface="Arvo"/>
                <a:ea typeface="Arvo"/>
                <a:cs typeface="Arvo"/>
                <a:sym typeface="Arvo"/>
              </a:rPr>
              <a:t>makes sure </a:t>
            </a:r>
            <a:r>
              <a:rPr b="1" lang="es" sz="1600">
                <a:solidFill>
                  <a:srgbClr val="434343"/>
                </a:solidFill>
                <a:latin typeface="Arvo"/>
                <a:ea typeface="Arvo"/>
                <a:cs typeface="Arvo"/>
                <a:sym typeface="Arvo"/>
              </a:rPr>
              <a:t>tasks</a:t>
            </a:r>
            <a:r>
              <a:rPr lang="es" sz="1600">
                <a:solidFill>
                  <a:srgbClr val="434343"/>
                </a:solidFill>
                <a:latin typeface="Arvo"/>
                <a:ea typeface="Arvo"/>
                <a:cs typeface="Arvo"/>
                <a:sym typeface="Arvo"/>
              </a:rPr>
              <a:t> are being completed on target</a:t>
            </a:r>
            <a:endParaRPr sz="1600">
              <a:solidFill>
                <a:srgbClr val="434343"/>
              </a:solidFill>
              <a:latin typeface="Arvo"/>
              <a:ea typeface="Arvo"/>
              <a:cs typeface="Arvo"/>
              <a:sym typeface="Arvo"/>
            </a:endParaRPr>
          </a:p>
          <a:p>
            <a:pPr indent="0" lvl="0" marL="457200" rtl="0" algn="l">
              <a:lnSpc>
                <a:spcPct val="115000"/>
              </a:lnSpc>
              <a:spcBef>
                <a:spcPts val="0"/>
              </a:spcBef>
              <a:spcAft>
                <a:spcPts val="0"/>
              </a:spcAft>
              <a:buNone/>
            </a:pPr>
            <a:r>
              <a:t/>
            </a:r>
            <a:endParaRPr>
              <a:solidFill>
                <a:srgbClr val="434343"/>
              </a:solidFill>
              <a:latin typeface="Arvo"/>
              <a:ea typeface="Arvo"/>
              <a:cs typeface="Arvo"/>
              <a:sym typeface="Arvo"/>
            </a:endParaRPr>
          </a:p>
          <a:p>
            <a:pPr indent="0" lvl="0" marL="914400" rtl="0" algn="l">
              <a:lnSpc>
                <a:spcPct val="115000"/>
              </a:lnSpc>
              <a:spcBef>
                <a:spcPts val="0"/>
              </a:spcBef>
              <a:spcAft>
                <a:spcPts val="0"/>
              </a:spcAft>
              <a:buNone/>
            </a:pPr>
            <a:r>
              <a:t/>
            </a:r>
            <a:endParaRPr>
              <a:solidFill>
                <a:srgbClr val="434343"/>
              </a:solidFill>
              <a:latin typeface="Arvo"/>
              <a:ea typeface="Arvo"/>
              <a:cs typeface="Arvo"/>
              <a:sym typeface="Arvo"/>
            </a:endParaRPr>
          </a:p>
          <a:p>
            <a:pPr indent="0" lvl="0" marL="457200" rtl="0" algn="l">
              <a:lnSpc>
                <a:spcPct val="115000"/>
              </a:lnSpc>
              <a:spcBef>
                <a:spcPts val="0"/>
              </a:spcBef>
              <a:spcAft>
                <a:spcPts val="0"/>
              </a:spcAft>
              <a:buNone/>
            </a:pPr>
            <a:r>
              <a:t/>
            </a:r>
            <a:endParaRPr>
              <a:solidFill>
                <a:srgbClr val="434343"/>
              </a:solidFill>
              <a:highlight>
                <a:srgbClr val="EFEFEF"/>
              </a:highlight>
              <a:latin typeface="Arvo"/>
              <a:ea typeface="Arvo"/>
              <a:cs typeface="Arvo"/>
              <a:sym typeface="Arvo"/>
            </a:endParaRPr>
          </a:p>
          <a:p>
            <a:pPr indent="0" lvl="0" marL="457200" rtl="0" algn="r">
              <a:lnSpc>
                <a:spcPct val="115000"/>
              </a:lnSpc>
              <a:spcBef>
                <a:spcPts val="0"/>
              </a:spcBef>
              <a:spcAft>
                <a:spcPts val="1200"/>
              </a:spcAft>
              <a:buNone/>
            </a:pPr>
            <a:r>
              <a:t/>
            </a:r>
            <a:endParaRPr>
              <a:solidFill>
                <a:srgbClr val="434343"/>
              </a:solidFill>
              <a:latin typeface="Arvo"/>
              <a:ea typeface="Arvo"/>
              <a:cs typeface="Arvo"/>
              <a:sym typeface="Arv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10"/>
          <p:cNvSpPr txBox="1"/>
          <p:nvPr>
            <p:ph idx="9" type="ctrTitle"/>
          </p:nvPr>
        </p:nvSpPr>
        <p:spPr>
          <a:xfrm>
            <a:off x="4199500" y="420975"/>
            <a:ext cx="1834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F54132"/>
                </a:solidFill>
              </a:rPr>
              <a:t>OUTLINE</a:t>
            </a:r>
            <a:endParaRPr>
              <a:solidFill>
                <a:srgbClr val="F54132"/>
              </a:solidFill>
            </a:endParaRPr>
          </a:p>
        </p:txBody>
      </p:sp>
      <p:sp>
        <p:nvSpPr>
          <p:cNvPr id="343" name="Google Shape;343;p10"/>
          <p:cNvSpPr txBox="1"/>
          <p:nvPr>
            <p:ph type="ctrTitle"/>
          </p:nvPr>
        </p:nvSpPr>
        <p:spPr>
          <a:xfrm>
            <a:off x="3629100" y="1443650"/>
            <a:ext cx="6866400" cy="350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400"/>
              <a:t>01  SOFTWARE DEVELOPMENT LIFE CYCLE (SDLC)</a:t>
            </a:r>
            <a:endParaRPr sz="2400"/>
          </a:p>
          <a:p>
            <a:pPr indent="-317500" lvl="1" marL="914400" rtl="0" algn="l">
              <a:spcBef>
                <a:spcPts val="0"/>
              </a:spcBef>
              <a:spcAft>
                <a:spcPts val="0"/>
              </a:spcAft>
              <a:buSzPts val="1400"/>
              <a:buFont typeface="Roboto Slab"/>
              <a:buChar char="○"/>
            </a:pPr>
            <a:r>
              <a:rPr lang="es" sz="1400">
                <a:latin typeface="Roboto Slab"/>
                <a:ea typeface="Roboto Slab"/>
                <a:cs typeface="Roboto Slab"/>
                <a:sym typeface="Roboto Slab"/>
              </a:rPr>
              <a:t>Software Development Phases</a:t>
            </a:r>
            <a:endParaRPr sz="1400">
              <a:latin typeface="Roboto Slab"/>
              <a:ea typeface="Roboto Slab"/>
              <a:cs typeface="Roboto Slab"/>
              <a:sym typeface="Roboto Slab"/>
            </a:endParaRPr>
          </a:p>
          <a:p>
            <a:pPr indent="0" lvl="0" marL="0" rtl="0" algn="l">
              <a:spcBef>
                <a:spcPts val="0"/>
              </a:spcBef>
              <a:spcAft>
                <a:spcPts val="0"/>
              </a:spcAft>
              <a:buNone/>
            </a:pPr>
            <a:r>
              <a:t/>
            </a:r>
            <a:endParaRPr sz="1400">
              <a:latin typeface="Roboto Slab"/>
              <a:ea typeface="Roboto Slab"/>
              <a:cs typeface="Roboto Slab"/>
              <a:sym typeface="Roboto Slab"/>
            </a:endParaRPr>
          </a:p>
          <a:p>
            <a:pPr indent="0" lvl="0" marL="0" rtl="0" algn="l">
              <a:spcBef>
                <a:spcPts val="0"/>
              </a:spcBef>
              <a:spcAft>
                <a:spcPts val="0"/>
              </a:spcAft>
              <a:buNone/>
            </a:pPr>
            <a:r>
              <a:t/>
            </a:r>
            <a:endParaRPr sz="1400">
              <a:latin typeface="Roboto Slab"/>
              <a:ea typeface="Roboto Slab"/>
              <a:cs typeface="Roboto Slab"/>
              <a:sym typeface="Roboto Slab"/>
            </a:endParaRPr>
          </a:p>
          <a:p>
            <a:pPr indent="0" lvl="0" marL="0" rtl="0" algn="l">
              <a:spcBef>
                <a:spcPts val="0"/>
              </a:spcBef>
              <a:spcAft>
                <a:spcPts val="0"/>
              </a:spcAft>
              <a:buNone/>
            </a:pPr>
            <a:r>
              <a:rPr lang="es" sz="2400"/>
              <a:t>02  </a:t>
            </a:r>
            <a:r>
              <a:rPr lang="es" sz="2400"/>
              <a:t>AGILE ENVIRONMENT</a:t>
            </a:r>
            <a:endParaRPr sz="2400"/>
          </a:p>
          <a:p>
            <a:pPr indent="-317500" lvl="1" marL="914400" rtl="0" algn="l">
              <a:spcBef>
                <a:spcPts val="0"/>
              </a:spcBef>
              <a:spcAft>
                <a:spcPts val="0"/>
              </a:spcAft>
              <a:buSzPts val="1400"/>
              <a:buFont typeface="Roboto Slab"/>
              <a:buChar char="○"/>
            </a:pPr>
            <a:r>
              <a:rPr lang="es" sz="1400">
                <a:latin typeface="Roboto Slab"/>
                <a:ea typeface="Roboto Slab"/>
                <a:cs typeface="Roboto Slab"/>
                <a:sym typeface="Roboto Slab"/>
              </a:rPr>
              <a:t>Agile Methodology</a:t>
            </a:r>
            <a:endParaRPr sz="1400">
              <a:latin typeface="Roboto Slab"/>
              <a:ea typeface="Roboto Slab"/>
              <a:cs typeface="Roboto Slab"/>
              <a:sym typeface="Roboto Slab"/>
            </a:endParaRPr>
          </a:p>
          <a:p>
            <a:pPr indent="-317500" lvl="1" marL="914400" rtl="0" algn="l">
              <a:spcBef>
                <a:spcPts val="0"/>
              </a:spcBef>
              <a:spcAft>
                <a:spcPts val="0"/>
              </a:spcAft>
              <a:buSzPts val="1400"/>
              <a:buFont typeface="Roboto Slab"/>
              <a:buChar char="○"/>
            </a:pPr>
            <a:r>
              <a:rPr lang="es" sz="1400">
                <a:latin typeface="Roboto Slab"/>
                <a:ea typeface="Roboto Slab"/>
                <a:cs typeface="Roboto Slab"/>
                <a:sym typeface="Roboto Slab"/>
              </a:rPr>
              <a:t>Scrum Team Members</a:t>
            </a:r>
            <a:endParaRPr sz="1400">
              <a:latin typeface="Roboto Slab"/>
              <a:ea typeface="Roboto Slab"/>
              <a:cs typeface="Roboto Slab"/>
              <a:sym typeface="Roboto Slab"/>
            </a:endParaRPr>
          </a:p>
          <a:p>
            <a:pPr indent="-317500" lvl="1" marL="914400" rtl="0" algn="l">
              <a:spcBef>
                <a:spcPts val="0"/>
              </a:spcBef>
              <a:spcAft>
                <a:spcPts val="0"/>
              </a:spcAft>
              <a:buSzPts val="1400"/>
              <a:buFont typeface="Roboto Slab"/>
              <a:buChar char="○"/>
            </a:pPr>
            <a:r>
              <a:rPr lang="es" sz="1400">
                <a:latin typeface="Roboto Slab"/>
                <a:ea typeface="Roboto Slab"/>
                <a:cs typeface="Roboto Slab"/>
                <a:sym typeface="Roboto Slab"/>
              </a:rPr>
              <a:t>Agile Ceremonies</a:t>
            </a:r>
            <a:endParaRPr sz="1400">
              <a:latin typeface="Roboto Slab"/>
              <a:ea typeface="Roboto Slab"/>
              <a:cs typeface="Roboto Slab"/>
              <a:sym typeface="Roboto Slab"/>
            </a:endParaRPr>
          </a:p>
          <a:p>
            <a:pPr indent="0" lvl="0" marL="0" rtl="0" algn="l">
              <a:spcBef>
                <a:spcPts val="0"/>
              </a:spcBef>
              <a:spcAft>
                <a:spcPts val="0"/>
              </a:spcAft>
              <a:buNone/>
            </a:pPr>
            <a:r>
              <a:t/>
            </a:r>
            <a:endParaRPr sz="1400">
              <a:latin typeface="Roboto Slab"/>
              <a:ea typeface="Roboto Slab"/>
              <a:cs typeface="Roboto Slab"/>
              <a:sym typeface="Roboto Slab"/>
            </a:endParaRPr>
          </a:p>
          <a:p>
            <a:pPr indent="0" lvl="0" marL="0" rtl="0" algn="l">
              <a:spcBef>
                <a:spcPts val="0"/>
              </a:spcBef>
              <a:spcAft>
                <a:spcPts val="0"/>
              </a:spcAft>
              <a:buNone/>
            </a:pPr>
            <a:r>
              <a:rPr lang="es" sz="2400"/>
              <a:t>03  </a:t>
            </a:r>
            <a:r>
              <a:rPr lang="es" sz="2400"/>
              <a:t>SOFTWARE TESTING LIFE CYCLE (STLC)</a:t>
            </a:r>
            <a:endParaRPr sz="1400">
              <a:latin typeface="Roboto Slab"/>
              <a:ea typeface="Roboto Slab"/>
              <a:cs typeface="Roboto Slab"/>
              <a:sym typeface="Roboto Slab"/>
            </a:endParaRPr>
          </a:p>
          <a:p>
            <a:pPr indent="-317500" lvl="1" marL="914400" rtl="0" algn="l">
              <a:spcBef>
                <a:spcPts val="0"/>
              </a:spcBef>
              <a:spcAft>
                <a:spcPts val="0"/>
              </a:spcAft>
              <a:buSzPts val="1400"/>
              <a:buFont typeface="Roboto Slab"/>
              <a:buChar char="○"/>
            </a:pPr>
            <a:r>
              <a:rPr lang="es" sz="1400">
                <a:latin typeface="Roboto Slab"/>
                <a:ea typeface="Roboto Slab"/>
                <a:cs typeface="Roboto Slab"/>
                <a:sym typeface="Roboto Slab"/>
              </a:rPr>
              <a:t>Test Types</a:t>
            </a:r>
            <a:endParaRPr sz="1400">
              <a:latin typeface="Roboto Slab"/>
              <a:ea typeface="Roboto Slab"/>
              <a:cs typeface="Roboto Slab"/>
              <a:sym typeface="Roboto Slab"/>
            </a:endParaRPr>
          </a:p>
          <a:p>
            <a:pPr indent="-317500" lvl="1" marL="914400" rtl="0" algn="l">
              <a:spcBef>
                <a:spcPts val="0"/>
              </a:spcBef>
              <a:spcAft>
                <a:spcPts val="0"/>
              </a:spcAft>
              <a:buSzPts val="1400"/>
              <a:buFont typeface="Roboto Slab"/>
              <a:buChar char="○"/>
            </a:pPr>
            <a:r>
              <a:rPr lang="es" sz="1400">
                <a:latin typeface="Roboto Slab"/>
                <a:ea typeface="Roboto Slab"/>
                <a:cs typeface="Roboto Slab"/>
                <a:sym typeface="Roboto Slab"/>
              </a:rPr>
              <a:t>QA Engineer Roles</a:t>
            </a:r>
            <a:endParaRPr sz="1400">
              <a:latin typeface="Roboto Slab"/>
              <a:ea typeface="Roboto Slab"/>
              <a:cs typeface="Roboto Slab"/>
              <a:sym typeface="Roboto Slab"/>
            </a:endParaRPr>
          </a:p>
          <a:p>
            <a:pPr indent="0" lvl="0" marL="0" rtl="0" algn="l">
              <a:spcBef>
                <a:spcPts val="0"/>
              </a:spcBef>
              <a:spcAft>
                <a:spcPts val="0"/>
              </a:spcAft>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28"/>
          <p:cNvSpPr txBox="1"/>
          <p:nvPr/>
        </p:nvSpPr>
        <p:spPr>
          <a:xfrm>
            <a:off x="690725" y="318675"/>
            <a:ext cx="7230300" cy="57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3000">
                <a:solidFill>
                  <a:srgbClr val="434343"/>
                </a:solidFill>
                <a:latin typeface="Barlow Condensed SemiBold"/>
                <a:ea typeface="Barlow Condensed SemiBold"/>
                <a:cs typeface="Barlow Condensed SemiBold"/>
                <a:sym typeface="Barlow Condensed SemiBold"/>
              </a:rPr>
              <a:t>DEVELOPER</a:t>
            </a:r>
            <a:endParaRPr sz="3000">
              <a:solidFill>
                <a:srgbClr val="434343"/>
              </a:solidFill>
              <a:latin typeface="Barlow Condensed SemiBold"/>
              <a:ea typeface="Barlow Condensed SemiBold"/>
              <a:cs typeface="Barlow Condensed SemiBold"/>
              <a:sym typeface="Barlow Condensed SemiBold"/>
            </a:endParaRPr>
          </a:p>
          <a:p>
            <a:pPr indent="-342900" lvl="0" marL="457200" rtl="0" algn="l">
              <a:lnSpc>
                <a:spcPct val="115000"/>
              </a:lnSpc>
              <a:spcBef>
                <a:spcPts val="2500"/>
              </a:spcBef>
              <a:spcAft>
                <a:spcPts val="0"/>
              </a:spcAft>
              <a:buClr>
                <a:srgbClr val="434343"/>
              </a:buClr>
              <a:buSzPts val="1800"/>
              <a:buFont typeface="Arvo"/>
              <a:buChar char="●"/>
            </a:pPr>
            <a:r>
              <a:rPr lang="es" sz="1800">
                <a:solidFill>
                  <a:srgbClr val="434343"/>
                </a:solidFill>
                <a:latin typeface="Arvo"/>
                <a:ea typeface="Arvo"/>
                <a:cs typeface="Arvo"/>
                <a:sym typeface="Arvo"/>
              </a:rPr>
              <a:t>Deals with researching, designing, implementing, and managing software programs</a:t>
            </a:r>
            <a:endParaRPr sz="1800">
              <a:solidFill>
                <a:srgbClr val="434343"/>
              </a:solidFill>
              <a:latin typeface="Arvo"/>
              <a:ea typeface="Arvo"/>
              <a:cs typeface="Arvo"/>
              <a:sym typeface="Arvo"/>
            </a:endParaRPr>
          </a:p>
          <a:p>
            <a:pPr indent="-342900" lvl="0" marL="457200" rtl="0" algn="l">
              <a:lnSpc>
                <a:spcPct val="115000"/>
              </a:lnSpc>
              <a:spcBef>
                <a:spcPts val="0"/>
              </a:spcBef>
              <a:spcAft>
                <a:spcPts val="0"/>
              </a:spcAft>
              <a:buClr>
                <a:srgbClr val="434343"/>
              </a:buClr>
              <a:buSzPts val="1800"/>
              <a:buFont typeface="Arvo"/>
              <a:buChar char="●"/>
            </a:pPr>
            <a:r>
              <a:rPr lang="es" sz="1800">
                <a:solidFill>
                  <a:srgbClr val="434343"/>
                </a:solidFill>
                <a:latin typeface="Arvo"/>
                <a:ea typeface="Arvo"/>
                <a:cs typeface="Arvo"/>
                <a:sym typeface="Arvo"/>
              </a:rPr>
              <a:t>Testing and evaluating new programs</a:t>
            </a:r>
            <a:endParaRPr sz="1800">
              <a:solidFill>
                <a:srgbClr val="434343"/>
              </a:solidFill>
              <a:latin typeface="Arvo"/>
              <a:ea typeface="Arvo"/>
              <a:cs typeface="Arvo"/>
              <a:sym typeface="Arvo"/>
            </a:endParaRPr>
          </a:p>
          <a:p>
            <a:pPr indent="-342900" lvl="0" marL="457200" rtl="0" algn="l">
              <a:lnSpc>
                <a:spcPct val="115000"/>
              </a:lnSpc>
              <a:spcBef>
                <a:spcPts val="0"/>
              </a:spcBef>
              <a:spcAft>
                <a:spcPts val="0"/>
              </a:spcAft>
              <a:buClr>
                <a:srgbClr val="434343"/>
              </a:buClr>
              <a:buSzPts val="1800"/>
              <a:buFont typeface="Arvo"/>
              <a:buChar char="●"/>
            </a:pPr>
            <a:r>
              <a:rPr lang="es" sz="1800">
                <a:solidFill>
                  <a:srgbClr val="434343"/>
                </a:solidFill>
                <a:latin typeface="Arvo"/>
                <a:ea typeface="Arvo"/>
                <a:cs typeface="Arvo"/>
                <a:sym typeface="Arvo"/>
              </a:rPr>
              <a:t>Writing and implementing an efficient code</a:t>
            </a:r>
            <a:endParaRPr sz="1800">
              <a:solidFill>
                <a:srgbClr val="434343"/>
              </a:solidFill>
              <a:latin typeface="Arvo"/>
              <a:ea typeface="Arvo"/>
              <a:cs typeface="Arvo"/>
              <a:sym typeface="Arvo"/>
            </a:endParaRPr>
          </a:p>
          <a:p>
            <a:pPr indent="-342900" lvl="0" marL="457200" rtl="0" algn="l">
              <a:lnSpc>
                <a:spcPct val="115000"/>
              </a:lnSpc>
              <a:spcBef>
                <a:spcPts val="0"/>
              </a:spcBef>
              <a:spcAft>
                <a:spcPts val="0"/>
              </a:spcAft>
              <a:buClr>
                <a:srgbClr val="434343"/>
              </a:buClr>
              <a:buSzPts val="1800"/>
              <a:buFont typeface="Arvo"/>
              <a:buChar char="●"/>
            </a:pPr>
            <a:r>
              <a:rPr lang="es" sz="1800">
                <a:solidFill>
                  <a:srgbClr val="434343"/>
                </a:solidFill>
                <a:latin typeface="Arvo"/>
                <a:ea typeface="Arvo"/>
                <a:cs typeface="Arvo"/>
                <a:sym typeface="Arvo"/>
              </a:rPr>
              <a:t>Determining operational practicality</a:t>
            </a:r>
            <a:endParaRPr sz="1800">
              <a:solidFill>
                <a:srgbClr val="434343"/>
              </a:solidFill>
              <a:latin typeface="Arvo"/>
              <a:ea typeface="Arvo"/>
              <a:cs typeface="Arvo"/>
              <a:sym typeface="Arvo"/>
            </a:endParaRPr>
          </a:p>
          <a:p>
            <a:pPr indent="-342900" lvl="0" marL="457200" rtl="0" algn="l">
              <a:lnSpc>
                <a:spcPct val="115000"/>
              </a:lnSpc>
              <a:spcBef>
                <a:spcPts val="0"/>
              </a:spcBef>
              <a:spcAft>
                <a:spcPts val="0"/>
              </a:spcAft>
              <a:buClr>
                <a:srgbClr val="434343"/>
              </a:buClr>
              <a:buSzPts val="1800"/>
              <a:buFont typeface="Arvo"/>
              <a:buChar char="●"/>
            </a:pPr>
            <a:r>
              <a:rPr lang="es" sz="1800">
                <a:solidFill>
                  <a:srgbClr val="434343"/>
                </a:solidFill>
                <a:latin typeface="Arvo"/>
                <a:ea typeface="Arvo"/>
                <a:cs typeface="Arvo"/>
                <a:sym typeface="Arvo"/>
              </a:rPr>
              <a:t>Deploying software tools, processes and metrics</a:t>
            </a:r>
            <a:endParaRPr sz="1800">
              <a:solidFill>
                <a:srgbClr val="434343"/>
              </a:solidFill>
              <a:latin typeface="Arvo"/>
              <a:ea typeface="Arvo"/>
              <a:cs typeface="Arvo"/>
              <a:sym typeface="Arvo"/>
            </a:endParaRPr>
          </a:p>
          <a:p>
            <a:pPr indent="-342900" lvl="0" marL="457200" rtl="0" algn="l">
              <a:lnSpc>
                <a:spcPct val="115000"/>
              </a:lnSpc>
              <a:spcBef>
                <a:spcPts val="0"/>
              </a:spcBef>
              <a:spcAft>
                <a:spcPts val="0"/>
              </a:spcAft>
              <a:buClr>
                <a:srgbClr val="434343"/>
              </a:buClr>
              <a:buSzPts val="1800"/>
              <a:buFont typeface="Arvo"/>
              <a:buChar char="●"/>
            </a:pPr>
            <a:r>
              <a:rPr lang="es" sz="1800">
                <a:solidFill>
                  <a:srgbClr val="434343"/>
                </a:solidFill>
                <a:latin typeface="Arvo"/>
                <a:ea typeface="Arvo"/>
                <a:cs typeface="Arvo"/>
                <a:sym typeface="Arvo"/>
              </a:rPr>
              <a:t>Maintaining and upgrading existing systems</a:t>
            </a:r>
            <a:endParaRPr sz="1800">
              <a:solidFill>
                <a:srgbClr val="434343"/>
              </a:solidFill>
              <a:latin typeface="Arvo"/>
              <a:ea typeface="Arvo"/>
              <a:cs typeface="Arvo"/>
              <a:sym typeface="Arvo"/>
            </a:endParaRPr>
          </a:p>
          <a:p>
            <a:pPr indent="-342900" lvl="0" marL="457200" rtl="0" algn="l">
              <a:lnSpc>
                <a:spcPct val="115000"/>
              </a:lnSpc>
              <a:spcBef>
                <a:spcPts val="0"/>
              </a:spcBef>
              <a:spcAft>
                <a:spcPts val="0"/>
              </a:spcAft>
              <a:buClr>
                <a:srgbClr val="434343"/>
              </a:buClr>
              <a:buSzPts val="1800"/>
              <a:buFont typeface="Arvo"/>
              <a:buChar char="●"/>
            </a:pPr>
            <a:r>
              <a:rPr lang="es" sz="1800">
                <a:solidFill>
                  <a:srgbClr val="434343"/>
                </a:solidFill>
                <a:latin typeface="Arvo"/>
                <a:ea typeface="Arvo"/>
                <a:cs typeface="Arvo"/>
                <a:sym typeface="Arvo"/>
              </a:rPr>
              <a:t>Working closely with other developers, UX designers, business, systems analysts and QA Engineers</a:t>
            </a:r>
            <a:endParaRPr sz="1800">
              <a:solidFill>
                <a:srgbClr val="434343"/>
              </a:solidFill>
              <a:latin typeface="Arvo"/>
              <a:ea typeface="Arvo"/>
              <a:cs typeface="Arvo"/>
              <a:sym typeface="Arvo"/>
            </a:endParaRPr>
          </a:p>
          <a:p>
            <a:pPr indent="0" lvl="0" marL="0" rtl="0" algn="l">
              <a:lnSpc>
                <a:spcPct val="115000"/>
              </a:lnSpc>
              <a:spcBef>
                <a:spcPts val="2500"/>
              </a:spcBef>
              <a:spcAft>
                <a:spcPts val="0"/>
              </a:spcAft>
              <a:buClr>
                <a:schemeClr val="dk1"/>
              </a:buClr>
              <a:buSzPts val="1100"/>
              <a:buFont typeface="Arial"/>
              <a:buNone/>
            </a:pPr>
            <a:r>
              <a:t/>
            </a:r>
            <a:endParaRPr sz="1100">
              <a:solidFill>
                <a:schemeClr val="dk1"/>
              </a:solidFill>
            </a:endParaRPr>
          </a:p>
          <a:p>
            <a:pPr indent="0" lvl="0" marL="457200" rtl="0" algn="l">
              <a:lnSpc>
                <a:spcPct val="115000"/>
              </a:lnSpc>
              <a:spcBef>
                <a:spcPts val="0"/>
              </a:spcBef>
              <a:spcAft>
                <a:spcPts val="0"/>
              </a:spcAft>
              <a:buNone/>
            </a:pPr>
            <a:r>
              <a:t/>
            </a:r>
            <a:endParaRPr>
              <a:solidFill>
                <a:srgbClr val="434343"/>
              </a:solidFill>
              <a:highlight>
                <a:schemeClr val="lt2"/>
              </a:highlight>
              <a:latin typeface="Arvo"/>
              <a:ea typeface="Arvo"/>
              <a:cs typeface="Arvo"/>
              <a:sym typeface="Arvo"/>
            </a:endParaRPr>
          </a:p>
          <a:p>
            <a:pPr indent="0" lvl="0" marL="457200" rtl="0" algn="r">
              <a:lnSpc>
                <a:spcPct val="115000"/>
              </a:lnSpc>
              <a:spcBef>
                <a:spcPts val="0"/>
              </a:spcBef>
              <a:spcAft>
                <a:spcPts val="1200"/>
              </a:spcAft>
              <a:buNone/>
            </a:pPr>
            <a:r>
              <a:t/>
            </a:r>
            <a:endParaRPr>
              <a:solidFill>
                <a:srgbClr val="434343"/>
              </a:solidFill>
              <a:latin typeface="Arvo"/>
              <a:ea typeface="Arvo"/>
              <a:cs typeface="Arvo"/>
              <a:sym typeface="Arv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29"/>
          <p:cNvSpPr txBox="1"/>
          <p:nvPr/>
        </p:nvSpPr>
        <p:spPr>
          <a:xfrm>
            <a:off x="690725" y="242475"/>
            <a:ext cx="7230300" cy="57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3000">
                <a:solidFill>
                  <a:srgbClr val="434343"/>
                </a:solidFill>
                <a:latin typeface="Barlow Condensed SemiBold"/>
                <a:ea typeface="Barlow Condensed SemiBold"/>
                <a:cs typeface="Barlow Condensed SemiBold"/>
                <a:sym typeface="Barlow Condensed SemiBold"/>
              </a:rPr>
              <a:t>BUSINESS ANALYST</a:t>
            </a:r>
            <a:endParaRPr sz="3000">
              <a:solidFill>
                <a:srgbClr val="434343"/>
              </a:solidFill>
              <a:latin typeface="Barlow Condensed SemiBold"/>
              <a:ea typeface="Barlow Condensed SemiBold"/>
              <a:cs typeface="Barlow Condensed SemiBold"/>
              <a:sym typeface="Barlow Condensed SemiBold"/>
            </a:endParaRPr>
          </a:p>
          <a:p>
            <a:pPr indent="0" lvl="0" marL="0" rtl="0" algn="l">
              <a:lnSpc>
                <a:spcPct val="115000"/>
              </a:lnSpc>
              <a:spcBef>
                <a:spcPts val="0"/>
              </a:spcBef>
              <a:spcAft>
                <a:spcPts val="0"/>
              </a:spcAft>
              <a:buNone/>
            </a:pPr>
            <a:r>
              <a:t/>
            </a:r>
            <a:endParaRPr>
              <a:solidFill>
                <a:srgbClr val="FF0000"/>
              </a:solidFill>
              <a:highlight>
                <a:schemeClr val="lt2"/>
              </a:highlight>
              <a:latin typeface="Arvo"/>
              <a:ea typeface="Arvo"/>
              <a:cs typeface="Arvo"/>
              <a:sym typeface="Arvo"/>
            </a:endParaRPr>
          </a:p>
          <a:p>
            <a:pPr indent="0" lvl="0" marL="457200" rtl="0" algn="ctr">
              <a:lnSpc>
                <a:spcPct val="115000"/>
              </a:lnSpc>
              <a:spcBef>
                <a:spcPts val="0"/>
              </a:spcBef>
              <a:spcAft>
                <a:spcPts val="0"/>
              </a:spcAft>
              <a:buNone/>
            </a:pPr>
            <a:r>
              <a:t/>
            </a:r>
            <a:endParaRPr>
              <a:solidFill>
                <a:srgbClr val="E6000E"/>
              </a:solidFill>
              <a:highlight>
                <a:srgbClr val="FFFFFF"/>
              </a:highlight>
              <a:latin typeface="Arvo"/>
              <a:ea typeface="Arvo"/>
              <a:cs typeface="Arvo"/>
              <a:sym typeface="Arvo"/>
            </a:endParaRPr>
          </a:p>
          <a:p>
            <a:pPr indent="0" lvl="0" marL="457200" rtl="0" algn="l">
              <a:lnSpc>
                <a:spcPct val="115000"/>
              </a:lnSpc>
              <a:spcBef>
                <a:spcPts val="0"/>
              </a:spcBef>
              <a:spcAft>
                <a:spcPts val="0"/>
              </a:spcAft>
              <a:buNone/>
            </a:pPr>
            <a:r>
              <a:rPr lang="es" sz="1800">
                <a:solidFill>
                  <a:schemeClr val="dk1"/>
                </a:solidFill>
                <a:latin typeface="Arvo"/>
                <a:ea typeface="Arvo"/>
                <a:cs typeface="Arvo"/>
                <a:sym typeface="Arvo"/>
              </a:rPr>
              <a:t>A business analyst creates user stories and their acceptance criteria</a:t>
            </a:r>
            <a:endParaRPr sz="1800">
              <a:solidFill>
                <a:schemeClr val="dk1"/>
              </a:solidFill>
              <a:latin typeface="Arvo"/>
              <a:ea typeface="Arvo"/>
              <a:cs typeface="Arvo"/>
              <a:sym typeface="Arvo"/>
            </a:endParaRPr>
          </a:p>
          <a:p>
            <a:pPr indent="0" lvl="0" marL="457200" rtl="0" algn="l">
              <a:lnSpc>
                <a:spcPct val="115000"/>
              </a:lnSpc>
              <a:spcBef>
                <a:spcPts val="0"/>
              </a:spcBef>
              <a:spcAft>
                <a:spcPts val="0"/>
              </a:spcAft>
              <a:buNone/>
            </a:pPr>
            <a:r>
              <a:rPr lang="es" sz="1800">
                <a:solidFill>
                  <a:srgbClr val="1A1A1A"/>
                </a:solidFill>
                <a:latin typeface="Arvo"/>
                <a:ea typeface="Arvo"/>
                <a:cs typeface="Arvo"/>
                <a:sym typeface="Arvo"/>
              </a:rPr>
              <a:t>Prepares well-written </a:t>
            </a:r>
            <a:r>
              <a:rPr b="1" lang="es" sz="1800">
                <a:solidFill>
                  <a:srgbClr val="1A1A1A"/>
                </a:solidFill>
                <a:latin typeface="Arvo"/>
                <a:ea typeface="Arvo"/>
                <a:cs typeface="Arvo"/>
                <a:sym typeface="Arvo"/>
              </a:rPr>
              <a:t>acceptance criteria</a:t>
            </a:r>
            <a:r>
              <a:rPr lang="es" sz="1800">
                <a:solidFill>
                  <a:srgbClr val="1A1A1A"/>
                </a:solidFill>
                <a:latin typeface="Arvo"/>
                <a:ea typeface="Arvo"/>
                <a:cs typeface="Arvo"/>
                <a:sym typeface="Arvo"/>
              </a:rPr>
              <a:t> (AC) </a:t>
            </a:r>
            <a:endParaRPr sz="1800">
              <a:solidFill>
                <a:srgbClr val="1A1A1A"/>
              </a:solidFill>
              <a:latin typeface="Arvo"/>
              <a:ea typeface="Arvo"/>
              <a:cs typeface="Arvo"/>
              <a:sym typeface="Arvo"/>
            </a:endParaRPr>
          </a:p>
          <a:p>
            <a:pPr indent="-342900" lvl="0" marL="914400" rtl="0" algn="l">
              <a:lnSpc>
                <a:spcPct val="115000"/>
              </a:lnSpc>
              <a:spcBef>
                <a:spcPts val="0"/>
              </a:spcBef>
              <a:spcAft>
                <a:spcPts val="0"/>
              </a:spcAft>
              <a:buClr>
                <a:srgbClr val="1A1A1A"/>
              </a:buClr>
              <a:buSzPts val="1800"/>
              <a:buFont typeface="Arvo"/>
              <a:buChar char="●"/>
            </a:pPr>
            <a:r>
              <a:rPr lang="es" sz="1800">
                <a:solidFill>
                  <a:srgbClr val="1A1A1A"/>
                </a:solidFill>
                <a:latin typeface="Arvo"/>
                <a:ea typeface="Arvo"/>
                <a:cs typeface="Arvo"/>
                <a:sym typeface="Arvo"/>
              </a:rPr>
              <a:t>help avoid unexpected results in the end of a development stage </a:t>
            </a:r>
            <a:endParaRPr sz="1800">
              <a:solidFill>
                <a:srgbClr val="1A1A1A"/>
              </a:solidFill>
              <a:latin typeface="Arvo"/>
              <a:ea typeface="Arvo"/>
              <a:cs typeface="Arvo"/>
              <a:sym typeface="Arvo"/>
            </a:endParaRPr>
          </a:p>
          <a:p>
            <a:pPr indent="-342900" lvl="0" marL="914400" rtl="0" algn="l">
              <a:lnSpc>
                <a:spcPct val="115000"/>
              </a:lnSpc>
              <a:spcBef>
                <a:spcPts val="0"/>
              </a:spcBef>
              <a:spcAft>
                <a:spcPts val="0"/>
              </a:spcAft>
              <a:buClr>
                <a:srgbClr val="1A1A1A"/>
              </a:buClr>
              <a:buSzPts val="1800"/>
              <a:buFont typeface="Arvo"/>
              <a:buChar char="●"/>
            </a:pPr>
            <a:r>
              <a:rPr lang="es" sz="1800">
                <a:solidFill>
                  <a:srgbClr val="1A1A1A"/>
                </a:solidFill>
                <a:latin typeface="Arvo"/>
                <a:ea typeface="Arvo"/>
                <a:cs typeface="Arvo"/>
                <a:sym typeface="Arvo"/>
              </a:rPr>
              <a:t>ensure that all stakeholders and users are satisfied with what they get</a:t>
            </a:r>
            <a:endParaRPr sz="1800">
              <a:solidFill>
                <a:srgbClr val="1A1A1A"/>
              </a:solidFill>
              <a:latin typeface="Arvo"/>
              <a:ea typeface="Arvo"/>
              <a:cs typeface="Arvo"/>
              <a:sym typeface="Arvo"/>
            </a:endParaRPr>
          </a:p>
          <a:p>
            <a:pPr indent="0" lvl="0" marL="457200" rtl="0" algn="ctr">
              <a:lnSpc>
                <a:spcPct val="115000"/>
              </a:lnSpc>
              <a:spcBef>
                <a:spcPts val="0"/>
              </a:spcBef>
              <a:spcAft>
                <a:spcPts val="0"/>
              </a:spcAft>
              <a:buNone/>
            </a:pPr>
            <a:r>
              <a:t/>
            </a:r>
            <a:endParaRPr>
              <a:solidFill>
                <a:srgbClr val="E6000E"/>
              </a:solidFill>
              <a:highlight>
                <a:srgbClr val="FFFFFF"/>
              </a:highlight>
              <a:latin typeface="Arvo"/>
              <a:ea typeface="Arvo"/>
              <a:cs typeface="Arvo"/>
              <a:sym typeface="Arvo"/>
            </a:endParaRPr>
          </a:p>
          <a:p>
            <a:pPr indent="0" lvl="0" marL="457200" rtl="0" algn="l">
              <a:lnSpc>
                <a:spcPct val="115000"/>
              </a:lnSpc>
              <a:spcBef>
                <a:spcPts val="0"/>
              </a:spcBef>
              <a:spcAft>
                <a:spcPts val="0"/>
              </a:spcAft>
              <a:buNone/>
            </a:pPr>
            <a:r>
              <a:t/>
            </a:r>
            <a:endParaRPr b="1">
              <a:solidFill>
                <a:srgbClr val="434343"/>
              </a:solidFill>
              <a:highlight>
                <a:schemeClr val="lt2"/>
              </a:highlight>
              <a:latin typeface="Arvo"/>
              <a:ea typeface="Arvo"/>
              <a:cs typeface="Arvo"/>
              <a:sym typeface="Arvo"/>
            </a:endParaRPr>
          </a:p>
          <a:p>
            <a:pPr indent="0" lvl="0" marL="914400" rtl="0" algn="l">
              <a:lnSpc>
                <a:spcPct val="115000"/>
              </a:lnSpc>
              <a:spcBef>
                <a:spcPts val="0"/>
              </a:spcBef>
              <a:spcAft>
                <a:spcPts val="0"/>
              </a:spcAft>
              <a:buNone/>
            </a:pPr>
            <a:r>
              <a:t/>
            </a:r>
            <a:endParaRPr>
              <a:solidFill>
                <a:srgbClr val="434343"/>
              </a:solidFill>
              <a:highlight>
                <a:schemeClr val="lt2"/>
              </a:highlight>
              <a:latin typeface="Arvo"/>
              <a:ea typeface="Arvo"/>
              <a:cs typeface="Arvo"/>
              <a:sym typeface="Arvo"/>
            </a:endParaRPr>
          </a:p>
          <a:p>
            <a:pPr indent="0" lvl="0" marL="914400" rtl="0" algn="l">
              <a:lnSpc>
                <a:spcPct val="115000"/>
              </a:lnSpc>
              <a:spcBef>
                <a:spcPts val="0"/>
              </a:spcBef>
              <a:spcAft>
                <a:spcPts val="0"/>
              </a:spcAft>
              <a:buNone/>
            </a:pPr>
            <a:r>
              <a:t/>
            </a:r>
            <a:endParaRPr>
              <a:solidFill>
                <a:srgbClr val="434343"/>
              </a:solidFill>
              <a:highlight>
                <a:srgbClr val="EFEFEF"/>
              </a:highlight>
              <a:latin typeface="Arvo"/>
              <a:ea typeface="Arvo"/>
              <a:cs typeface="Arvo"/>
              <a:sym typeface="Arvo"/>
            </a:endParaRPr>
          </a:p>
          <a:p>
            <a:pPr indent="0" lvl="0" marL="457200" rtl="0" algn="r">
              <a:lnSpc>
                <a:spcPct val="115000"/>
              </a:lnSpc>
              <a:spcBef>
                <a:spcPts val="0"/>
              </a:spcBef>
              <a:spcAft>
                <a:spcPts val="1200"/>
              </a:spcAft>
              <a:buNone/>
            </a:pPr>
            <a:r>
              <a:t/>
            </a:r>
            <a:endParaRPr>
              <a:solidFill>
                <a:srgbClr val="434343"/>
              </a:solidFill>
              <a:latin typeface="Arvo"/>
              <a:ea typeface="Arvo"/>
              <a:cs typeface="Arvo"/>
              <a:sym typeface="Arv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30"/>
          <p:cNvSpPr txBox="1"/>
          <p:nvPr>
            <p:ph idx="1" type="subTitle"/>
          </p:nvPr>
        </p:nvSpPr>
        <p:spPr>
          <a:xfrm>
            <a:off x="1540575" y="643150"/>
            <a:ext cx="6938100" cy="221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3000">
                <a:latin typeface="Barlow Condensed SemiBold"/>
                <a:ea typeface="Barlow Condensed SemiBold"/>
                <a:cs typeface="Barlow Condensed SemiBold"/>
                <a:sym typeface="Barlow Condensed SemiBold"/>
              </a:rPr>
              <a:t>QA ENGINEER</a:t>
            </a:r>
            <a:endParaRPr sz="3000"/>
          </a:p>
          <a:p>
            <a:pPr indent="0" lvl="0" marL="0" rtl="0" algn="l">
              <a:spcBef>
                <a:spcPts val="0"/>
              </a:spcBef>
              <a:spcAft>
                <a:spcPts val="0"/>
              </a:spcAft>
              <a:buNone/>
            </a:pPr>
            <a:r>
              <a:t/>
            </a:r>
            <a:endParaRPr sz="3000"/>
          </a:p>
          <a:p>
            <a:pPr indent="-355600" lvl="0" marL="457200" rtl="0" algn="l">
              <a:spcBef>
                <a:spcPts val="0"/>
              </a:spcBef>
              <a:spcAft>
                <a:spcPts val="0"/>
              </a:spcAft>
              <a:buSzPts val="2000"/>
              <a:buChar char="●"/>
            </a:pPr>
            <a:r>
              <a:rPr b="1" lang="es" sz="2000"/>
              <a:t>QA Engineer</a:t>
            </a:r>
            <a:r>
              <a:rPr lang="es" sz="2000"/>
              <a:t> is a person whose primary concern is maximizing the </a:t>
            </a:r>
            <a:r>
              <a:rPr b="1" lang="es" sz="2000"/>
              <a:t>quality</a:t>
            </a:r>
            <a:r>
              <a:rPr lang="es" sz="2000"/>
              <a:t> of the final product with </a:t>
            </a:r>
            <a:r>
              <a:rPr b="1" lang="es" sz="2000"/>
              <a:t>verification and validation</a:t>
            </a:r>
            <a:r>
              <a:rPr lang="es" sz="2000"/>
              <a:t>.</a:t>
            </a:r>
            <a:endParaRPr sz="2000"/>
          </a:p>
          <a:p>
            <a:pPr indent="-355600" lvl="0" marL="457200" rtl="0" algn="l">
              <a:spcBef>
                <a:spcPts val="0"/>
              </a:spcBef>
              <a:spcAft>
                <a:spcPts val="0"/>
              </a:spcAft>
              <a:buSzPts val="2000"/>
              <a:buChar char="●"/>
            </a:pPr>
            <a:r>
              <a:rPr lang="es" sz="2000"/>
              <a:t>The </a:t>
            </a:r>
            <a:r>
              <a:rPr b="1" lang="es" sz="2000"/>
              <a:t>QA Engineer </a:t>
            </a:r>
            <a:r>
              <a:rPr lang="es" sz="2000"/>
              <a:t>tracks the development process of a software application from start to finish. </a:t>
            </a:r>
            <a:endParaRPr sz="2000"/>
          </a:p>
          <a:p>
            <a:pPr indent="-355600" lvl="0" marL="457200" rtl="0" algn="l">
              <a:spcBef>
                <a:spcPts val="0"/>
              </a:spcBef>
              <a:spcAft>
                <a:spcPts val="0"/>
              </a:spcAft>
              <a:buSzPts val="2000"/>
              <a:buChar char="●"/>
            </a:pPr>
            <a:r>
              <a:rPr lang="es" sz="2000"/>
              <a:t>They oversee production and they </a:t>
            </a:r>
            <a:r>
              <a:rPr b="1" lang="es" sz="2000"/>
              <a:t>test each part of the application</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31"/>
          <p:cNvSpPr txBox="1"/>
          <p:nvPr/>
        </p:nvSpPr>
        <p:spPr>
          <a:xfrm>
            <a:off x="690725" y="242475"/>
            <a:ext cx="7230300" cy="57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3000">
                <a:solidFill>
                  <a:srgbClr val="434343"/>
                </a:solidFill>
                <a:latin typeface="Barlow Condensed SemiBold"/>
                <a:ea typeface="Barlow Condensed SemiBold"/>
                <a:cs typeface="Barlow Condensed SemiBold"/>
                <a:sym typeface="Barlow Condensed SemiBold"/>
              </a:rPr>
              <a:t>AGILE TEAM WORK</a:t>
            </a:r>
            <a:endParaRPr sz="3000">
              <a:solidFill>
                <a:srgbClr val="434343"/>
              </a:solidFill>
              <a:latin typeface="Barlow Condensed SemiBold"/>
              <a:ea typeface="Barlow Condensed SemiBold"/>
              <a:cs typeface="Barlow Condensed SemiBold"/>
              <a:sym typeface="Barlow Condensed SemiBold"/>
            </a:endParaRPr>
          </a:p>
          <a:p>
            <a:pPr indent="0" lvl="0" marL="0" rtl="0" algn="ctr">
              <a:spcBef>
                <a:spcPts val="0"/>
              </a:spcBef>
              <a:spcAft>
                <a:spcPts val="0"/>
              </a:spcAft>
              <a:buNone/>
            </a:pPr>
            <a:r>
              <a:t/>
            </a:r>
            <a:endParaRPr sz="3000">
              <a:solidFill>
                <a:srgbClr val="434343"/>
              </a:solidFill>
              <a:latin typeface="Barlow Condensed SemiBold"/>
              <a:ea typeface="Barlow Condensed SemiBold"/>
              <a:cs typeface="Barlow Condensed SemiBold"/>
              <a:sym typeface="Barlow Condensed SemiBold"/>
            </a:endParaRPr>
          </a:p>
        </p:txBody>
      </p:sp>
      <p:pic>
        <p:nvPicPr>
          <p:cNvPr id="499" name="Google Shape;499;p31"/>
          <p:cNvPicPr preferRelativeResize="0"/>
          <p:nvPr/>
        </p:nvPicPr>
        <p:blipFill>
          <a:blip r:embed="rId3">
            <a:alphaModFix/>
          </a:blip>
          <a:stretch>
            <a:fillRect/>
          </a:stretch>
        </p:blipFill>
        <p:spPr>
          <a:xfrm>
            <a:off x="2130025" y="867200"/>
            <a:ext cx="6019826" cy="4051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32"/>
          <p:cNvSpPr txBox="1"/>
          <p:nvPr>
            <p:ph type="ctrTitle"/>
          </p:nvPr>
        </p:nvSpPr>
        <p:spPr>
          <a:xfrm>
            <a:off x="318351" y="116350"/>
            <a:ext cx="80955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AGILE CEREMONIES</a:t>
            </a:r>
            <a:endParaRPr/>
          </a:p>
        </p:txBody>
      </p:sp>
      <p:grpSp>
        <p:nvGrpSpPr>
          <p:cNvPr id="505" name="Google Shape;505;p32"/>
          <p:cNvGrpSpPr/>
          <p:nvPr/>
        </p:nvGrpSpPr>
        <p:grpSpPr>
          <a:xfrm>
            <a:off x="1750054" y="1891498"/>
            <a:ext cx="5608992" cy="1328284"/>
            <a:chOff x="2218050" y="2014360"/>
            <a:chExt cx="4707900" cy="1114800"/>
          </a:xfrm>
        </p:grpSpPr>
        <p:cxnSp>
          <p:nvCxnSpPr>
            <p:cNvPr id="506" name="Google Shape;506;p32"/>
            <p:cNvCxnSpPr>
              <a:stCxn id="507" idx="3"/>
              <a:endCxn id="508" idx="1"/>
            </p:cNvCxnSpPr>
            <p:nvPr/>
          </p:nvCxnSpPr>
          <p:spPr>
            <a:xfrm flipH="1" rot="10800000">
              <a:off x="2854045" y="2573647"/>
              <a:ext cx="3436500" cy="14100"/>
            </a:xfrm>
            <a:prstGeom prst="straightConnector1">
              <a:avLst/>
            </a:prstGeom>
            <a:noFill/>
            <a:ln cap="flat" cmpd="sng" w="28575">
              <a:solidFill>
                <a:srgbClr val="F54132"/>
              </a:solidFill>
              <a:prstDash val="solid"/>
              <a:round/>
              <a:headEnd len="med" w="med" type="none"/>
              <a:tailEnd len="med" w="med" type="none"/>
            </a:ln>
            <a:effectLst>
              <a:outerShdw blurRad="57150" rotWithShape="0" algn="bl" dir="5400000" dist="19050">
                <a:srgbClr val="000000">
                  <a:alpha val="50000"/>
                </a:srgbClr>
              </a:outerShdw>
            </a:effectLst>
          </p:spPr>
        </p:cxnSp>
        <p:grpSp>
          <p:nvGrpSpPr>
            <p:cNvPr id="509" name="Google Shape;509;p32"/>
            <p:cNvGrpSpPr/>
            <p:nvPr/>
          </p:nvGrpSpPr>
          <p:grpSpPr>
            <a:xfrm>
              <a:off x="2218050" y="2014360"/>
              <a:ext cx="665100" cy="905929"/>
              <a:chOff x="2218050" y="2014360"/>
              <a:chExt cx="665100" cy="905929"/>
            </a:xfrm>
          </p:grpSpPr>
          <p:cxnSp>
            <p:nvCxnSpPr>
              <p:cNvPr id="510" name="Google Shape;510;p32"/>
              <p:cNvCxnSpPr>
                <a:stCxn id="511" idx="0"/>
              </p:cNvCxnSpPr>
              <p:nvPr/>
            </p:nvCxnSpPr>
            <p:spPr>
              <a:xfrm rot="10800000">
                <a:off x="2550669" y="2014360"/>
                <a:ext cx="0" cy="325800"/>
              </a:xfrm>
              <a:prstGeom prst="straightConnector1">
                <a:avLst/>
              </a:prstGeom>
              <a:noFill/>
              <a:ln cap="flat" cmpd="sng" w="19050">
                <a:solidFill>
                  <a:srgbClr val="F54132"/>
                </a:solidFill>
                <a:prstDash val="solid"/>
                <a:round/>
                <a:headEnd len="med" w="med" type="none"/>
                <a:tailEnd len="med" w="med" type="oval"/>
              </a:ln>
              <a:effectLst>
                <a:outerShdw blurRad="57150" rotWithShape="0" algn="bl" dir="5400000" dist="19050">
                  <a:srgbClr val="000000">
                    <a:alpha val="50000"/>
                  </a:srgbClr>
                </a:outerShdw>
              </a:effectLst>
            </p:spPr>
          </p:cxnSp>
          <p:sp>
            <p:nvSpPr>
              <p:cNvPr id="512" name="Google Shape;512;p32"/>
              <p:cNvSpPr/>
              <p:nvPr/>
            </p:nvSpPr>
            <p:spPr>
              <a:xfrm>
                <a:off x="2218050" y="2255189"/>
                <a:ext cx="665100" cy="665100"/>
              </a:xfrm>
              <a:prstGeom prst="ellipse">
                <a:avLst/>
              </a:prstGeom>
              <a:solidFill>
                <a:srgbClr val="F54132"/>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2"/>
              <p:cNvSpPr/>
              <p:nvPr/>
            </p:nvSpPr>
            <p:spPr>
              <a:xfrm>
                <a:off x="2303019" y="2340160"/>
                <a:ext cx="495300" cy="495300"/>
              </a:xfrm>
              <a:prstGeom prst="ellipse">
                <a:avLst/>
              </a:prstGeom>
              <a:solidFill>
                <a:srgbClr val="1DCDC3"/>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3" name="Google Shape;513;p32"/>
            <p:cNvGrpSpPr/>
            <p:nvPr/>
          </p:nvGrpSpPr>
          <p:grpSpPr>
            <a:xfrm>
              <a:off x="3565650" y="2255189"/>
              <a:ext cx="665100" cy="873971"/>
              <a:chOff x="3565650" y="2255189"/>
              <a:chExt cx="665100" cy="873971"/>
            </a:xfrm>
          </p:grpSpPr>
          <p:cxnSp>
            <p:nvCxnSpPr>
              <p:cNvPr id="514" name="Google Shape;514;p32"/>
              <p:cNvCxnSpPr>
                <a:stCxn id="515" idx="4"/>
              </p:cNvCxnSpPr>
              <p:nvPr/>
            </p:nvCxnSpPr>
            <p:spPr>
              <a:xfrm>
                <a:off x="3898269" y="2835460"/>
                <a:ext cx="0" cy="293700"/>
              </a:xfrm>
              <a:prstGeom prst="straightConnector1">
                <a:avLst/>
              </a:prstGeom>
              <a:noFill/>
              <a:ln cap="flat" cmpd="sng" w="19050">
                <a:solidFill>
                  <a:srgbClr val="F54132"/>
                </a:solidFill>
                <a:prstDash val="solid"/>
                <a:round/>
                <a:headEnd len="med" w="med" type="none"/>
                <a:tailEnd len="med" w="med" type="oval"/>
              </a:ln>
              <a:effectLst>
                <a:outerShdw blurRad="57150" rotWithShape="0" algn="bl" dir="5400000" dist="19050">
                  <a:srgbClr val="000000">
                    <a:alpha val="50000"/>
                  </a:srgbClr>
                </a:outerShdw>
              </a:effectLst>
            </p:spPr>
          </p:cxnSp>
          <p:sp>
            <p:nvSpPr>
              <p:cNvPr id="516" name="Google Shape;516;p32"/>
              <p:cNvSpPr/>
              <p:nvPr/>
            </p:nvSpPr>
            <p:spPr>
              <a:xfrm>
                <a:off x="3565650" y="2255189"/>
                <a:ext cx="665100" cy="665100"/>
              </a:xfrm>
              <a:prstGeom prst="ellipse">
                <a:avLst/>
              </a:prstGeom>
              <a:solidFill>
                <a:srgbClr val="F54132"/>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2"/>
              <p:cNvSpPr/>
              <p:nvPr/>
            </p:nvSpPr>
            <p:spPr>
              <a:xfrm>
                <a:off x="3650619" y="2340160"/>
                <a:ext cx="495300" cy="495300"/>
              </a:xfrm>
              <a:prstGeom prst="ellipse">
                <a:avLst/>
              </a:prstGeom>
              <a:solidFill>
                <a:srgbClr val="1DCDC3"/>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32"/>
            <p:cNvGrpSpPr/>
            <p:nvPr/>
          </p:nvGrpSpPr>
          <p:grpSpPr>
            <a:xfrm>
              <a:off x="4913250" y="2014360"/>
              <a:ext cx="665100" cy="905929"/>
              <a:chOff x="4913250" y="2014360"/>
              <a:chExt cx="665100" cy="905929"/>
            </a:xfrm>
          </p:grpSpPr>
          <p:cxnSp>
            <p:nvCxnSpPr>
              <p:cNvPr id="518" name="Google Shape;518;p32"/>
              <p:cNvCxnSpPr>
                <a:stCxn id="519" idx="0"/>
              </p:cNvCxnSpPr>
              <p:nvPr/>
            </p:nvCxnSpPr>
            <p:spPr>
              <a:xfrm rot="10800000">
                <a:off x="5245869" y="2014360"/>
                <a:ext cx="0" cy="325800"/>
              </a:xfrm>
              <a:prstGeom prst="straightConnector1">
                <a:avLst/>
              </a:prstGeom>
              <a:noFill/>
              <a:ln cap="flat" cmpd="sng" w="19050">
                <a:solidFill>
                  <a:srgbClr val="F54132"/>
                </a:solidFill>
                <a:prstDash val="solid"/>
                <a:round/>
                <a:headEnd len="med" w="med" type="none"/>
                <a:tailEnd len="med" w="med" type="oval"/>
              </a:ln>
              <a:effectLst>
                <a:outerShdw blurRad="57150" rotWithShape="0" algn="bl" dir="5400000" dist="19050">
                  <a:srgbClr val="000000">
                    <a:alpha val="50000"/>
                  </a:srgbClr>
                </a:outerShdw>
              </a:effectLst>
            </p:spPr>
          </p:cxnSp>
          <p:sp>
            <p:nvSpPr>
              <p:cNvPr id="520" name="Google Shape;520;p32"/>
              <p:cNvSpPr/>
              <p:nvPr/>
            </p:nvSpPr>
            <p:spPr>
              <a:xfrm>
                <a:off x="4913250" y="2255189"/>
                <a:ext cx="665100" cy="665100"/>
              </a:xfrm>
              <a:prstGeom prst="ellipse">
                <a:avLst/>
              </a:prstGeom>
              <a:solidFill>
                <a:srgbClr val="F54132"/>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2"/>
              <p:cNvSpPr/>
              <p:nvPr/>
            </p:nvSpPr>
            <p:spPr>
              <a:xfrm>
                <a:off x="4998219" y="2340160"/>
                <a:ext cx="495300" cy="495300"/>
              </a:xfrm>
              <a:prstGeom prst="ellipse">
                <a:avLst/>
              </a:prstGeom>
              <a:solidFill>
                <a:srgbClr val="1DCDC3"/>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1" name="Google Shape;521;p32"/>
            <p:cNvGrpSpPr/>
            <p:nvPr/>
          </p:nvGrpSpPr>
          <p:grpSpPr>
            <a:xfrm>
              <a:off x="6260850" y="2255189"/>
              <a:ext cx="665100" cy="873971"/>
              <a:chOff x="6260850" y="2255189"/>
              <a:chExt cx="665100" cy="873971"/>
            </a:xfrm>
          </p:grpSpPr>
          <p:cxnSp>
            <p:nvCxnSpPr>
              <p:cNvPr id="522" name="Google Shape;522;p32"/>
              <p:cNvCxnSpPr>
                <a:stCxn id="523" idx="4"/>
              </p:cNvCxnSpPr>
              <p:nvPr/>
            </p:nvCxnSpPr>
            <p:spPr>
              <a:xfrm>
                <a:off x="6593469" y="2835460"/>
                <a:ext cx="0" cy="293700"/>
              </a:xfrm>
              <a:prstGeom prst="straightConnector1">
                <a:avLst/>
              </a:prstGeom>
              <a:noFill/>
              <a:ln cap="flat" cmpd="sng" w="19050">
                <a:solidFill>
                  <a:srgbClr val="F54132"/>
                </a:solidFill>
                <a:prstDash val="solid"/>
                <a:round/>
                <a:headEnd len="med" w="med" type="none"/>
                <a:tailEnd len="med" w="med" type="oval"/>
              </a:ln>
              <a:effectLst>
                <a:outerShdw blurRad="57150" rotWithShape="0" algn="bl" dir="5400000" dist="19050">
                  <a:srgbClr val="000000">
                    <a:alpha val="50000"/>
                  </a:srgbClr>
                </a:outerShdw>
              </a:effectLst>
            </p:spPr>
          </p:cxnSp>
          <p:sp>
            <p:nvSpPr>
              <p:cNvPr id="524" name="Google Shape;524;p32"/>
              <p:cNvSpPr/>
              <p:nvPr/>
            </p:nvSpPr>
            <p:spPr>
              <a:xfrm>
                <a:off x="6260850" y="2255189"/>
                <a:ext cx="665100" cy="665100"/>
              </a:xfrm>
              <a:prstGeom prst="ellipse">
                <a:avLst/>
              </a:prstGeom>
              <a:solidFill>
                <a:srgbClr val="F54132"/>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2"/>
              <p:cNvSpPr/>
              <p:nvPr/>
            </p:nvSpPr>
            <p:spPr>
              <a:xfrm>
                <a:off x="6345819" y="2340160"/>
                <a:ext cx="495300" cy="495300"/>
              </a:xfrm>
              <a:prstGeom prst="ellipse">
                <a:avLst/>
              </a:prstGeom>
              <a:solidFill>
                <a:srgbClr val="1DCDC3"/>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7" name="Google Shape;507;p32"/>
          <p:cNvSpPr txBox="1"/>
          <p:nvPr>
            <p:ph type="ctrTitle"/>
          </p:nvPr>
        </p:nvSpPr>
        <p:spPr>
          <a:xfrm>
            <a:off x="1794678" y="2230439"/>
            <a:ext cx="713100" cy="68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2400">
                <a:solidFill>
                  <a:srgbClr val="FFFFFF"/>
                </a:solidFill>
              </a:rPr>
              <a:t>0</a:t>
            </a:r>
            <a:r>
              <a:rPr lang="es" sz="2400">
                <a:solidFill>
                  <a:srgbClr val="FFFFFF"/>
                </a:solidFill>
              </a:rPr>
              <a:t>1</a:t>
            </a:r>
            <a:endParaRPr sz="2400">
              <a:solidFill>
                <a:srgbClr val="FFFFFF"/>
              </a:solidFill>
            </a:endParaRPr>
          </a:p>
        </p:txBody>
      </p:sp>
      <p:sp>
        <p:nvSpPr>
          <p:cNvPr id="525" name="Google Shape;525;p32"/>
          <p:cNvSpPr txBox="1"/>
          <p:nvPr>
            <p:ph type="ctrTitle"/>
          </p:nvPr>
        </p:nvSpPr>
        <p:spPr>
          <a:xfrm>
            <a:off x="3395458" y="2211316"/>
            <a:ext cx="713100" cy="68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2400">
                <a:solidFill>
                  <a:srgbClr val="FFFFFF"/>
                </a:solidFill>
              </a:rPr>
              <a:t>0</a:t>
            </a:r>
            <a:r>
              <a:rPr lang="es" sz="2400">
                <a:solidFill>
                  <a:srgbClr val="FFFFFF"/>
                </a:solidFill>
              </a:rPr>
              <a:t>2</a:t>
            </a:r>
            <a:endParaRPr sz="2400">
              <a:solidFill>
                <a:srgbClr val="FFFFFF"/>
              </a:solidFill>
            </a:endParaRPr>
          </a:p>
        </p:txBody>
      </p:sp>
      <p:sp>
        <p:nvSpPr>
          <p:cNvPr id="526" name="Google Shape;526;p32"/>
          <p:cNvSpPr txBox="1"/>
          <p:nvPr>
            <p:ph type="ctrTitle"/>
          </p:nvPr>
        </p:nvSpPr>
        <p:spPr>
          <a:xfrm>
            <a:off x="5001064" y="2230439"/>
            <a:ext cx="713100" cy="68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2400">
                <a:solidFill>
                  <a:srgbClr val="FFFFFF"/>
                </a:solidFill>
              </a:rPr>
              <a:t>03</a:t>
            </a:r>
            <a:endParaRPr sz="2400">
              <a:solidFill>
                <a:srgbClr val="FFFFFF"/>
              </a:solidFill>
            </a:endParaRPr>
          </a:p>
        </p:txBody>
      </p:sp>
      <p:sp>
        <p:nvSpPr>
          <p:cNvPr id="508" name="Google Shape;508;p32"/>
          <p:cNvSpPr txBox="1"/>
          <p:nvPr>
            <p:ph type="ctrTitle"/>
          </p:nvPr>
        </p:nvSpPr>
        <p:spPr>
          <a:xfrm>
            <a:off x="6602132" y="2213567"/>
            <a:ext cx="713100" cy="68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2400">
                <a:solidFill>
                  <a:srgbClr val="FFFFFF"/>
                </a:solidFill>
              </a:rPr>
              <a:t>14</a:t>
            </a:r>
            <a:endParaRPr sz="2400">
              <a:solidFill>
                <a:srgbClr val="FFFFFF"/>
              </a:solidFill>
            </a:endParaRPr>
          </a:p>
        </p:txBody>
      </p:sp>
      <p:sp>
        <p:nvSpPr>
          <p:cNvPr id="527" name="Google Shape;527;p32"/>
          <p:cNvSpPr txBox="1"/>
          <p:nvPr>
            <p:ph idx="4294967295" type="subTitle"/>
          </p:nvPr>
        </p:nvSpPr>
        <p:spPr>
          <a:xfrm>
            <a:off x="2581401" y="3321950"/>
            <a:ext cx="2341200" cy="1328400"/>
          </a:xfrm>
          <a:prstGeom prst="rect">
            <a:avLst/>
          </a:prstGeom>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lang="es" sz="1200">
                <a:solidFill>
                  <a:srgbClr val="F54132"/>
                </a:solidFill>
              </a:rPr>
              <a:t>SPRINT RETROSPECTIVE </a:t>
            </a:r>
            <a:endParaRPr sz="1200">
              <a:solidFill>
                <a:srgbClr val="F54132"/>
              </a:solidFill>
            </a:endParaRPr>
          </a:p>
          <a:p>
            <a:pPr indent="0" lvl="0" marL="0" rtl="0" algn="ctr">
              <a:lnSpc>
                <a:spcPct val="50000"/>
              </a:lnSpc>
              <a:spcBef>
                <a:spcPts val="1600"/>
              </a:spcBef>
              <a:spcAft>
                <a:spcPts val="0"/>
              </a:spcAft>
              <a:buNone/>
            </a:pPr>
            <a:r>
              <a:rPr lang="es" sz="1000">
                <a:latin typeface="Arial"/>
                <a:ea typeface="Arial"/>
                <a:cs typeface="Arial"/>
                <a:sym typeface="Arial"/>
              </a:rPr>
              <a:t>2nd day of the Sprint (1 hours)</a:t>
            </a:r>
            <a:endParaRPr sz="1000">
              <a:latin typeface="Arial"/>
              <a:ea typeface="Arial"/>
              <a:cs typeface="Arial"/>
              <a:sym typeface="Arial"/>
            </a:endParaRPr>
          </a:p>
          <a:p>
            <a:pPr indent="0" lvl="0" marL="0" rtl="0" algn="ctr">
              <a:lnSpc>
                <a:spcPct val="50000"/>
              </a:lnSpc>
              <a:spcBef>
                <a:spcPts val="1600"/>
              </a:spcBef>
              <a:spcAft>
                <a:spcPts val="0"/>
              </a:spcAft>
              <a:buNone/>
            </a:pPr>
            <a:r>
              <a:rPr lang="es" sz="1000">
                <a:latin typeface="Arial"/>
                <a:ea typeface="Arial"/>
                <a:cs typeface="Arial"/>
                <a:sym typeface="Arial"/>
              </a:rPr>
              <a:t>Scrum Team</a:t>
            </a:r>
            <a:endParaRPr sz="1000">
              <a:latin typeface="Arial"/>
              <a:ea typeface="Arial"/>
              <a:cs typeface="Arial"/>
              <a:sym typeface="Arial"/>
            </a:endParaRPr>
          </a:p>
          <a:p>
            <a:pPr indent="0" lvl="0" marL="0" rtl="0" algn="ctr">
              <a:lnSpc>
                <a:spcPct val="50000"/>
              </a:lnSpc>
              <a:spcBef>
                <a:spcPts val="1600"/>
              </a:spcBef>
              <a:spcAft>
                <a:spcPts val="0"/>
              </a:spcAft>
              <a:buNone/>
            </a:pPr>
            <a:r>
              <a:rPr lang="es" sz="1000">
                <a:latin typeface="Arial"/>
                <a:ea typeface="Arial"/>
                <a:cs typeface="Arial"/>
                <a:sym typeface="Arial"/>
              </a:rPr>
              <a:t>Start - Stop - Continue Doing</a:t>
            </a:r>
            <a:endParaRPr sz="1000">
              <a:latin typeface="Arial"/>
              <a:ea typeface="Arial"/>
              <a:cs typeface="Arial"/>
              <a:sym typeface="Arial"/>
            </a:endParaRPr>
          </a:p>
          <a:p>
            <a:pPr indent="0" lvl="0" marL="0" rtl="0" algn="ctr">
              <a:lnSpc>
                <a:spcPct val="50000"/>
              </a:lnSpc>
              <a:spcBef>
                <a:spcPts val="1600"/>
              </a:spcBef>
              <a:spcAft>
                <a:spcPts val="0"/>
              </a:spcAft>
              <a:buNone/>
            </a:pPr>
            <a:r>
              <a:rPr b="1" lang="es" sz="1000">
                <a:latin typeface="Arial"/>
                <a:ea typeface="Arial"/>
                <a:cs typeface="Arial"/>
                <a:sym typeface="Arial"/>
              </a:rPr>
              <a:t>Previous Sprint</a:t>
            </a:r>
            <a:endParaRPr b="1" sz="1000">
              <a:latin typeface="Arial"/>
              <a:ea typeface="Arial"/>
              <a:cs typeface="Arial"/>
              <a:sym typeface="Arial"/>
            </a:endParaRPr>
          </a:p>
          <a:p>
            <a:pPr indent="0" lvl="0" marL="0" rtl="0" algn="ctr">
              <a:lnSpc>
                <a:spcPct val="50000"/>
              </a:lnSpc>
              <a:spcBef>
                <a:spcPts val="1600"/>
              </a:spcBef>
              <a:spcAft>
                <a:spcPts val="0"/>
              </a:spcAft>
              <a:buNone/>
            </a:pPr>
            <a:r>
              <a:t/>
            </a:r>
            <a:endParaRPr sz="1000">
              <a:latin typeface="Arial"/>
              <a:ea typeface="Arial"/>
              <a:cs typeface="Arial"/>
              <a:sym typeface="Arial"/>
            </a:endParaRPr>
          </a:p>
          <a:p>
            <a:pPr indent="0" lvl="0" marL="0" rtl="0" algn="ctr">
              <a:lnSpc>
                <a:spcPct val="50000"/>
              </a:lnSpc>
              <a:spcBef>
                <a:spcPts val="1600"/>
              </a:spcBef>
              <a:spcAft>
                <a:spcPts val="0"/>
              </a:spcAft>
              <a:buNone/>
            </a:pPr>
            <a:r>
              <a:t/>
            </a:r>
            <a:endParaRPr sz="1000">
              <a:highlight>
                <a:srgbClr val="F3F3F3"/>
              </a:highlight>
              <a:latin typeface="Arial"/>
              <a:ea typeface="Arial"/>
              <a:cs typeface="Arial"/>
              <a:sym typeface="Arial"/>
            </a:endParaRPr>
          </a:p>
          <a:p>
            <a:pPr indent="0" lvl="0" marL="0" rtl="0" algn="ctr">
              <a:lnSpc>
                <a:spcPct val="50000"/>
              </a:lnSpc>
              <a:spcBef>
                <a:spcPts val="1600"/>
              </a:spcBef>
              <a:spcAft>
                <a:spcPts val="0"/>
              </a:spcAft>
              <a:buNone/>
            </a:pPr>
            <a:r>
              <a:t/>
            </a:r>
            <a:endParaRPr sz="1000">
              <a:highlight>
                <a:srgbClr val="F3F3F3"/>
              </a:highlight>
              <a:latin typeface="Arial"/>
              <a:ea typeface="Arial"/>
              <a:cs typeface="Arial"/>
              <a:sym typeface="Arial"/>
            </a:endParaRPr>
          </a:p>
          <a:p>
            <a:pPr indent="0" lvl="0" marL="0" rtl="0" algn="l">
              <a:spcBef>
                <a:spcPts val="1600"/>
              </a:spcBef>
              <a:spcAft>
                <a:spcPts val="0"/>
              </a:spcAft>
              <a:buClr>
                <a:schemeClr val="dk1"/>
              </a:buClr>
              <a:buSzPts val="1100"/>
              <a:buFont typeface="Arial"/>
              <a:buNone/>
            </a:pPr>
            <a:r>
              <a:t/>
            </a:r>
            <a:endParaRPr b="1" sz="1000">
              <a:solidFill>
                <a:schemeClr val="dk1"/>
              </a:solidFill>
              <a:latin typeface="Arial"/>
              <a:ea typeface="Arial"/>
              <a:cs typeface="Arial"/>
              <a:sym typeface="Arial"/>
            </a:endParaRPr>
          </a:p>
          <a:p>
            <a:pPr indent="0" lvl="0" marL="0" rtl="0" algn="ctr">
              <a:lnSpc>
                <a:spcPct val="100000"/>
              </a:lnSpc>
              <a:spcBef>
                <a:spcPts val="0"/>
              </a:spcBef>
              <a:spcAft>
                <a:spcPts val="0"/>
              </a:spcAft>
              <a:buNone/>
            </a:pPr>
            <a:r>
              <a:t/>
            </a:r>
            <a:endParaRPr sz="1000"/>
          </a:p>
          <a:p>
            <a:pPr indent="0" lvl="0" marL="0" rtl="0" algn="ctr">
              <a:lnSpc>
                <a:spcPct val="100000"/>
              </a:lnSpc>
              <a:spcBef>
                <a:spcPts val="1600"/>
              </a:spcBef>
              <a:spcAft>
                <a:spcPts val="1600"/>
              </a:spcAft>
              <a:buNone/>
            </a:pPr>
            <a:r>
              <a:t/>
            </a:r>
            <a:endParaRPr sz="1000"/>
          </a:p>
        </p:txBody>
      </p:sp>
      <p:sp>
        <p:nvSpPr>
          <p:cNvPr id="528" name="Google Shape;528;p32"/>
          <p:cNvSpPr txBox="1"/>
          <p:nvPr>
            <p:ph idx="4294967295" type="subTitle"/>
          </p:nvPr>
        </p:nvSpPr>
        <p:spPr>
          <a:xfrm>
            <a:off x="318350" y="694150"/>
            <a:ext cx="3728100" cy="1560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s" sz="1200">
                <a:solidFill>
                  <a:srgbClr val="F54132"/>
                </a:solidFill>
              </a:rPr>
              <a:t>SPRINT PLANNING</a:t>
            </a:r>
            <a:endParaRPr sz="1200"/>
          </a:p>
          <a:p>
            <a:pPr indent="0" lvl="0" marL="0" rtl="0" algn="ctr">
              <a:lnSpc>
                <a:spcPct val="50000"/>
              </a:lnSpc>
              <a:spcBef>
                <a:spcPts val="1600"/>
              </a:spcBef>
              <a:spcAft>
                <a:spcPts val="0"/>
              </a:spcAft>
              <a:buNone/>
            </a:pPr>
            <a:r>
              <a:rPr lang="es" sz="1000"/>
              <a:t>First day of the Sprint(2 hours)</a:t>
            </a:r>
            <a:endParaRPr sz="1000"/>
          </a:p>
          <a:p>
            <a:pPr indent="0" lvl="0" marL="0" rtl="0" algn="ctr">
              <a:lnSpc>
                <a:spcPct val="50000"/>
              </a:lnSpc>
              <a:spcBef>
                <a:spcPts val="1600"/>
              </a:spcBef>
              <a:spcAft>
                <a:spcPts val="0"/>
              </a:spcAft>
              <a:buClr>
                <a:schemeClr val="dk1"/>
              </a:buClr>
              <a:buSzPts val="1100"/>
              <a:buFont typeface="Arial"/>
              <a:buNone/>
            </a:pPr>
            <a:r>
              <a:rPr lang="es" sz="1000"/>
              <a:t>Product Owner, Scrum team  and   Stakeholder</a:t>
            </a:r>
            <a:endParaRPr sz="1000"/>
          </a:p>
          <a:p>
            <a:pPr indent="0" lvl="0" marL="0" rtl="0" algn="ctr">
              <a:lnSpc>
                <a:spcPct val="50000"/>
              </a:lnSpc>
              <a:spcBef>
                <a:spcPts val="1600"/>
              </a:spcBef>
              <a:spcAft>
                <a:spcPts val="0"/>
              </a:spcAft>
              <a:buClr>
                <a:schemeClr val="dk1"/>
              </a:buClr>
              <a:buSzPts val="1100"/>
              <a:buFont typeface="Arial"/>
              <a:buNone/>
            </a:pPr>
            <a:r>
              <a:rPr b="1" lang="es" sz="1000"/>
              <a:t> Active Sprint</a:t>
            </a:r>
            <a:endParaRPr b="1" sz="1000"/>
          </a:p>
          <a:p>
            <a:pPr indent="0" lvl="0" marL="0" rtl="0" algn="ctr">
              <a:lnSpc>
                <a:spcPct val="50000"/>
              </a:lnSpc>
              <a:spcBef>
                <a:spcPts val="1600"/>
              </a:spcBef>
              <a:spcAft>
                <a:spcPts val="0"/>
              </a:spcAft>
              <a:buClr>
                <a:schemeClr val="dk1"/>
              </a:buClr>
              <a:buSzPts val="1100"/>
              <a:buFont typeface="Arial"/>
              <a:buNone/>
            </a:pPr>
            <a:r>
              <a:t/>
            </a:r>
            <a:endParaRPr sz="1000">
              <a:highlight>
                <a:srgbClr val="F3F3F3"/>
              </a:highlight>
            </a:endParaRPr>
          </a:p>
          <a:p>
            <a:pPr indent="0" lvl="0" marL="0" rtl="0" algn="ctr">
              <a:lnSpc>
                <a:spcPct val="100000"/>
              </a:lnSpc>
              <a:spcBef>
                <a:spcPts val="1600"/>
              </a:spcBef>
              <a:spcAft>
                <a:spcPts val="1600"/>
              </a:spcAft>
              <a:buNone/>
            </a:pPr>
            <a:r>
              <a:t/>
            </a:r>
            <a:endParaRPr sz="1000"/>
          </a:p>
        </p:txBody>
      </p:sp>
      <p:sp>
        <p:nvSpPr>
          <p:cNvPr id="529" name="Google Shape;529;p32"/>
          <p:cNvSpPr txBox="1"/>
          <p:nvPr>
            <p:ph idx="4294967295" type="subTitle"/>
          </p:nvPr>
        </p:nvSpPr>
        <p:spPr>
          <a:xfrm>
            <a:off x="3987375" y="791706"/>
            <a:ext cx="2740500" cy="1328400"/>
          </a:xfrm>
          <a:prstGeom prst="rect">
            <a:avLst/>
          </a:prstGeom>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lang="es" sz="1200">
                <a:solidFill>
                  <a:srgbClr val="F54132"/>
                </a:solidFill>
              </a:rPr>
              <a:t>SPRINT DEMO /REVIEW</a:t>
            </a:r>
            <a:endParaRPr sz="1200">
              <a:solidFill>
                <a:srgbClr val="F54132"/>
              </a:solidFill>
            </a:endParaRPr>
          </a:p>
          <a:p>
            <a:pPr indent="0" lvl="0" marL="0" rtl="0" algn="l">
              <a:lnSpc>
                <a:spcPct val="50000"/>
              </a:lnSpc>
              <a:spcBef>
                <a:spcPts val="1600"/>
              </a:spcBef>
              <a:spcAft>
                <a:spcPts val="0"/>
              </a:spcAft>
              <a:buNone/>
            </a:pPr>
            <a:r>
              <a:rPr lang="es" sz="1000"/>
              <a:t>               3rd day of the </a:t>
            </a:r>
            <a:r>
              <a:rPr lang="es" sz="1000"/>
              <a:t>Sprint (1 hours)</a:t>
            </a:r>
            <a:endParaRPr sz="1000"/>
          </a:p>
          <a:p>
            <a:pPr indent="0" lvl="0" marL="0" rtl="0" algn="ctr">
              <a:lnSpc>
                <a:spcPct val="50000"/>
              </a:lnSpc>
              <a:spcBef>
                <a:spcPts val="1600"/>
              </a:spcBef>
              <a:spcAft>
                <a:spcPts val="0"/>
              </a:spcAft>
              <a:buNone/>
            </a:pPr>
            <a:r>
              <a:rPr lang="es" sz="1000"/>
              <a:t>Scrum Team</a:t>
            </a:r>
            <a:endParaRPr sz="1000"/>
          </a:p>
          <a:p>
            <a:pPr indent="0" lvl="0" marL="0" rtl="0" algn="ctr">
              <a:lnSpc>
                <a:spcPct val="50000"/>
              </a:lnSpc>
              <a:spcBef>
                <a:spcPts val="1600"/>
              </a:spcBef>
              <a:spcAft>
                <a:spcPts val="0"/>
              </a:spcAft>
              <a:buClr>
                <a:schemeClr val="dk1"/>
              </a:buClr>
              <a:buSzPts val="1100"/>
              <a:buFont typeface="Arial"/>
              <a:buNone/>
            </a:pPr>
            <a:r>
              <a:rPr b="1" lang="es" sz="1000"/>
              <a:t>Previous  Sprint</a:t>
            </a:r>
            <a:endParaRPr b="1" sz="1000"/>
          </a:p>
          <a:p>
            <a:pPr indent="0" lvl="0" marL="0" rtl="0" algn="ctr">
              <a:lnSpc>
                <a:spcPct val="100000"/>
              </a:lnSpc>
              <a:spcBef>
                <a:spcPts val="1600"/>
              </a:spcBef>
              <a:spcAft>
                <a:spcPts val="1600"/>
              </a:spcAft>
              <a:buNone/>
            </a:pPr>
            <a:r>
              <a:t/>
            </a:r>
            <a:endParaRPr sz="1000"/>
          </a:p>
        </p:txBody>
      </p:sp>
      <p:sp>
        <p:nvSpPr>
          <p:cNvPr id="530" name="Google Shape;530;p32"/>
          <p:cNvSpPr txBox="1"/>
          <p:nvPr>
            <p:ph idx="4294967295" type="subTitle"/>
          </p:nvPr>
        </p:nvSpPr>
        <p:spPr>
          <a:xfrm>
            <a:off x="5535325" y="3191324"/>
            <a:ext cx="2846700" cy="1285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s" sz="1200">
                <a:solidFill>
                  <a:srgbClr val="F54132"/>
                </a:solidFill>
              </a:rPr>
              <a:t>SPRINT GROOMING / PRE-PLANNING /BACKLOG REFINEMENT</a:t>
            </a:r>
            <a:endParaRPr sz="1200">
              <a:solidFill>
                <a:srgbClr val="F54132"/>
              </a:solidFill>
            </a:endParaRPr>
          </a:p>
          <a:p>
            <a:pPr indent="0" lvl="0" marL="0" rtl="0" algn="ctr">
              <a:lnSpc>
                <a:spcPct val="50000"/>
              </a:lnSpc>
              <a:spcBef>
                <a:spcPts val="1600"/>
              </a:spcBef>
              <a:spcAft>
                <a:spcPts val="0"/>
              </a:spcAft>
              <a:buNone/>
            </a:pPr>
            <a:r>
              <a:rPr lang="es" sz="1000">
                <a:latin typeface="Arial"/>
                <a:ea typeface="Arial"/>
                <a:cs typeface="Arial"/>
                <a:sym typeface="Arial"/>
              </a:rPr>
              <a:t>14th</a:t>
            </a:r>
            <a:r>
              <a:rPr lang="es" sz="1000">
                <a:latin typeface="Arial"/>
                <a:ea typeface="Arial"/>
                <a:cs typeface="Arial"/>
                <a:sym typeface="Arial"/>
              </a:rPr>
              <a:t> day of the Sprint (1 hours) </a:t>
            </a:r>
            <a:endParaRPr sz="1000">
              <a:latin typeface="Arial"/>
              <a:ea typeface="Arial"/>
              <a:cs typeface="Arial"/>
              <a:sym typeface="Arial"/>
            </a:endParaRPr>
          </a:p>
          <a:p>
            <a:pPr indent="0" lvl="0" marL="0" rtl="0" algn="ctr">
              <a:lnSpc>
                <a:spcPct val="50000"/>
              </a:lnSpc>
              <a:spcBef>
                <a:spcPts val="1600"/>
              </a:spcBef>
              <a:spcAft>
                <a:spcPts val="0"/>
              </a:spcAft>
              <a:buNone/>
            </a:pPr>
            <a:r>
              <a:rPr lang="es" sz="1000">
                <a:latin typeface="Arial"/>
                <a:ea typeface="Arial"/>
                <a:cs typeface="Arial"/>
                <a:sym typeface="Arial"/>
              </a:rPr>
              <a:t>Scrum Team</a:t>
            </a:r>
            <a:endParaRPr sz="1000">
              <a:latin typeface="Arial"/>
              <a:ea typeface="Arial"/>
              <a:cs typeface="Arial"/>
              <a:sym typeface="Arial"/>
            </a:endParaRPr>
          </a:p>
          <a:p>
            <a:pPr indent="0" lvl="0" marL="0" rtl="0" algn="ctr">
              <a:lnSpc>
                <a:spcPct val="50000"/>
              </a:lnSpc>
              <a:spcBef>
                <a:spcPts val="1600"/>
              </a:spcBef>
              <a:spcAft>
                <a:spcPts val="0"/>
              </a:spcAft>
              <a:buNone/>
            </a:pPr>
            <a:r>
              <a:rPr b="1" lang="es" sz="1000">
                <a:latin typeface="Arial"/>
                <a:ea typeface="Arial"/>
                <a:cs typeface="Arial"/>
                <a:sym typeface="Arial"/>
              </a:rPr>
              <a:t>Future Sprint</a:t>
            </a:r>
            <a:endParaRPr b="1" sz="1000">
              <a:latin typeface="Arial"/>
              <a:ea typeface="Arial"/>
              <a:cs typeface="Arial"/>
              <a:sym typeface="Arial"/>
            </a:endParaRPr>
          </a:p>
          <a:p>
            <a:pPr indent="0" lvl="0" marL="0" rtl="0" algn="l">
              <a:spcBef>
                <a:spcPts val="1600"/>
              </a:spcBef>
              <a:spcAft>
                <a:spcPts val="0"/>
              </a:spcAft>
              <a:buClr>
                <a:schemeClr val="dk1"/>
              </a:buClr>
              <a:buSzPts val="1100"/>
              <a:buFont typeface="Arial"/>
              <a:buNone/>
            </a:pPr>
            <a:r>
              <a:t/>
            </a:r>
            <a:endParaRPr b="1" sz="1100">
              <a:solidFill>
                <a:schemeClr val="dk1"/>
              </a:solidFill>
              <a:latin typeface="Arial"/>
              <a:ea typeface="Arial"/>
              <a:cs typeface="Arial"/>
              <a:sym typeface="Arial"/>
            </a:endParaRPr>
          </a:p>
          <a:p>
            <a:pPr indent="0" lvl="0" marL="0" rtl="0" algn="ctr">
              <a:lnSpc>
                <a:spcPct val="100000"/>
              </a:lnSpc>
              <a:spcBef>
                <a:spcPts val="0"/>
              </a:spcBef>
              <a:spcAft>
                <a:spcPts val="1600"/>
              </a:spcAft>
              <a:buNone/>
            </a:pPr>
            <a:r>
              <a:t/>
            </a:r>
            <a:endParaRPr sz="1000"/>
          </a:p>
        </p:txBody>
      </p:sp>
      <p:sp>
        <p:nvSpPr>
          <p:cNvPr id="531" name="Google Shape;531;p32"/>
          <p:cNvSpPr txBox="1"/>
          <p:nvPr/>
        </p:nvSpPr>
        <p:spPr>
          <a:xfrm>
            <a:off x="60500" y="3031025"/>
            <a:ext cx="2022900" cy="1328400"/>
          </a:xfrm>
          <a:prstGeom prst="rect">
            <a:avLst/>
          </a:prstGeom>
          <a:noFill/>
          <a:ln>
            <a:noFill/>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lang="es" sz="1200">
                <a:solidFill>
                  <a:srgbClr val="F54132"/>
                </a:solidFill>
                <a:latin typeface="Arvo"/>
                <a:ea typeface="Arvo"/>
                <a:cs typeface="Arvo"/>
                <a:sym typeface="Arvo"/>
              </a:rPr>
              <a:t>DAILY STAND UP</a:t>
            </a:r>
            <a:endParaRPr sz="1200">
              <a:solidFill>
                <a:srgbClr val="F54132"/>
              </a:solidFill>
              <a:latin typeface="Arvo"/>
              <a:ea typeface="Arvo"/>
              <a:cs typeface="Arvo"/>
              <a:sym typeface="Arvo"/>
            </a:endParaRPr>
          </a:p>
          <a:p>
            <a:pPr indent="0" lvl="0" marL="0" rtl="0" algn="ctr">
              <a:lnSpc>
                <a:spcPct val="50000"/>
              </a:lnSpc>
              <a:spcBef>
                <a:spcPts val="1600"/>
              </a:spcBef>
              <a:spcAft>
                <a:spcPts val="0"/>
              </a:spcAft>
              <a:buNone/>
            </a:pPr>
            <a:r>
              <a:rPr lang="es" sz="1000">
                <a:solidFill>
                  <a:srgbClr val="434343"/>
                </a:solidFill>
              </a:rPr>
              <a:t>Every Day</a:t>
            </a:r>
            <a:r>
              <a:rPr lang="es" sz="1000">
                <a:solidFill>
                  <a:srgbClr val="434343"/>
                </a:solidFill>
              </a:rPr>
              <a:t> (15 mins) </a:t>
            </a:r>
            <a:endParaRPr sz="1000">
              <a:solidFill>
                <a:srgbClr val="434343"/>
              </a:solidFill>
            </a:endParaRPr>
          </a:p>
          <a:p>
            <a:pPr indent="0" lvl="0" marL="0" rtl="0" algn="ctr">
              <a:lnSpc>
                <a:spcPct val="50000"/>
              </a:lnSpc>
              <a:spcBef>
                <a:spcPts val="1600"/>
              </a:spcBef>
              <a:spcAft>
                <a:spcPts val="0"/>
              </a:spcAft>
              <a:buNone/>
            </a:pPr>
            <a:r>
              <a:rPr lang="es" sz="1000">
                <a:solidFill>
                  <a:srgbClr val="434343"/>
                </a:solidFill>
              </a:rPr>
              <a:t>Scrum Team</a:t>
            </a:r>
            <a:endParaRPr sz="1000">
              <a:solidFill>
                <a:srgbClr val="434343"/>
              </a:solidFill>
            </a:endParaRPr>
          </a:p>
          <a:p>
            <a:pPr indent="0" lvl="0" marL="0" rtl="0" algn="ctr">
              <a:lnSpc>
                <a:spcPct val="50000"/>
              </a:lnSpc>
              <a:spcBef>
                <a:spcPts val="1600"/>
              </a:spcBef>
              <a:spcAft>
                <a:spcPts val="1600"/>
              </a:spcAft>
              <a:buNone/>
            </a:pPr>
            <a:r>
              <a:rPr b="1" lang="es" sz="1000">
                <a:solidFill>
                  <a:srgbClr val="434343"/>
                </a:solidFill>
              </a:rPr>
              <a:t>Active Sprint</a:t>
            </a:r>
            <a:endParaRPr b="1" sz="1000">
              <a:solidFill>
                <a:srgbClr val="434343"/>
              </a:solidFill>
            </a:endParaRPr>
          </a:p>
        </p:txBody>
      </p:sp>
      <p:sp>
        <p:nvSpPr>
          <p:cNvPr id="532" name="Google Shape;532;p32"/>
          <p:cNvSpPr txBox="1"/>
          <p:nvPr/>
        </p:nvSpPr>
        <p:spPr>
          <a:xfrm>
            <a:off x="-191050" y="116350"/>
            <a:ext cx="1344900" cy="47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rgbClr val="434343"/>
                </a:solidFill>
                <a:latin typeface="Barlow Condensed SemiBold"/>
                <a:ea typeface="Barlow Condensed SemiBold"/>
                <a:cs typeface="Barlow Condensed SemiBold"/>
                <a:sym typeface="Barlow Condensed SemiBold"/>
              </a:rPr>
              <a:t>2 weeks Sprint</a:t>
            </a:r>
            <a:endParaRPr sz="1800">
              <a:solidFill>
                <a:srgbClr val="434343"/>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33"/>
          <p:cNvSpPr txBox="1"/>
          <p:nvPr>
            <p:ph type="ctrTitle"/>
          </p:nvPr>
        </p:nvSpPr>
        <p:spPr>
          <a:xfrm flipH="1">
            <a:off x="770700" y="468450"/>
            <a:ext cx="8095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Example of 3 weeks Sprint</a:t>
            </a:r>
            <a:endParaRPr/>
          </a:p>
        </p:txBody>
      </p:sp>
      <p:grpSp>
        <p:nvGrpSpPr>
          <p:cNvPr id="538" name="Google Shape;538;p33"/>
          <p:cNvGrpSpPr/>
          <p:nvPr/>
        </p:nvGrpSpPr>
        <p:grpSpPr>
          <a:xfrm>
            <a:off x="8049175" y="63900"/>
            <a:ext cx="980695" cy="982361"/>
            <a:chOff x="917250" y="2165250"/>
            <a:chExt cx="980695" cy="982361"/>
          </a:xfrm>
        </p:grpSpPr>
        <p:sp>
          <p:nvSpPr>
            <p:cNvPr id="539" name="Google Shape;539;p33"/>
            <p:cNvSpPr/>
            <p:nvPr/>
          </p:nvSpPr>
          <p:spPr>
            <a:xfrm>
              <a:off x="917250" y="2165250"/>
              <a:ext cx="980695" cy="982361"/>
            </a:xfrm>
            <a:custGeom>
              <a:rect b="b" l="l" r="r" t="t"/>
              <a:pathLst>
                <a:path extrusionOk="0" h="14738" w="14713">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3"/>
            <p:cNvSpPr/>
            <p:nvPr/>
          </p:nvSpPr>
          <p:spPr>
            <a:xfrm>
              <a:off x="1037015" y="2285225"/>
              <a:ext cx="741167" cy="742427"/>
            </a:xfrm>
            <a:custGeom>
              <a:rect b="b" l="l" r="r" t="t"/>
              <a:pathLst>
                <a:path extrusionOk="0" h="14738" w="14713">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41" name="Google Shape;541;p33"/>
          <p:cNvPicPr preferRelativeResize="0"/>
          <p:nvPr/>
        </p:nvPicPr>
        <p:blipFill>
          <a:blip r:embed="rId3">
            <a:alphaModFix/>
          </a:blip>
          <a:stretch>
            <a:fillRect/>
          </a:stretch>
        </p:blipFill>
        <p:spPr>
          <a:xfrm>
            <a:off x="324651" y="1377950"/>
            <a:ext cx="8328652" cy="26364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34"/>
          <p:cNvSpPr txBox="1"/>
          <p:nvPr/>
        </p:nvSpPr>
        <p:spPr>
          <a:xfrm>
            <a:off x="690725" y="394875"/>
            <a:ext cx="7230300" cy="57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3000">
                <a:solidFill>
                  <a:srgbClr val="434343"/>
                </a:solidFill>
                <a:latin typeface="Barlow Condensed SemiBold"/>
                <a:ea typeface="Barlow Condensed SemiBold"/>
                <a:cs typeface="Barlow Condensed SemiBold"/>
                <a:sym typeface="Barlow Condensed SemiBold"/>
              </a:rPr>
              <a:t>ADDITIONAL MEETINGS</a:t>
            </a:r>
            <a:endParaRPr sz="1150">
              <a:solidFill>
                <a:srgbClr val="E6000E"/>
              </a:solidFill>
            </a:endParaRPr>
          </a:p>
          <a:p>
            <a:pPr indent="-381000" lvl="0" marL="457200" rtl="0" algn="l">
              <a:lnSpc>
                <a:spcPct val="115000"/>
              </a:lnSpc>
              <a:spcBef>
                <a:spcPts val="1200"/>
              </a:spcBef>
              <a:spcAft>
                <a:spcPts val="0"/>
              </a:spcAft>
              <a:buClr>
                <a:srgbClr val="434343"/>
              </a:buClr>
              <a:buSzPts val="2400"/>
              <a:buFont typeface="Arvo"/>
              <a:buChar char="●"/>
            </a:pPr>
            <a:r>
              <a:rPr lang="es" sz="2400">
                <a:solidFill>
                  <a:srgbClr val="434343"/>
                </a:solidFill>
                <a:latin typeface="Arvo"/>
                <a:ea typeface="Arvo"/>
                <a:cs typeface="Arvo"/>
                <a:sym typeface="Arvo"/>
              </a:rPr>
              <a:t>QA status meeting with QAs</a:t>
            </a:r>
            <a:endParaRPr sz="2400">
              <a:solidFill>
                <a:srgbClr val="434343"/>
              </a:solidFill>
              <a:latin typeface="Arvo"/>
              <a:ea typeface="Arvo"/>
              <a:cs typeface="Arvo"/>
              <a:sym typeface="Arvo"/>
            </a:endParaRPr>
          </a:p>
          <a:p>
            <a:pPr indent="-381000" lvl="0" marL="457200" rtl="0" algn="l">
              <a:lnSpc>
                <a:spcPct val="115000"/>
              </a:lnSpc>
              <a:spcBef>
                <a:spcPts val="0"/>
              </a:spcBef>
              <a:spcAft>
                <a:spcPts val="0"/>
              </a:spcAft>
              <a:buClr>
                <a:srgbClr val="434343"/>
              </a:buClr>
              <a:buSzPts val="2400"/>
              <a:buFont typeface="Arvo"/>
              <a:buChar char="●"/>
            </a:pPr>
            <a:r>
              <a:rPr lang="es" sz="2400">
                <a:solidFill>
                  <a:srgbClr val="434343"/>
                </a:solidFill>
                <a:latin typeface="Arvo"/>
                <a:ea typeface="Arvo"/>
                <a:cs typeface="Arvo"/>
                <a:sym typeface="Arvo"/>
              </a:rPr>
              <a:t>Mid -sprint review meeting with scrum team</a:t>
            </a:r>
            <a:endParaRPr sz="2400">
              <a:solidFill>
                <a:srgbClr val="434343"/>
              </a:solidFill>
              <a:latin typeface="Arvo"/>
              <a:ea typeface="Arvo"/>
              <a:cs typeface="Arvo"/>
              <a:sym typeface="Arvo"/>
            </a:endParaRPr>
          </a:p>
          <a:p>
            <a:pPr indent="-381000" lvl="0" marL="457200" rtl="0" algn="l">
              <a:lnSpc>
                <a:spcPct val="115000"/>
              </a:lnSpc>
              <a:spcBef>
                <a:spcPts val="0"/>
              </a:spcBef>
              <a:spcAft>
                <a:spcPts val="0"/>
              </a:spcAft>
              <a:buClr>
                <a:srgbClr val="434343"/>
              </a:buClr>
              <a:buSzPts val="2400"/>
              <a:buFont typeface="Arvo"/>
              <a:buChar char="●"/>
            </a:pPr>
            <a:r>
              <a:rPr lang="es" sz="2400">
                <a:solidFill>
                  <a:srgbClr val="434343"/>
                </a:solidFill>
                <a:latin typeface="Arvo"/>
                <a:ea typeface="Arvo"/>
                <a:cs typeface="Arvo"/>
                <a:sym typeface="Arvo"/>
              </a:rPr>
              <a:t>Quarterly meeting with IT department</a:t>
            </a:r>
            <a:endParaRPr sz="2400">
              <a:solidFill>
                <a:srgbClr val="434343"/>
              </a:solidFill>
              <a:latin typeface="Arvo"/>
              <a:ea typeface="Arvo"/>
              <a:cs typeface="Arvo"/>
              <a:sym typeface="Arvo"/>
            </a:endParaRPr>
          </a:p>
          <a:p>
            <a:pPr indent="-381000" lvl="0" marL="457200" rtl="0" algn="l">
              <a:lnSpc>
                <a:spcPct val="115000"/>
              </a:lnSpc>
              <a:spcBef>
                <a:spcPts val="0"/>
              </a:spcBef>
              <a:spcAft>
                <a:spcPts val="0"/>
              </a:spcAft>
              <a:buClr>
                <a:srgbClr val="434343"/>
              </a:buClr>
              <a:buSzPts val="2400"/>
              <a:buFont typeface="Arvo"/>
              <a:buChar char="●"/>
            </a:pPr>
            <a:r>
              <a:rPr lang="es" sz="2400">
                <a:solidFill>
                  <a:srgbClr val="434343"/>
                </a:solidFill>
                <a:latin typeface="Arvo"/>
                <a:ea typeface="Arvo"/>
                <a:cs typeface="Arvo"/>
                <a:sym typeface="Arvo"/>
              </a:rPr>
              <a:t>Catch up meeting with off -shore team</a:t>
            </a:r>
            <a:endParaRPr sz="2400">
              <a:solidFill>
                <a:srgbClr val="434343"/>
              </a:solidFill>
              <a:latin typeface="Arvo"/>
              <a:ea typeface="Arvo"/>
              <a:cs typeface="Arvo"/>
              <a:sym typeface="Arvo"/>
            </a:endParaRPr>
          </a:p>
          <a:p>
            <a:pPr indent="-381000" lvl="0" marL="457200" rtl="0" algn="l">
              <a:lnSpc>
                <a:spcPct val="115000"/>
              </a:lnSpc>
              <a:spcBef>
                <a:spcPts val="0"/>
              </a:spcBef>
              <a:spcAft>
                <a:spcPts val="0"/>
              </a:spcAft>
              <a:buClr>
                <a:srgbClr val="434343"/>
              </a:buClr>
              <a:buSzPts val="2400"/>
              <a:buFont typeface="Arvo"/>
              <a:buChar char="●"/>
            </a:pPr>
            <a:r>
              <a:rPr lang="es" sz="2400">
                <a:solidFill>
                  <a:srgbClr val="434343"/>
                </a:solidFill>
                <a:latin typeface="Arvo"/>
                <a:ea typeface="Arvo"/>
                <a:cs typeface="Arvo"/>
                <a:sym typeface="Arvo"/>
              </a:rPr>
              <a:t>Launch and learn</a:t>
            </a:r>
            <a:endParaRPr sz="2400">
              <a:solidFill>
                <a:srgbClr val="434343"/>
              </a:solidFill>
              <a:latin typeface="Arvo"/>
              <a:ea typeface="Arvo"/>
              <a:cs typeface="Arvo"/>
              <a:sym typeface="Arvo"/>
            </a:endParaRPr>
          </a:p>
          <a:p>
            <a:pPr indent="-381000" lvl="0" marL="457200" rtl="0" algn="l">
              <a:lnSpc>
                <a:spcPct val="115000"/>
              </a:lnSpc>
              <a:spcBef>
                <a:spcPts val="0"/>
              </a:spcBef>
              <a:spcAft>
                <a:spcPts val="0"/>
              </a:spcAft>
              <a:buClr>
                <a:srgbClr val="434343"/>
              </a:buClr>
              <a:buSzPts val="2400"/>
              <a:buFont typeface="Arvo"/>
              <a:buChar char="●"/>
            </a:pPr>
            <a:r>
              <a:rPr lang="es" sz="2400">
                <a:solidFill>
                  <a:srgbClr val="434343"/>
                </a:solidFill>
                <a:latin typeface="Arvo"/>
                <a:ea typeface="Arvo"/>
                <a:cs typeface="Arvo"/>
                <a:sym typeface="Arvo"/>
              </a:rPr>
              <a:t>Assignment meeting - Tasks sharing meeting</a:t>
            </a:r>
            <a:endParaRPr sz="2400">
              <a:solidFill>
                <a:srgbClr val="434343"/>
              </a:solidFill>
              <a:latin typeface="Arvo"/>
              <a:ea typeface="Arvo"/>
              <a:cs typeface="Arvo"/>
              <a:sym typeface="Arvo"/>
            </a:endParaRPr>
          </a:p>
          <a:p>
            <a:pPr indent="0" lvl="0" marL="0" rtl="0" algn="l">
              <a:lnSpc>
                <a:spcPct val="115000"/>
              </a:lnSpc>
              <a:spcBef>
                <a:spcPts val="1200"/>
              </a:spcBef>
              <a:spcAft>
                <a:spcPts val="0"/>
              </a:spcAft>
              <a:buClr>
                <a:schemeClr val="dk1"/>
              </a:buClr>
              <a:buSzPts val="1100"/>
              <a:buFont typeface="Arial"/>
              <a:buNone/>
            </a:pPr>
            <a:r>
              <a:t/>
            </a:r>
            <a:endParaRPr>
              <a:solidFill>
                <a:srgbClr val="434343"/>
              </a:solidFill>
              <a:latin typeface="Arvo"/>
              <a:ea typeface="Arvo"/>
              <a:cs typeface="Arvo"/>
              <a:sym typeface="Arvo"/>
            </a:endParaRPr>
          </a:p>
          <a:p>
            <a:pPr indent="0" lvl="0" marL="914400" rtl="0" algn="l">
              <a:lnSpc>
                <a:spcPct val="115000"/>
              </a:lnSpc>
              <a:spcBef>
                <a:spcPts val="0"/>
              </a:spcBef>
              <a:spcAft>
                <a:spcPts val="0"/>
              </a:spcAft>
              <a:buNone/>
            </a:pPr>
            <a:r>
              <a:t/>
            </a:r>
            <a:endParaRPr>
              <a:solidFill>
                <a:srgbClr val="434343"/>
              </a:solidFill>
              <a:latin typeface="Arvo"/>
              <a:ea typeface="Arvo"/>
              <a:cs typeface="Arvo"/>
              <a:sym typeface="Arvo"/>
            </a:endParaRPr>
          </a:p>
          <a:p>
            <a:pPr indent="0" lvl="0" marL="914400" rtl="0" algn="l">
              <a:lnSpc>
                <a:spcPct val="115000"/>
              </a:lnSpc>
              <a:spcBef>
                <a:spcPts val="0"/>
              </a:spcBef>
              <a:spcAft>
                <a:spcPts val="0"/>
              </a:spcAft>
              <a:buNone/>
            </a:pPr>
            <a:r>
              <a:t/>
            </a:r>
            <a:endParaRPr>
              <a:solidFill>
                <a:srgbClr val="434343"/>
              </a:solidFill>
              <a:highlight>
                <a:srgbClr val="EFEFEF"/>
              </a:highlight>
              <a:latin typeface="Arvo"/>
              <a:ea typeface="Arvo"/>
              <a:cs typeface="Arvo"/>
              <a:sym typeface="Arvo"/>
            </a:endParaRPr>
          </a:p>
          <a:p>
            <a:pPr indent="0" lvl="0" marL="457200" rtl="0" algn="r">
              <a:lnSpc>
                <a:spcPct val="115000"/>
              </a:lnSpc>
              <a:spcBef>
                <a:spcPts val="0"/>
              </a:spcBef>
              <a:spcAft>
                <a:spcPts val="1200"/>
              </a:spcAft>
              <a:buNone/>
            </a:pPr>
            <a:r>
              <a:t/>
            </a:r>
            <a:endParaRPr>
              <a:solidFill>
                <a:srgbClr val="434343"/>
              </a:solidFill>
              <a:latin typeface="Arvo"/>
              <a:ea typeface="Arvo"/>
              <a:cs typeface="Arvo"/>
              <a:sym typeface="Arv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35"/>
          <p:cNvSpPr txBox="1"/>
          <p:nvPr>
            <p:ph idx="9" type="ctrTitle"/>
          </p:nvPr>
        </p:nvSpPr>
        <p:spPr>
          <a:xfrm>
            <a:off x="4199500" y="420975"/>
            <a:ext cx="1834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F54132"/>
                </a:solidFill>
              </a:rPr>
              <a:t>OUTLINE</a:t>
            </a:r>
            <a:endParaRPr>
              <a:solidFill>
                <a:srgbClr val="F54132"/>
              </a:solidFill>
            </a:endParaRPr>
          </a:p>
        </p:txBody>
      </p:sp>
      <p:sp>
        <p:nvSpPr>
          <p:cNvPr id="552" name="Google Shape;552;p35"/>
          <p:cNvSpPr txBox="1"/>
          <p:nvPr>
            <p:ph type="ctrTitle"/>
          </p:nvPr>
        </p:nvSpPr>
        <p:spPr>
          <a:xfrm>
            <a:off x="3629100" y="1443650"/>
            <a:ext cx="6866400" cy="350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400">
                <a:solidFill>
                  <a:srgbClr val="CCCCCC"/>
                </a:solidFill>
              </a:rPr>
              <a:t>01  SOFTWARE DEVELOPMENT LIFE CYCLE (SDLC)</a:t>
            </a:r>
            <a:endParaRPr sz="2400">
              <a:solidFill>
                <a:srgbClr val="CCCCCC"/>
              </a:solidFill>
            </a:endParaRPr>
          </a:p>
          <a:p>
            <a:pPr indent="-317500" lvl="1" marL="914400" rtl="0" algn="l">
              <a:spcBef>
                <a:spcPts val="0"/>
              </a:spcBef>
              <a:spcAft>
                <a:spcPts val="0"/>
              </a:spcAft>
              <a:buClr>
                <a:srgbClr val="CCCCCC"/>
              </a:buClr>
              <a:buSzPts val="1400"/>
              <a:buFont typeface="Roboto Slab"/>
              <a:buChar char="○"/>
            </a:pPr>
            <a:r>
              <a:rPr lang="es" sz="1400">
                <a:solidFill>
                  <a:srgbClr val="CCCCCC"/>
                </a:solidFill>
                <a:latin typeface="Roboto Slab"/>
                <a:ea typeface="Roboto Slab"/>
                <a:cs typeface="Roboto Slab"/>
                <a:sym typeface="Roboto Slab"/>
              </a:rPr>
              <a:t>Software Development Phases</a:t>
            </a:r>
            <a:endParaRPr sz="1400">
              <a:solidFill>
                <a:srgbClr val="CCCCCC"/>
              </a:solidFill>
              <a:latin typeface="Roboto Slab"/>
              <a:ea typeface="Roboto Slab"/>
              <a:cs typeface="Roboto Slab"/>
              <a:sym typeface="Roboto Slab"/>
            </a:endParaRPr>
          </a:p>
          <a:p>
            <a:pPr indent="0" lvl="0" marL="0" rtl="0" algn="l">
              <a:spcBef>
                <a:spcPts val="0"/>
              </a:spcBef>
              <a:spcAft>
                <a:spcPts val="0"/>
              </a:spcAft>
              <a:buNone/>
            </a:pPr>
            <a:r>
              <a:t/>
            </a:r>
            <a:endParaRPr sz="1400">
              <a:latin typeface="Roboto Slab"/>
              <a:ea typeface="Roboto Slab"/>
              <a:cs typeface="Roboto Slab"/>
              <a:sym typeface="Roboto Slab"/>
            </a:endParaRPr>
          </a:p>
          <a:p>
            <a:pPr indent="0" lvl="0" marL="0" rtl="0" algn="l">
              <a:spcBef>
                <a:spcPts val="0"/>
              </a:spcBef>
              <a:spcAft>
                <a:spcPts val="0"/>
              </a:spcAft>
              <a:buNone/>
            </a:pPr>
            <a:r>
              <a:t/>
            </a:r>
            <a:endParaRPr sz="1400">
              <a:latin typeface="Roboto Slab"/>
              <a:ea typeface="Roboto Slab"/>
              <a:cs typeface="Roboto Slab"/>
              <a:sym typeface="Roboto Slab"/>
            </a:endParaRPr>
          </a:p>
          <a:p>
            <a:pPr indent="0" lvl="0" marL="0" rtl="0" algn="l">
              <a:spcBef>
                <a:spcPts val="0"/>
              </a:spcBef>
              <a:spcAft>
                <a:spcPts val="0"/>
              </a:spcAft>
              <a:buNone/>
            </a:pPr>
            <a:r>
              <a:rPr lang="es" sz="2400">
                <a:solidFill>
                  <a:srgbClr val="B7B7B7"/>
                </a:solidFill>
              </a:rPr>
              <a:t>02  AGILE ENVIRONMENT</a:t>
            </a:r>
            <a:endParaRPr sz="2400">
              <a:solidFill>
                <a:srgbClr val="B7B7B7"/>
              </a:solidFill>
            </a:endParaRPr>
          </a:p>
          <a:p>
            <a:pPr indent="-317500" lvl="1" marL="914400" rtl="0" algn="l">
              <a:spcBef>
                <a:spcPts val="0"/>
              </a:spcBef>
              <a:spcAft>
                <a:spcPts val="0"/>
              </a:spcAft>
              <a:buClr>
                <a:srgbClr val="B7B7B7"/>
              </a:buClr>
              <a:buSzPts val="1400"/>
              <a:buFont typeface="Roboto Slab"/>
              <a:buChar char="○"/>
            </a:pPr>
            <a:r>
              <a:rPr lang="es" sz="1400">
                <a:solidFill>
                  <a:srgbClr val="B7B7B7"/>
                </a:solidFill>
                <a:latin typeface="Roboto Slab"/>
                <a:ea typeface="Roboto Slab"/>
                <a:cs typeface="Roboto Slab"/>
                <a:sym typeface="Roboto Slab"/>
              </a:rPr>
              <a:t>Agile Methodology</a:t>
            </a:r>
            <a:endParaRPr sz="1400">
              <a:solidFill>
                <a:srgbClr val="B7B7B7"/>
              </a:solidFill>
              <a:latin typeface="Roboto Slab"/>
              <a:ea typeface="Roboto Slab"/>
              <a:cs typeface="Roboto Slab"/>
              <a:sym typeface="Roboto Slab"/>
            </a:endParaRPr>
          </a:p>
          <a:p>
            <a:pPr indent="-317500" lvl="1" marL="914400" rtl="0" algn="l">
              <a:spcBef>
                <a:spcPts val="0"/>
              </a:spcBef>
              <a:spcAft>
                <a:spcPts val="0"/>
              </a:spcAft>
              <a:buClr>
                <a:srgbClr val="B7B7B7"/>
              </a:buClr>
              <a:buSzPts val="1400"/>
              <a:buFont typeface="Roboto Slab"/>
              <a:buChar char="○"/>
            </a:pPr>
            <a:r>
              <a:rPr lang="es" sz="1400">
                <a:solidFill>
                  <a:srgbClr val="B7B7B7"/>
                </a:solidFill>
                <a:latin typeface="Roboto Slab"/>
                <a:ea typeface="Roboto Slab"/>
                <a:cs typeface="Roboto Slab"/>
                <a:sym typeface="Roboto Slab"/>
              </a:rPr>
              <a:t>Scrum Team Members</a:t>
            </a:r>
            <a:endParaRPr sz="1400">
              <a:solidFill>
                <a:srgbClr val="B7B7B7"/>
              </a:solidFill>
              <a:latin typeface="Roboto Slab"/>
              <a:ea typeface="Roboto Slab"/>
              <a:cs typeface="Roboto Slab"/>
              <a:sym typeface="Roboto Slab"/>
            </a:endParaRPr>
          </a:p>
          <a:p>
            <a:pPr indent="-317500" lvl="1" marL="914400" rtl="0" algn="l">
              <a:spcBef>
                <a:spcPts val="0"/>
              </a:spcBef>
              <a:spcAft>
                <a:spcPts val="0"/>
              </a:spcAft>
              <a:buClr>
                <a:srgbClr val="B7B7B7"/>
              </a:buClr>
              <a:buSzPts val="1400"/>
              <a:buFont typeface="Roboto Slab"/>
              <a:buChar char="○"/>
            </a:pPr>
            <a:r>
              <a:rPr lang="es" sz="1400">
                <a:solidFill>
                  <a:srgbClr val="B7B7B7"/>
                </a:solidFill>
                <a:latin typeface="Roboto Slab"/>
                <a:ea typeface="Roboto Slab"/>
                <a:cs typeface="Roboto Slab"/>
                <a:sym typeface="Roboto Slab"/>
              </a:rPr>
              <a:t>Agile Ceremonies</a:t>
            </a:r>
            <a:endParaRPr sz="1400">
              <a:solidFill>
                <a:srgbClr val="B7B7B7"/>
              </a:solidFill>
              <a:latin typeface="Roboto Slab"/>
              <a:ea typeface="Roboto Slab"/>
              <a:cs typeface="Roboto Slab"/>
              <a:sym typeface="Roboto Slab"/>
            </a:endParaRPr>
          </a:p>
          <a:p>
            <a:pPr indent="0" lvl="0" marL="0" rtl="0" algn="l">
              <a:spcBef>
                <a:spcPts val="0"/>
              </a:spcBef>
              <a:spcAft>
                <a:spcPts val="0"/>
              </a:spcAft>
              <a:buNone/>
            </a:pPr>
            <a:r>
              <a:t/>
            </a:r>
            <a:endParaRPr sz="1400">
              <a:solidFill>
                <a:srgbClr val="000000"/>
              </a:solidFill>
              <a:latin typeface="Roboto Slab"/>
              <a:ea typeface="Roboto Slab"/>
              <a:cs typeface="Roboto Slab"/>
              <a:sym typeface="Roboto Slab"/>
            </a:endParaRPr>
          </a:p>
          <a:p>
            <a:pPr indent="0" lvl="0" marL="0" rtl="0" algn="l">
              <a:spcBef>
                <a:spcPts val="0"/>
              </a:spcBef>
              <a:spcAft>
                <a:spcPts val="0"/>
              </a:spcAft>
              <a:buNone/>
            </a:pPr>
            <a:r>
              <a:rPr lang="es" sz="2400">
                <a:solidFill>
                  <a:srgbClr val="000000"/>
                </a:solidFill>
              </a:rPr>
              <a:t>03  SOFTWARE TESTING LIFE CYCLE (STLC)</a:t>
            </a:r>
            <a:endParaRPr sz="1400">
              <a:solidFill>
                <a:srgbClr val="000000"/>
              </a:solidFill>
              <a:latin typeface="Roboto Slab"/>
              <a:ea typeface="Roboto Slab"/>
              <a:cs typeface="Roboto Slab"/>
              <a:sym typeface="Roboto Slab"/>
            </a:endParaRPr>
          </a:p>
          <a:p>
            <a:pPr indent="-317500" lvl="1" marL="914400" rtl="0" algn="l">
              <a:spcBef>
                <a:spcPts val="0"/>
              </a:spcBef>
              <a:spcAft>
                <a:spcPts val="0"/>
              </a:spcAft>
              <a:buClr>
                <a:srgbClr val="000000"/>
              </a:buClr>
              <a:buSzPts val="1400"/>
              <a:buFont typeface="Roboto Slab"/>
              <a:buChar char="○"/>
            </a:pPr>
            <a:r>
              <a:rPr lang="es" sz="1400">
                <a:solidFill>
                  <a:srgbClr val="000000"/>
                </a:solidFill>
                <a:latin typeface="Roboto Slab"/>
                <a:ea typeface="Roboto Slab"/>
                <a:cs typeface="Roboto Slab"/>
                <a:sym typeface="Roboto Slab"/>
              </a:rPr>
              <a:t>QA Engineer Roles</a:t>
            </a:r>
            <a:endParaRPr sz="1400">
              <a:solidFill>
                <a:srgbClr val="000000"/>
              </a:solidFill>
              <a:latin typeface="Roboto Slab"/>
              <a:ea typeface="Roboto Slab"/>
              <a:cs typeface="Roboto Slab"/>
              <a:sym typeface="Roboto Slab"/>
            </a:endParaRPr>
          </a:p>
          <a:p>
            <a:pPr indent="-317500" lvl="1" marL="914400" rtl="0" algn="l">
              <a:spcBef>
                <a:spcPts val="0"/>
              </a:spcBef>
              <a:spcAft>
                <a:spcPts val="0"/>
              </a:spcAft>
              <a:buClr>
                <a:srgbClr val="000000"/>
              </a:buClr>
              <a:buSzPts val="1400"/>
              <a:buFont typeface="Roboto Slab"/>
              <a:buChar char="○"/>
            </a:pPr>
            <a:r>
              <a:rPr lang="es" sz="1400">
                <a:solidFill>
                  <a:srgbClr val="000000"/>
                </a:solidFill>
                <a:latin typeface="Roboto Slab"/>
                <a:ea typeface="Roboto Slab"/>
                <a:cs typeface="Roboto Slab"/>
                <a:sym typeface="Roboto Slab"/>
              </a:rPr>
              <a:t>Test Types</a:t>
            </a:r>
            <a:endParaRPr sz="1400">
              <a:solidFill>
                <a:srgbClr val="000000"/>
              </a:solidFill>
              <a:latin typeface="Roboto Slab"/>
              <a:ea typeface="Roboto Slab"/>
              <a:cs typeface="Roboto Slab"/>
              <a:sym typeface="Roboto Slab"/>
            </a:endParaRPr>
          </a:p>
          <a:p>
            <a:pPr indent="0" lvl="0" marL="0" rtl="0" algn="l">
              <a:spcBef>
                <a:spcPts val="0"/>
              </a:spcBef>
              <a:spcAft>
                <a:spcPts val="0"/>
              </a:spcAft>
              <a:buNone/>
            </a:pPr>
            <a:r>
              <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36"/>
          <p:cNvSpPr txBox="1"/>
          <p:nvPr>
            <p:ph type="ctrTitle"/>
          </p:nvPr>
        </p:nvSpPr>
        <p:spPr>
          <a:xfrm flipH="1">
            <a:off x="770550" y="468450"/>
            <a:ext cx="5394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SOFTWARE TESTING LIFE CYCLE</a:t>
            </a:r>
            <a:endParaRPr/>
          </a:p>
        </p:txBody>
      </p:sp>
      <p:cxnSp>
        <p:nvCxnSpPr>
          <p:cNvPr id="558" name="Google Shape;558;p36"/>
          <p:cNvCxnSpPr/>
          <p:nvPr/>
        </p:nvCxnSpPr>
        <p:spPr>
          <a:xfrm>
            <a:off x="4579075" y="1831550"/>
            <a:ext cx="4339200" cy="0"/>
          </a:xfrm>
          <a:prstGeom prst="straightConnector1">
            <a:avLst/>
          </a:prstGeom>
          <a:noFill/>
          <a:ln cap="flat" cmpd="sng" w="19050">
            <a:solidFill>
              <a:schemeClr val="dk2"/>
            </a:solidFill>
            <a:prstDash val="solid"/>
            <a:round/>
            <a:headEnd len="med" w="med" type="none"/>
            <a:tailEnd len="med" w="med" type="none"/>
          </a:ln>
        </p:spPr>
      </p:cxnSp>
      <p:sp>
        <p:nvSpPr>
          <p:cNvPr id="559" name="Google Shape;559;p36"/>
          <p:cNvSpPr txBox="1"/>
          <p:nvPr>
            <p:ph type="ctrTitle"/>
          </p:nvPr>
        </p:nvSpPr>
        <p:spPr>
          <a:xfrm>
            <a:off x="4579075" y="1233950"/>
            <a:ext cx="3441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400"/>
              <a:t>STLC CYCLE:</a:t>
            </a:r>
            <a:endParaRPr sz="2400"/>
          </a:p>
        </p:txBody>
      </p:sp>
      <p:sp>
        <p:nvSpPr>
          <p:cNvPr id="560" name="Google Shape;560;p36"/>
          <p:cNvSpPr txBox="1"/>
          <p:nvPr>
            <p:ph type="ctrTitle"/>
          </p:nvPr>
        </p:nvSpPr>
        <p:spPr>
          <a:xfrm>
            <a:off x="4579075" y="1889650"/>
            <a:ext cx="3814800" cy="2619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1DCDC3"/>
              </a:buClr>
              <a:buSzPts val="2000"/>
              <a:buFont typeface="Roboto Slab"/>
              <a:buChar char="●"/>
            </a:pPr>
            <a:r>
              <a:rPr lang="es" sz="2000">
                <a:latin typeface="Roboto Slab"/>
                <a:ea typeface="Roboto Slab"/>
                <a:cs typeface="Roboto Slab"/>
                <a:sym typeface="Roboto Slab"/>
              </a:rPr>
              <a:t>Requirements Analysis</a:t>
            </a:r>
            <a:endParaRPr sz="2000">
              <a:latin typeface="Roboto Slab"/>
              <a:ea typeface="Roboto Slab"/>
              <a:cs typeface="Roboto Slab"/>
              <a:sym typeface="Roboto Slab"/>
            </a:endParaRPr>
          </a:p>
          <a:p>
            <a:pPr indent="-355600" lvl="0" marL="457200" rtl="0" algn="l">
              <a:spcBef>
                <a:spcPts val="0"/>
              </a:spcBef>
              <a:spcAft>
                <a:spcPts val="0"/>
              </a:spcAft>
              <a:buClr>
                <a:srgbClr val="1DCDC3"/>
              </a:buClr>
              <a:buSzPts val="2000"/>
              <a:buFont typeface="Roboto Slab"/>
              <a:buChar char="●"/>
            </a:pPr>
            <a:r>
              <a:rPr lang="es" sz="2000">
                <a:latin typeface="Roboto Slab"/>
                <a:ea typeface="Roboto Slab"/>
                <a:cs typeface="Roboto Slab"/>
                <a:sym typeface="Roboto Slab"/>
              </a:rPr>
              <a:t>Test Planning</a:t>
            </a:r>
            <a:endParaRPr sz="2000">
              <a:latin typeface="Roboto Slab"/>
              <a:ea typeface="Roboto Slab"/>
              <a:cs typeface="Roboto Slab"/>
              <a:sym typeface="Roboto Slab"/>
            </a:endParaRPr>
          </a:p>
          <a:p>
            <a:pPr indent="-355600" lvl="0" marL="457200" rtl="0" algn="l">
              <a:spcBef>
                <a:spcPts val="0"/>
              </a:spcBef>
              <a:spcAft>
                <a:spcPts val="0"/>
              </a:spcAft>
              <a:buClr>
                <a:srgbClr val="1DCDC3"/>
              </a:buClr>
              <a:buSzPts val="2000"/>
              <a:buFont typeface="Roboto Slab"/>
              <a:buChar char="●"/>
            </a:pPr>
            <a:r>
              <a:rPr lang="es" sz="2000">
                <a:latin typeface="Roboto Slab"/>
                <a:ea typeface="Roboto Slab"/>
                <a:cs typeface="Roboto Slab"/>
                <a:sym typeface="Roboto Slab"/>
              </a:rPr>
              <a:t>Test Case Development</a:t>
            </a:r>
            <a:endParaRPr sz="2000">
              <a:latin typeface="Roboto Slab"/>
              <a:ea typeface="Roboto Slab"/>
              <a:cs typeface="Roboto Slab"/>
              <a:sym typeface="Roboto Slab"/>
            </a:endParaRPr>
          </a:p>
          <a:p>
            <a:pPr indent="-355600" lvl="0" marL="457200" rtl="0" algn="l">
              <a:spcBef>
                <a:spcPts val="0"/>
              </a:spcBef>
              <a:spcAft>
                <a:spcPts val="0"/>
              </a:spcAft>
              <a:buClr>
                <a:srgbClr val="1DCDC3"/>
              </a:buClr>
              <a:buSzPts val="2000"/>
              <a:buFont typeface="Roboto Slab"/>
              <a:buChar char="●"/>
            </a:pPr>
            <a:r>
              <a:rPr lang="es" sz="2000">
                <a:latin typeface="Roboto Slab"/>
                <a:ea typeface="Roboto Slab"/>
                <a:cs typeface="Roboto Slab"/>
                <a:sym typeface="Roboto Slab"/>
              </a:rPr>
              <a:t>Environment Setup</a:t>
            </a:r>
            <a:endParaRPr sz="2000">
              <a:latin typeface="Roboto Slab"/>
              <a:ea typeface="Roboto Slab"/>
              <a:cs typeface="Roboto Slab"/>
              <a:sym typeface="Roboto Slab"/>
            </a:endParaRPr>
          </a:p>
          <a:p>
            <a:pPr indent="-355600" lvl="0" marL="457200" rtl="0" algn="l">
              <a:spcBef>
                <a:spcPts val="0"/>
              </a:spcBef>
              <a:spcAft>
                <a:spcPts val="0"/>
              </a:spcAft>
              <a:buClr>
                <a:srgbClr val="1DCDC3"/>
              </a:buClr>
              <a:buSzPts val="2000"/>
              <a:buFont typeface="Roboto Slab"/>
              <a:buChar char="●"/>
            </a:pPr>
            <a:r>
              <a:rPr lang="es" sz="2000">
                <a:latin typeface="Roboto Slab"/>
                <a:ea typeface="Roboto Slab"/>
                <a:cs typeface="Roboto Slab"/>
                <a:sym typeface="Roboto Slab"/>
              </a:rPr>
              <a:t>Test Execution</a:t>
            </a:r>
            <a:endParaRPr sz="2000">
              <a:latin typeface="Roboto Slab"/>
              <a:ea typeface="Roboto Slab"/>
              <a:cs typeface="Roboto Slab"/>
              <a:sym typeface="Roboto Slab"/>
            </a:endParaRPr>
          </a:p>
          <a:p>
            <a:pPr indent="-355600" lvl="0" marL="457200" rtl="0" algn="l">
              <a:spcBef>
                <a:spcPts val="0"/>
              </a:spcBef>
              <a:spcAft>
                <a:spcPts val="0"/>
              </a:spcAft>
              <a:buClr>
                <a:srgbClr val="1DCDC3"/>
              </a:buClr>
              <a:buSzPts val="2000"/>
              <a:buFont typeface="Roboto Slab"/>
              <a:buChar char="●"/>
            </a:pPr>
            <a:r>
              <a:rPr lang="es" sz="2000">
                <a:latin typeface="Roboto Slab"/>
                <a:ea typeface="Roboto Slab"/>
                <a:cs typeface="Roboto Slab"/>
                <a:sym typeface="Roboto Slab"/>
              </a:rPr>
              <a:t>Test Reporting</a:t>
            </a:r>
            <a:endParaRPr sz="2000">
              <a:latin typeface="Roboto Slab"/>
              <a:ea typeface="Roboto Slab"/>
              <a:cs typeface="Roboto Slab"/>
              <a:sym typeface="Roboto Slab"/>
            </a:endParaRPr>
          </a:p>
          <a:p>
            <a:pPr indent="-355600" lvl="0" marL="457200" rtl="0" algn="l">
              <a:spcBef>
                <a:spcPts val="0"/>
              </a:spcBef>
              <a:spcAft>
                <a:spcPts val="0"/>
              </a:spcAft>
              <a:buClr>
                <a:srgbClr val="1DCDC3"/>
              </a:buClr>
              <a:buSzPts val="2000"/>
              <a:buFont typeface="Roboto Slab"/>
              <a:buChar char="●"/>
            </a:pPr>
            <a:r>
              <a:rPr lang="es" sz="2000">
                <a:latin typeface="Roboto Slab"/>
                <a:ea typeface="Roboto Slab"/>
                <a:cs typeface="Roboto Slab"/>
                <a:sym typeface="Roboto Slab"/>
              </a:rPr>
              <a:t>Bug Logging - </a:t>
            </a:r>
            <a:r>
              <a:rPr lang="es" sz="2000">
                <a:latin typeface="Roboto Slab"/>
                <a:ea typeface="Roboto Slab"/>
                <a:cs typeface="Roboto Slab"/>
                <a:sym typeface="Roboto Slab"/>
              </a:rPr>
              <a:t>Tracking </a:t>
            </a:r>
            <a:endParaRPr sz="2000">
              <a:latin typeface="Roboto Slab"/>
              <a:ea typeface="Roboto Slab"/>
              <a:cs typeface="Roboto Slab"/>
              <a:sym typeface="Roboto Slab"/>
            </a:endParaRPr>
          </a:p>
        </p:txBody>
      </p:sp>
      <p:grpSp>
        <p:nvGrpSpPr>
          <p:cNvPr id="561" name="Google Shape;561;p36"/>
          <p:cNvGrpSpPr/>
          <p:nvPr/>
        </p:nvGrpSpPr>
        <p:grpSpPr>
          <a:xfrm>
            <a:off x="746262" y="1248525"/>
            <a:ext cx="3141797" cy="2890136"/>
            <a:chOff x="3179914" y="2889488"/>
            <a:chExt cx="421854" cy="404911"/>
          </a:xfrm>
        </p:grpSpPr>
        <p:sp>
          <p:nvSpPr>
            <p:cNvPr id="562" name="Google Shape;562;p36"/>
            <p:cNvSpPr/>
            <p:nvPr/>
          </p:nvSpPr>
          <p:spPr>
            <a:xfrm>
              <a:off x="3402328" y="2889749"/>
              <a:ext cx="163726" cy="157477"/>
            </a:xfrm>
            <a:custGeom>
              <a:rect b="b" l="l" r="r" t="t"/>
              <a:pathLst>
                <a:path extrusionOk="0" h="7232" w="7519">
                  <a:moveTo>
                    <a:pt x="24" y="0"/>
                  </a:moveTo>
                  <a:lnTo>
                    <a:pt x="1447" y="2583"/>
                  </a:lnTo>
                  <a:lnTo>
                    <a:pt x="1" y="5257"/>
                  </a:lnTo>
                  <a:cubicBezTo>
                    <a:pt x="1252" y="5418"/>
                    <a:pt x="2365" y="6141"/>
                    <a:pt x="2996" y="7231"/>
                  </a:cubicBezTo>
                  <a:lnTo>
                    <a:pt x="5958" y="7151"/>
                  </a:lnTo>
                  <a:lnTo>
                    <a:pt x="7518" y="4580"/>
                  </a:lnTo>
                  <a:cubicBezTo>
                    <a:pt x="5946" y="1894"/>
                    <a:pt x="3134" y="184"/>
                    <a:pt x="24" y="0"/>
                  </a:cubicBezTo>
                  <a:close/>
                </a:path>
              </a:pathLst>
            </a:custGeom>
            <a:solidFill>
              <a:srgbClr val="F54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1000">
                  <a:solidFill>
                    <a:srgbClr val="434343"/>
                  </a:solidFill>
                  <a:latin typeface="Roboto Slab"/>
                  <a:ea typeface="Roboto Slab"/>
                  <a:cs typeface="Roboto Slab"/>
                  <a:sym typeface="Roboto Slab"/>
                </a:rPr>
                <a:t>    Environment</a:t>
              </a:r>
              <a:endParaRPr b="1" sz="1000">
                <a:solidFill>
                  <a:srgbClr val="434343"/>
                </a:solidFill>
                <a:latin typeface="Roboto Slab"/>
                <a:ea typeface="Roboto Slab"/>
                <a:cs typeface="Roboto Slab"/>
                <a:sym typeface="Roboto Slab"/>
              </a:endParaRPr>
            </a:p>
            <a:p>
              <a:pPr indent="0" lvl="0" marL="0" rtl="0" algn="l">
                <a:spcBef>
                  <a:spcPts val="0"/>
                </a:spcBef>
                <a:spcAft>
                  <a:spcPts val="0"/>
                </a:spcAft>
                <a:buNone/>
              </a:pPr>
              <a:r>
                <a:rPr b="1" lang="es" sz="1000">
                  <a:solidFill>
                    <a:srgbClr val="434343"/>
                  </a:solidFill>
                  <a:latin typeface="Roboto Slab"/>
                  <a:ea typeface="Roboto Slab"/>
                  <a:cs typeface="Roboto Slab"/>
                  <a:sym typeface="Roboto Slab"/>
                </a:rPr>
                <a:t>           Setup</a:t>
              </a:r>
              <a:endParaRPr b="1" sz="1000">
                <a:solidFill>
                  <a:srgbClr val="434343"/>
                </a:solidFill>
                <a:latin typeface="Roboto Slab"/>
                <a:ea typeface="Roboto Slab"/>
                <a:cs typeface="Roboto Slab"/>
                <a:sym typeface="Roboto Slab"/>
              </a:endParaRPr>
            </a:p>
          </p:txBody>
        </p:sp>
        <p:sp>
          <p:nvSpPr>
            <p:cNvPr id="563" name="Google Shape;563;p36"/>
            <p:cNvSpPr/>
            <p:nvPr/>
          </p:nvSpPr>
          <p:spPr>
            <a:xfrm>
              <a:off x="3467807" y="3000956"/>
              <a:ext cx="133960" cy="191707"/>
            </a:xfrm>
            <a:custGeom>
              <a:rect b="b" l="l" r="r" t="t"/>
              <a:pathLst>
                <a:path extrusionOk="0" h="8804" w="6199">
                  <a:moveTo>
                    <a:pt x="4798" y="1"/>
                  </a:moveTo>
                  <a:lnTo>
                    <a:pt x="3249" y="2549"/>
                  </a:lnTo>
                  <a:lnTo>
                    <a:pt x="242" y="2629"/>
                  </a:lnTo>
                  <a:cubicBezTo>
                    <a:pt x="724" y="3800"/>
                    <a:pt x="644" y="5131"/>
                    <a:pt x="1" y="6221"/>
                  </a:cubicBezTo>
                  <a:lnTo>
                    <a:pt x="1550" y="8746"/>
                  </a:lnTo>
                  <a:lnTo>
                    <a:pt x="4557" y="8804"/>
                  </a:lnTo>
                  <a:cubicBezTo>
                    <a:pt x="6107" y="6095"/>
                    <a:pt x="6199" y="2790"/>
                    <a:pt x="4798" y="1"/>
                  </a:cubicBezTo>
                  <a:close/>
                </a:path>
              </a:pathLst>
            </a:custGeom>
            <a:solidFill>
              <a:srgbClr val="FF7C4E"/>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900">
                <a:solidFill>
                  <a:srgbClr val="434343"/>
                </a:solidFill>
                <a:latin typeface="Roboto Slab"/>
                <a:ea typeface="Roboto Slab"/>
                <a:cs typeface="Roboto Slab"/>
                <a:sym typeface="Roboto Slab"/>
              </a:endParaRPr>
            </a:p>
            <a:p>
              <a:pPr indent="0" lvl="0" marL="0" rtl="0" algn="l">
                <a:spcBef>
                  <a:spcPts val="0"/>
                </a:spcBef>
                <a:spcAft>
                  <a:spcPts val="0"/>
                </a:spcAft>
                <a:buNone/>
              </a:pPr>
              <a:r>
                <a:rPr lang="es" sz="900">
                  <a:solidFill>
                    <a:srgbClr val="434343"/>
                  </a:solidFill>
                  <a:latin typeface="Roboto Slab"/>
                  <a:ea typeface="Roboto Slab"/>
                  <a:cs typeface="Roboto Slab"/>
                  <a:sym typeface="Roboto Slab"/>
                </a:rPr>
                <a:t>                   </a:t>
              </a:r>
              <a:endParaRPr sz="900">
                <a:solidFill>
                  <a:srgbClr val="434343"/>
                </a:solidFill>
                <a:latin typeface="Roboto Slab"/>
                <a:ea typeface="Roboto Slab"/>
                <a:cs typeface="Roboto Slab"/>
                <a:sym typeface="Roboto Slab"/>
              </a:endParaRPr>
            </a:p>
            <a:p>
              <a:pPr indent="0" lvl="0" marL="0" rtl="0" algn="l">
                <a:spcBef>
                  <a:spcPts val="0"/>
                </a:spcBef>
                <a:spcAft>
                  <a:spcPts val="0"/>
                </a:spcAft>
                <a:buNone/>
              </a:pPr>
              <a:r>
                <a:t/>
              </a:r>
              <a:endParaRPr sz="900">
                <a:solidFill>
                  <a:srgbClr val="434343"/>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s" sz="900">
                  <a:solidFill>
                    <a:srgbClr val="434343"/>
                  </a:solidFill>
                  <a:latin typeface="Roboto Slab"/>
                  <a:ea typeface="Roboto Slab"/>
                  <a:cs typeface="Roboto Slab"/>
                  <a:sym typeface="Roboto Slab"/>
                </a:rPr>
                <a:t>    </a:t>
              </a:r>
              <a:r>
                <a:rPr b="1" lang="es" sz="1000">
                  <a:solidFill>
                    <a:srgbClr val="434343"/>
                  </a:solidFill>
                  <a:latin typeface="Roboto Slab"/>
                  <a:ea typeface="Roboto Slab"/>
                  <a:cs typeface="Roboto Slab"/>
                  <a:sym typeface="Roboto Slab"/>
                </a:rPr>
                <a:t>Test</a:t>
              </a:r>
              <a:endParaRPr b="1" sz="1000">
                <a:solidFill>
                  <a:srgbClr val="434343"/>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b="1" lang="es" sz="1000">
                  <a:solidFill>
                    <a:srgbClr val="434343"/>
                  </a:solidFill>
                  <a:latin typeface="Roboto Slab"/>
                  <a:ea typeface="Roboto Slab"/>
                  <a:cs typeface="Roboto Slab"/>
                  <a:sym typeface="Roboto Slab"/>
                </a:rPr>
                <a:t>Execution</a:t>
              </a:r>
              <a:endParaRPr b="1" sz="1000">
                <a:solidFill>
                  <a:srgbClr val="434343"/>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564" name="Google Shape;564;p36"/>
            <p:cNvSpPr/>
            <p:nvPr/>
          </p:nvSpPr>
          <p:spPr>
            <a:xfrm>
              <a:off x="3218928" y="2889488"/>
              <a:ext cx="198457" cy="149224"/>
            </a:xfrm>
            <a:custGeom>
              <a:rect b="b" l="l" r="r" t="t"/>
              <a:pathLst>
                <a:path extrusionOk="0" h="6853" w="9114">
                  <a:moveTo>
                    <a:pt x="7690" y="1"/>
                  </a:moveTo>
                  <a:cubicBezTo>
                    <a:pt x="4592" y="24"/>
                    <a:pt x="1711" y="1585"/>
                    <a:pt x="1" y="4156"/>
                  </a:cubicBezTo>
                  <a:lnTo>
                    <a:pt x="2904" y="4225"/>
                  </a:lnTo>
                  <a:lnTo>
                    <a:pt x="4511" y="6853"/>
                  </a:lnTo>
                  <a:cubicBezTo>
                    <a:pt x="5257" y="5854"/>
                    <a:pt x="6428" y="5258"/>
                    <a:pt x="7679" y="5235"/>
                  </a:cubicBezTo>
                  <a:lnTo>
                    <a:pt x="9114" y="2606"/>
                  </a:lnTo>
                  <a:lnTo>
                    <a:pt x="7690" y="1"/>
                  </a:lnTo>
                  <a:close/>
                </a:path>
              </a:pathLst>
            </a:custGeom>
            <a:solidFill>
              <a:srgbClr val="1DCDC3"/>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900">
                <a:solidFill>
                  <a:srgbClr val="434343"/>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s" sz="900">
                  <a:solidFill>
                    <a:srgbClr val="434343"/>
                  </a:solidFill>
                  <a:latin typeface="Roboto Slab"/>
                  <a:ea typeface="Roboto Slab"/>
                  <a:cs typeface="Roboto Slab"/>
                  <a:sym typeface="Roboto Slab"/>
                </a:rPr>
                <a:t>            </a:t>
              </a:r>
              <a:r>
                <a:rPr b="1" lang="es" sz="900">
                  <a:solidFill>
                    <a:srgbClr val="434343"/>
                  </a:solidFill>
                  <a:latin typeface="Roboto Slab"/>
                  <a:ea typeface="Roboto Slab"/>
                  <a:cs typeface="Roboto Slab"/>
                  <a:sym typeface="Roboto Slab"/>
                </a:rPr>
                <a:t> </a:t>
              </a:r>
              <a:r>
                <a:rPr b="1" lang="es" sz="1000">
                  <a:solidFill>
                    <a:srgbClr val="434343"/>
                  </a:solidFill>
                  <a:latin typeface="Roboto Slab"/>
                  <a:ea typeface="Roboto Slab"/>
                  <a:cs typeface="Roboto Slab"/>
                  <a:sym typeface="Roboto Slab"/>
                </a:rPr>
                <a:t>Test Case</a:t>
              </a:r>
              <a:endParaRPr b="1" sz="1000">
                <a:solidFill>
                  <a:srgbClr val="434343"/>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b="1" lang="es" sz="1000">
                  <a:solidFill>
                    <a:srgbClr val="434343"/>
                  </a:solidFill>
                  <a:latin typeface="Roboto Slab"/>
                  <a:ea typeface="Roboto Slab"/>
                  <a:cs typeface="Roboto Slab"/>
                  <a:sym typeface="Roboto Slab"/>
                </a:rPr>
                <a:t>          Development</a:t>
              </a:r>
              <a:endParaRPr b="1" sz="1000">
                <a:solidFill>
                  <a:srgbClr val="434343"/>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565" name="Google Shape;565;p36"/>
            <p:cNvSpPr/>
            <p:nvPr/>
          </p:nvSpPr>
          <p:spPr>
            <a:xfrm>
              <a:off x="3179914" y="2991462"/>
              <a:ext cx="133960" cy="190205"/>
            </a:xfrm>
            <a:custGeom>
              <a:rect b="b" l="l" r="r" t="t"/>
              <a:pathLst>
                <a:path extrusionOk="0" h="8735" w="6152">
                  <a:moveTo>
                    <a:pt x="1641" y="1"/>
                  </a:moveTo>
                  <a:cubicBezTo>
                    <a:pt x="103" y="2686"/>
                    <a:pt x="0" y="5957"/>
                    <a:pt x="1366" y="8735"/>
                  </a:cubicBezTo>
                  <a:lnTo>
                    <a:pt x="2869" y="6244"/>
                  </a:lnTo>
                  <a:lnTo>
                    <a:pt x="5957" y="6164"/>
                  </a:lnTo>
                  <a:cubicBezTo>
                    <a:pt x="5486" y="5016"/>
                    <a:pt x="5555" y="3731"/>
                    <a:pt x="6152" y="2640"/>
                  </a:cubicBezTo>
                  <a:lnTo>
                    <a:pt x="4568" y="58"/>
                  </a:lnTo>
                  <a:lnTo>
                    <a:pt x="1641" y="1"/>
                  </a:lnTo>
                  <a:close/>
                </a:path>
              </a:pathLst>
            </a:custGeom>
            <a:solidFill>
              <a:srgbClr val="00A6A6"/>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900">
                  <a:solidFill>
                    <a:srgbClr val="434343"/>
                  </a:solidFill>
                  <a:latin typeface="Roboto Slab"/>
                  <a:ea typeface="Roboto Slab"/>
                  <a:cs typeface="Roboto Slab"/>
                  <a:sym typeface="Roboto Slab"/>
                </a:rPr>
                <a:t>     </a:t>
              </a:r>
              <a:r>
                <a:rPr b="1" lang="es" sz="1000">
                  <a:solidFill>
                    <a:srgbClr val="434343"/>
                  </a:solidFill>
                  <a:latin typeface="Roboto Slab"/>
                  <a:ea typeface="Roboto Slab"/>
                  <a:cs typeface="Roboto Slab"/>
                  <a:sym typeface="Roboto Slab"/>
                </a:rPr>
                <a:t>  Test</a:t>
              </a:r>
              <a:endParaRPr b="1" sz="1000">
                <a:solidFill>
                  <a:srgbClr val="434343"/>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b="1" lang="es" sz="1000">
                  <a:solidFill>
                    <a:srgbClr val="434343"/>
                  </a:solidFill>
                  <a:latin typeface="Roboto Slab"/>
                  <a:ea typeface="Roboto Slab"/>
                  <a:cs typeface="Roboto Slab"/>
                  <a:sym typeface="Roboto Slab"/>
                </a:rPr>
                <a:t>   Planning</a:t>
              </a:r>
              <a:endParaRPr b="1" sz="1000">
                <a:solidFill>
                  <a:srgbClr val="434343"/>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566" name="Google Shape;566;p36"/>
            <p:cNvSpPr/>
            <p:nvPr/>
          </p:nvSpPr>
          <p:spPr>
            <a:xfrm>
              <a:off x="3215887" y="3136920"/>
              <a:ext cx="162725" cy="157477"/>
            </a:xfrm>
            <a:custGeom>
              <a:rect b="b" l="l" r="r" t="t"/>
              <a:pathLst>
                <a:path extrusionOk="0" h="7232" w="7473">
                  <a:moveTo>
                    <a:pt x="4546" y="1"/>
                  </a:moveTo>
                  <a:lnTo>
                    <a:pt x="1516" y="81"/>
                  </a:lnTo>
                  <a:lnTo>
                    <a:pt x="1" y="2583"/>
                  </a:lnTo>
                  <a:cubicBezTo>
                    <a:pt x="1550" y="5280"/>
                    <a:pt x="4339" y="7025"/>
                    <a:pt x="7438" y="7232"/>
                  </a:cubicBezTo>
                  <a:lnTo>
                    <a:pt x="6026" y="4649"/>
                  </a:lnTo>
                  <a:lnTo>
                    <a:pt x="7472" y="1964"/>
                  </a:lnTo>
                  <a:cubicBezTo>
                    <a:pt x="6256" y="1791"/>
                    <a:pt x="5177" y="1068"/>
                    <a:pt x="4546" y="1"/>
                  </a:cubicBezTo>
                  <a:close/>
                </a:path>
              </a:pathLst>
            </a:custGeom>
            <a:solidFill>
              <a:srgbClr val="018790"/>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900">
                  <a:solidFill>
                    <a:srgbClr val="434343"/>
                  </a:solidFill>
                  <a:latin typeface="Roboto Slab"/>
                  <a:ea typeface="Roboto Slab"/>
                  <a:cs typeface="Roboto Slab"/>
                  <a:sym typeface="Roboto Slab"/>
                </a:rPr>
                <a:t>   </a:t>
              </a:r>
              <a:r>
                <a:rPr b="1" lang="es" sz="900">
                  <a:solidFill>
                    <a:srgbClr val="434343"/>
                  </a:solidFill>
                  <a:latin typeface="Roboto Slab"/>
                  <a:ea typeface="Roboto Slab"/>
                  <a:cs typeface="Roboto Slab"/>
                  <a:sym typeface="Roboto Slab"/>
                </a:rPr>
                <a:t> </a:t>
              </a:r>
              <a:r>
                <a:rPr b="1" lang="es" sz="1000">
                  <a:solidFill>
                    <a:srgbClr val="434343"/>
                  </a:solidFill>
                  <a:latin typeface="Roboto Slab"/>
                  <a:ea typeface="Roboto Slab"/>
                  <a:cs typeface="Roboto Slab"/>
                  <a:sym typeface="Roboto Slab"/>
                </a:rPr>
                <a:t>Requirements</a:t>
              </a:r>
              <a:endParaRPr b="1" sz="1000">
                <a:solidFill>
                  <a:srgbClr val="434343"/>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b="1" lang="es" sz="1000">
                  <a:solidFill>
                    <a:srgbClr val="434343"/>
                  </a:solidFill>
                  <a:latin typeface="Roboto Slab"/>
                  <a:ea typeface="Roboto Slab"/>
                  <a:cs typeface="Roboto Slab"/>
                  <a:sym typeface="Roboto Slab"/>
                </a:rPr>
                <a:t>        Analysis</a:t>
              </a:r>
              <a:endParaRPr b="1" sz="1000">
                <a:solidFill>
                  <a:srgbClr val="434343"/>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567" name="Google Shape;567;p36"/>
            <p:cNvSpPr/>
            <p:nvPr/>
          </p:nvSpPr>
          <p:spPr>
            <a:xfrm>
              <a:off x="3359605" y="3146677"/>
              <a:ext cx="200439" cy="147722"/>
            </a:xfrm>
            <a:custGeom>
              <a:rect b="b" l="l" r="r" t="t"/>
              <a:pathLst>
                <a:path extrusionOk="0" h="6784" w="9205">
                  <a:moveTo>
                    <a:pt x="4649" y="0"/>
                  </a:moveTo>
                  <a:cubicBezTo>
                    <a:pt x="3880" y="976"/>
                    <a:pt x="2697" y="1549"/>
                    <a:pt x="1446" y="1549"/>
                  </a:cubicBezTo>
                  <a:lnTo>
                    <a:pt x="1435" y="1549"/>
                  </a:lnTo>
                  <a:lnTo>
                    <a:pt x="0" y="4189"/>
                  </a:lnTo>
                  <a:lnTo>
                    <a:pt x="1435" y="6783"/>
                  </a:lnTo>
                  <a:lnTo>
                    <a:pt x="1446" y="6783"/>
                  </a:lnTo>
                  <a:cubicBezTo>
                    <a:pt x="1458" y="6783"/>
                    <a:pt x="1469" y="6783"/>
                    <a:pt x="1481" y="6783"/>
                  </a:cubicBezTo>
                  <a:cubicBezTo>
                    <a:pt x="4589" y="6783"/>
                    <a:pt x="7490" y="5224"/>
                    <a:pt x="9205" y="2628"/>
                  </a:cubicBezTo>
                  <a:lnTo>
                    <a:pt x="6221" y="2559"/>
                  </a:lnTo>
                  <a:lnTo>
                    <a:pt x="4649" y="0"/>
                  </a:lnTo>
                  <a:close/>
                </a:path>
              </a:pathLst>
            </a:custGeom>
            <a:solidFill>
              <a:srgbClr val="FFA7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rgbClr val="434343"/>
                </a:solidFill>
                <a:latin typeface="Roboto Slab"/>
                <a:ea typeface="Roboto Slab"/>
                <a:cs typeface="Roboto Slab"/>
                <a:sym typeface="Roboto Slab"/>
              </a:endParaRPr>
            </a:p>
            <a:p>
              <a:pPr indent="0" lvl="0" marL="0" rtl="0" algn="l">
                <a:spcBef>
                  <a:spcPts val="0"/>
                </a:spcBef>
                <a:spcAft>
                  <a:spcPts val="0"/>
                </a:spcAft>
                <a:buNone/>
              </a:pPr>
              <a:r>
                <a:t/>
              </a:r>
              <a:endParaRPr sz="900">
                <a:solidFill>
                  <a:srgbClr val="434343"/>
                </a:solidFill>
                <a:latin typeface="Roboto Slab"/>
                <a:ea typeface="Roboto Slab"/>
                <a:cs typeface="Roboto Slab"/>
                <a:sym typeface="Roboto Slab"/>
              </a:endParaRPr>
            </a:p>
            <a:p>
              <a:pPr indent="0" lvl="0" marL="0" rtl="0" algn="l">
                <a:spcBef>
                  <a:spcPts val="0"/>
                </a:spcBef>
                <a:spcAft>
                  <a:spcPts val="0"/>
                </a:spcAft>
                <a:buNone/>
              </a:pPr>
              <a:r>
                <a:t/>
              </a:r>
              <a:endParaRPr sz="900">
                <a:solidFill>
                  <a:srgbClr val="434343"/>
                </a:solidFill>
                <a:latin typeface="Roboto Slab"/>
                <a:ea typeface="Roboto Slab"/>
                <a:cs typeface="Roboto Slab"/>
                <a:sym typeface="Roboto Slab"/>
              </a:endParaRPr>
            </a:p>
            <a:p>
              <a:pPr indent="0" lvl="0" marL="0" rtl="0" algn="l">
                <a:spcBef>
                  <a:spcPts val="0"/>
                </a:spcBef>
                <a:spcAft>
                  <a:spcPts val="0"/>
                </a:spcAft>
                <a:buNone/>
              </a:pPr>
              <a:r>
                <a:rPr lang="es" sz="900">
                  <a:solidFill>
                    <a:srgbClr val="434343"/>
                  </a:solidFill>
                  <a:latin typeface="Roboto Slab"/>
                  <a:ea typeface="Roboto Slab"/>
                  <a:cs typeface="Roboto Slab"/>
                  <a:sym typeface="Roboto Slab"/>
                </a:rPr>
                <a:t>             </a:t>
              </a:r>
              <a:r>
                <a:rPr b="1" lang="es" sz="1000">
                  <a:solidFill>
                    <a:srgbClr val="434343"/>
                  </a:solidFill>
                  <a:latin typeface="Roboto Slab"/>
                  <a:ea typeface="Roboto Slab"/>
                  <a:cs typeface="Roboto Slab"/>
                  <a:sym typeface="Roboto Slab"/>
                </a:rPr>
                <a:t>Test Cycle</a:t>
              </a:r>
              <a:endParaRPr b="1" sz="1000">
                <a:solidFill>
                  <a:srgbClr val="434343"/>
                </a:solidFill>
                <a:latin typeface="Roboto Slab"/>
                <a:ea typeface="Roboto Slab"/>
                <a:cs typeface="Roboto Slab"/>
                <a:sym typeface="Roboto Slab"/>
              </a:endParaRPr>
            </a:p>
            <a:p>
              <a:pPr indent="0" lvl="0" marL="0" rtl="0" algn="l">
                <a:spcBef>
                  <a:spcPts val="0"/>
                </a:spcBef>
                <a:spcAft>
                  <a:spcPts val="0"/>
                </a:spcAft>
                <a:buNone/>
              </a:pPr>
              <a:r>
                <a:rPr b="1" lang="es" sz="1000">
                  <a:solidFill>
                    <a:srgbClr val="434343"/>
                  </a:solidFill>
                  <a:latin typeface="Roboto Slab"/>
                  <a:ea typeface="Roboto Slab"/>
                  <a:cs typeface="Roboto Slab"/>
                  <a:sym typeface="Roboto Slab"/>
                </a:rPr>
                <a:t>              Closure</a:t>
              </a:r>
              <a:endParaRPr b="1" sz="1000">
                <a:solidFill>
                  <a:srgbClr val="434343"/>
                </a:solidFill>
                <a:latin typeface="Roboto Slab"/>
                <a:ea typeface="Roboto Slab"/>
                <a:cs typeface="Roboto Slab"/>
                <a:sym typeface="Roboto Slab"/>
              </a:endParaRPr>
            </a:p>
          </p:txBody>
        </p:sp>
      </p:grpSp>
      <p:grpSp>
        <p:nvGrpSpPr>
          <p:cNvPr id="568" name="Google Shape;568;p36"/>
          <p:cNvGrpSpPr/>
          <p:nvPr/>
        </p:nvGrpSpPr>
        <p:grpSpPr>
          <a:xfrm>
            <a:off x="1102576" y="4027315"/>
            <a:ext cx="516777" cy="481916"/>
            <a:chOff x="1049375" y="2318350"/>
            <a:chExt cx="298525" cy="295400"/>
          </a:xfrm>
        </p:grpSpPr>
        <p:sp>
          <p:nvSpPr>
            <p:cNvPr id="569" name="Google Shape;569;p36"/>
            <p:cNvSpPr/>
            <p:nvPr/>
          </p:nvSpPr>
          <p:spPr>
            <a:xfrm>
              <a:off x="1101350" y="2492325"/>
              <a:ext cx="70125" cy="50525"/>
            </a:xfrm>
            <a:custGeom>
              <a:rect b="b" l="l" r="r" t="t"/>
              <a:pathLst>
                <a:path extrusionOk="0" h="2021" w="2805">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rgbClr val="0187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6"/>
            <p:cNvSpPr/>
            <p:nvPr/>
          </p:nvSpPr>
          <p:spPr>
            <a:xfrm>
              <a:off x="1101350" y="2440525"/>
              <a:ext cx="70125" cy="51150"/>
            </a:xfrm>
            <a:custGeom>
              <a:rect b="b" l="l" r="r" t="t"/>
              <a:pathLst>
                <a:path extrusionOk="0" h="2046" w="2805">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rgbClr val="0187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6"/>
            <p:cNvSpPr/>
            <p:nvPr/>
          </p:nvSpPr>
          <p:spPr>
            <a:xfrm>
              <a:off x="1101350" y="2388550"/>
              <a:ext cx="70125" cy="51125"/>
            </a:xfrm>
            <a:custGeom>
              <a:rect b="b" l="l" r="r" t="t"/>
              <a:pathLst>
                <a:path extrusionOk="0" h="2045" w="2805">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rgbClr val="0187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6"/>
            <p:cNvSpPr/>
            <p:nvPr/>
          </p:nvSpPr>
          <p:spPr>
            <a:xfrm>
              <a:off x="1049375" y="2318350"/>
              <a:ext cx="298525" cy="295400"/>
            </a:xfrm>
            <a:custGeom>
              <a:rect b="b" l="l" r="r" t="t"/>
              <a:pathLst>
                <a:path extrusionOk="0" h="11816" w="11941">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rgbClr val="0187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3" name="Google Shape;573;p36"/>
          <p:cNvSpPr/>
          <p:nvPr/>
        </p:nvSpPr>
        <p:spPr>
          <a:xfrm>
            <a:off x="3927890" y="2732335"/>
            <a:ext cx="516777" cy="481894"/>
          </a:xfrm>
          <a:custGeom>
            <a:rect b="b" l="l" r="r" t="t"/>
            <a:pathLst>
              <a:path extrusionOk="0" h="18118" w="19326">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rgbClr val="FF7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574" name="Google Shape;574;p36"/>
          <p:cNvSpPr/>
          <p:nvPr/>
        </p:nvSpPr>
        <p:spPr>
          <a:xfrm>
            <a:off x="326875" y="2331775"/>
            <a:ext cx="419364" cy="481901"/>
          </a:xfrm>
          <a:custGeom>
            <a:rect b="b" l="l" r="r" t="t"/>
            <a:pathLst>
              <a:path extrusionOk="0" h="12004" w="12036">
                <a:moveTo>
                  <a:pt x="1450" y="693"/>
                </a:moveTo>
                <a:lnTo>
                  <a:pt x="1450" y="1418"/>
                </a:lnTo>
                <a:lnTo>
                  <a:pt x="756" y="1418"/>
                </a:lnTo>
                <a:lnTo>
                  <a:pt x="756" y="693"/>
                </a:lnTo>
                <a:close/>
                <a:moveTo>
                  <a:pt x="11342" y="693"/>
                </a:moveTo>
                <a:lnTo>
                  <a:pt x="11342" y="1418"/>
                </a:lnTo>
                <a:lnTo>
                  <a:pt x="10618" y="1418"/>
                </a:lnTo>
                <a:lnTo>
                  <a:pt x="10618" y="693"/>
                </a:lnTo>
                <a:close/>
                <a:moveTo>
                  <a:pt x="6049" y="4191"/>
                </a:moveTo>
                <a:cubicBezTo>
                  <a:pt x="6270" y="4191"/>
                  <a:pt x="6427" y="4380"/>
                  <a:pt x="6427" y="4569"/>
                </a:cubicBezTo>
                <a:cubicBezTo>
                  <a:pt x="6427" y="4758"/>
                  <a:pt x="6270" y="4915"/>
                  <a:pt x="6049" y="4915"/>
                </a:cubicBezTo>
                <a:cubicBezTo>
                  <a:pt x="5860" y="4915"/>
                  <a:pt x="5703" y="4758"/>
                  <a:pt x="5703" y="4569"/>
                </a:cubicBezTo>
                <a:cubicBezTo>
                  <a:pt x="5703" y="4380"/>
                  <a:pt x="5860" y="4191"/>
                  <a:pt x="6049" y="4191"/>
                </a:cubicBezTo>
                <a:close/>
                <a:moveTo>
                  <a:pt x="6081" y="1040"/>
                </a:moveTo>
                <a:cubicBezTo>
                  <a:pt x="6144" y="1166"/>
                  <a:pt x="8381" y="5167"/>
                  <a:pt x="8475" y="5262"/>
                </a:cubicBezTo>
                <a:lnTo>
                  <a:pt x="7278" y="7026"/>
                </a:lnTo>
                <a:lnTo>
                  <a:pt x="6427" y="7026"/>
                </a:lnTo>
                <a:lnTo>
                  <a:pt x="6427" y="5577"/>
                </a:lnTo>
                <a:cubicBezTo>
                  <a:pt x="6805" y="5419"/>
                  <a:pt x="7120" y="5041"/>
                  <a:pt x="7120" y="4600"/>
                </a:cubicBezTo>
                <a:cubicBezTo>
                  <a:pt x="7120" y="4001"/>
                  <a:pt x="6648" y="3529"/>
                  <a:pt x="6081" y="3529"/>
                </a:cubicBezTo>
                <a:cubicBezTo>
                  <a:pt x="5482" y="3529"/>
                  <a:pt x="5010" y="4001"/>
                  <a:pt x="5010" y="4600"/>
                </a:cubicBezTo>
                <a:cubicBezTo>
                  <a:pt x="5010" y="5073"/>
                  <a:pt x="5293" y="5451"/>
                  <a:pt x="5703" y="5577"/>
                </a:cubicBezTo>
                <a:lnTo>
                  <a:pt x="5703" y="7026"/>
                </a:lnTo>
                <a:lnTo>
                  <a:pt x="4852" y="7026"/>
                </a:lnTo>
                <a:lnTo>
                  <a:pt x="3655" y="5262"/>
                </a:lnTo>
                <a:cubicBezTo>
                  <a:pt x="3749" y="5167"/>
                  <a:pt x="5986" y="1166"/>
                  <a:pt x="6081" y="1040"/>
                </a:cubicBezTo>
                <a:close/>
                <a:moveTo>
                  <a:pt x="3812" y="3529"/>
                </a:moveTo>
                <a:lnTo>
                  <a:pt x="2899" y="5104"/>
                </a:lnTo>
                <a:cubicBezTo>
                  <a:pt x="2836" y="5230"/>
                  <a:pt x="2836" y="5388"/>
                  <a:pt x="2899" y="5451"/>
                </a:cubicBezTo>
                <a:lnTo>
                  <a:pt x="4064" y="7215"/>
                </a:lnTo>
                <a:cubicBezTo>
                  <a:pt x="3749" y="7404"/>
                  <a:pt x="3529" y="7719"/>
                  <a:pt x="3529" y="8097"/>
                </a:cubicBezTo>
                <a:lnTo>
                  <a:pt x="3529" y="8475"/>
                </a:lnTo>
                <a:lnTo>
                  <a:pt x="693" y="8475"/>
                </a:lnTo>
                <a:lnTo>
                  <a:pt x="693" y="3907"/>
                </a:lnTo>
                <a:cubicBezTo>
                  <a:pt x="788" y="3686"/>
                  <a:pt x="945" y="3529"/>
                  <a:pt x="1103" y="3529"/>
                </a:cubicBezTo>
                <a:close/>
                <a:moveTo>
                  <a:pt x="7436" y="7751"/>
                </a:moveTo>
                <a:cubicBezTo>
                  <a:pt x="7625" y="7751"/>
                  <a:pt x="7782" y="7908"/>
                  <a:pt x="7782" y="8097"/>
                </a:cubicBezTo>
                <a:lnTo>
                  <a:pt x="7782" y="8475"/>
                </a:lnTo>
                <a:lnTo>
                  <a:pt x="4285" y="8475"/>
                </a:lnTo>
                <a:lnTo>
                  <a:pt x="4285" y="8097"/>
                </a:lnTo>
                <a:cubicBezTo>
                  <a:pt x="4285" y="7908"/>
                  <a:pt x="4443" y="7751"/>
                  <a:pt x="4632" y="7751"/>
                </a:cubicBezTo>
                <a:close/>
                <a:moveTo>
                  <a:pt x="10996" y="3529"/>
                </a:moveTo>
                <a:cubicBezTo>
                  <a:pt x="11185" y="3529"/>
                  <a:pt x="11342" y="3686"/>
                  <a:pt x="11342" y="3907"/>
                </a:cubicBezTo>
                <a:lnTo>
                  <a:pt x="11342" y="8475"/>
                </a:lnTo>
                <a:lnTo>
                  <a:pt x="8507" y="8475"/>
                </a:lnTo>
                <a:lnTo>
                  <a:pt x="8507" y="8097"/>
                </a:lnTo>
                <a:cubicBezTo>
                  <a:pt x="8507" y="7719"/>
                  <a:pt x="8318" y="7404"/>
                  <a:pt x="8003" y="7215"/>
                </a:cubicBezTo>
                <a:lnTo>
                  <a:pt x="9137" y="5451"/>
                </a:lnTo>
                <a:cubicBezTo>
                  <a:pt x="9200" y="5356"/>
                  <a:pt x="9200" y="5230"/>
                  <a:pt x="9137" y="5104"/>
                </a:cubicBezTo>
                <a:lnTo>
                  <a:pt x="8223" y="3529"/>
                </a:lnTo>
                <a:close/>
                <a:moveTo>
                  <a:pt x="11342" y="9137"/>
                </a:moveTo>
                <a:lnTo>
                  <a:pt x="11342" y="9483"/>
                </a:lnTo>
                <a:cubicBezTo>
                  <a:pt x="11342" y="9672"/>
                  <a:pt x="11185" y="9830"/>
                  <a:pt x="10996" y="9830"/>
                </a:cubicBezTo>
                <a:lnTo>
                  <a:pt x="1103" y="9830"/>
                </a:lnTo>
                <a:cubicBezTo>
                  <a:pt x="914" y="9830"/>
                  <a:pt x="756" y="9672"/>
                  <a:pt x="756" y="9483"/>
                </a:cubicBezTo>
                <a:lnTo>
                  <a:pt x="756" y="9137"/>
                </a:lnTo>
                <a:close/>
                <a:moveTo>
                  <a:pt x="6427" y="10554"/>
                </a:moveTo>
                <a:lnTo>
                  <a:pt x="6427" y="11248"/>
                </a:lnTo>
                <a:lnTo>
                  <a:pt x="5703" y="11248"/>
                </a:lnTo>
                <a:lnTo>
                  <a:pt x="5703" y="10554"/>
                </a:lnTo>
                <a:close/>
                <a:moveTo>
                  <a:pt x="347" y="0"/>
                </a:moveTo>
                <a:cubicBezTo>
                  <a:pt x="158" y="0"/>
                  <a:pt x="0" y="158"/>
                  <a:pt x="0" y="347"/>
                </a:cubicBezTo>
                <a:lnTo>
                  <a:pt x="0" y="1765"/>
                </a:lnTo>
                <a:cubicBezTo>
                  <a:pt x="0" y="1954"/>
                  <a:pt x="158" y="2111"/>
                  <a:pt x="347" y="2111"/>
                </a:cubicBezTo>
                <a:lnTo>
                  <a:pt x="1765" y="2111"/>
                </a:lnTo>
                <a:cubicBezTo>
                  <a:pt x="1954" y="2111"/>
                  <a:pt x="2111" y="1954"/>
                  <a:pt x="2111" y="1765"/>
                </a:cubicBezTo>
                <a:lnTo>
                  <a:pt x="2111" y="1418"/>
                </a:lnTo>
                <a:lnTo>
                  <a:pt x="5010" y="1418"/>
                </a:lnTo>
                <a:lnTo>
                  <a:pt x="4159" y="2836"/>
                </a:lnTo>
                <a:lnTo>
                  <a:pt x="1072" y="2836"/>
                </a:lnTo>
                <a:cubicBezTo>
                  <a:pt x="473" y="2836"/>
                  <a:pt x="0" y="3308"/>
                  <a:pt x="0" y="3907"/>
                </a:cubicBezTo>
                <a:lnTo>
                  <a:pt x="0" y="9515"/>
                </a:lnTo>
                <a:cubicBezTo>
                  <a:pt x="0" y="10113"/>
                  <a:pt x="473" y="10586"/>
                  <a:pt x="1072" y="10586"/>
                </a:cubicBezTo>
                <a:lnTo>
                  <a:pt x="4947" y="10586"/>
                </a:lnTo>
                <a:lnTo>
                  <a:pt x="4947" y="11311"/>
                </a:lnTo>
                <a:lnTo>
                  <a:pt x="3907" y="11311"/>
                </a:lnTo>
                <a:cubicBezTo>
                  <a:pt x="3686" y="11311"/>
                  <a:pt x="3529" y="11468"/>
                  <a:pt x="3529" y="11657"/>
                </a:cubicBezTo>
                <a:cubicBezTo>
                  <a:pt x="3529" y="11846"/>
                  <a:pt x="3686" y="12004"/>
                  <a:pt x="3907" y="12004"/>
                </a:cubicBezTo>
                <a:lnTo>
                  <a:pt x="8097" y="12004"/>
                </a:lnTo>
                <a:cubicBezTo>
                  <a:pt x="8318" y="12004"/>
                  <a:pt x="8475" y="11846"/>
                  <a:pt x="8475" y="11657"/>
                </a:cubicBezTo>
                <a:cubicBezTo>
                  <a:pt x="8475" y="11468"/>
                  <a:pt x="8318" y="11311"/>
                  <a:pt x="8097" y="11311"/>
                </a:cubicBezTo>
                <a:lnTo>
                  <a:pt x="7057" y="11311"/>
                </a:lnTo>
                <a:lnTo>
                  <a:pt x="7057" y="10586"/>
                </a:lnTo>
                <a:lnTo>
                  <a:pt x="10933" y="10586"/>
                </a:lnTo>
                <a:cubicBezTo>
                  <a:pt x="11531" y="10586"/>
                  <a:pt x="12004" y="10113"/>
                  <a:pt x="12004" y="9515"/>
                </a:cubicBezTo>
                <a:lnTo>
                  <a:pt x="12004" y="3907"/>
                </a:lnTo>
                <a:cubicBezTo>
                  <a:pt x="12035" y="3308"/>
                  <a:pt x="11563" y="2836"/>
                  <a:pt x="10996" y="2836"/>
                </a:cubicBezTo>
                <a:lnTo>
                  <a:pt x="7877" y="2836"/>
                </a:lnTo>
                <a:lnTo>
                  <a:pt x="7057" y="1418"/>
                </a:lnTo>
                <a:lnTo>
                  <a:pt x="9924" y="1418"/>
                </a:lnTo>
                <a:lnTo>
                  <a:pt x="9924" y="1765"/>
                </a:lnTo>
                <a:cubicBezTo>
                  <a:pt x="9924" y="1954"/>
                  <a:pt x="10082" y="2111"/>
                  <a:pt x="10271" y="2111"/>
                </a:cubicBezTo>
                <a:lnTo>
                  <a:pt x="11689" y="2111"/>
                </a:lnTo>
                <a:cubicBezTo>
                  <a:pt x="11878" y="2111"/>
                  <a:pt x="12035" y="1954"/>
                  <a:pt x="12035" y="1765"/>
                </a:cubicBezTo>
                <a:lnTo>
                  <a:pt x="12035" y="347"/>
                </a:lnTo>
                <a:cubicBezTo>
                  <a:pt x="12035" y="158"/>
                  <a:pt x="11878" y="0"/>
                  <a:pt x="11689" y="0"/>
                </a:cubicBezTo>
                <a:lnTo>
                  <a:pt x="10271" y="0"/>
                </a:lnTo>
                <a:cubicBezTo>
                  <a:pt x="10082" y="0"/>
                  <a:pt x="9924" y="158"/>
                  <a:pt x="9924" y="347"/>
                </a:cubicBezTo>
                <a:lnTo>
                  <a:pt x="9924" y="693"/>
                </a:lnTo>
                <a:lnTo>
                  <a:pt x="6648" y="693"/>
                </a:lnTo>
                <a:lnTo>
                  <a:pt x="6333" y="189"/>
                </a:lnTo>
                <a:cubicBezTo>
                  <a:pt x="6270" y="63"/>
                  <a:pt x="6144" y="0"/>
                  <a:pt x="6018" y="0"/>
                </a:cubicBezTo>
                <a:cubicBezTo>
                  <a:pt x="5892" y="0"/>
                  <a:pt x="5797" y="63"/>
                  <a:pt x="5703" y="189"/>
                </a:cubicBezTo>
                <a:lnTo>
                  <a:pt x="5388" y="693"/>
                </a:lnTo>
                <a:lnTo>
                  <a:pt x="2111" y="693"/>
                </a:lnTo>
                <a:lnTo>
                  <a:pt x="2111" y="347"/>
                </a:lnTo>
                <a:cubicBezTo>
                  <a:pt x="2111" y="158"/>
                  <a:pt x="1954" y="0"/>
                  <a:pt x="1765" y="0"/>
                </a:cubicBezTo>
                <a:close/>
              </a:path>
            </a:pathLst>
          </a:custGeom>
          <a:solidFill>
            <a:srgbClr val="00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5" name="Google Shape;575;p36"/>
          <p:cNvGrpSpPr/>
          <p:nvPr/>
        </p:nvGrpSpPr>
        <p:grpSpPr>
          <a:xfrm>
            <a:off x="963824" y="1135609"/>
            <a:ext cx="419367" cy="387393"/>
            <a:chOff x="-3137650" y="2787000"/>
            <a:chExt cx="291450" cy="257575"/>
          </a:xfrm>
        </p:grpSpPr>
        <p:sp>
          <p:nvSpPr>
            <p:cNvPr id="576" name="Google Shape;576;p36"/>
            <p:cNvSpPr/>
            <p:nvPr/>
          </p:nvSpPr>
          <p:spPr>
            <a:xfrm>
              <a:off x="-3137650" y="2787000"/>
              <a:ext cx="291450" cy="257575"/>
            </a:xfrm>
            <a:custGeom>
              <a:rect b="b" l="l" r="r" t="t"/>
              <a:pathLst>
                <a:path extrusionOk="0" h="10303" w="11658">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rgbClr val="1DCD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6"/>
            <p:cNvSpPr/>
            <p:nvPr/>
          </p:nvSpPr>
          <p:spPr>
            <a:xfrm>
              <a:off x="-3104575" y="2820875"/>
              <a:ext cx="18150" cy="17350"/>
            </a:xfrm>
            <a:custGeom>
              <a:rect b="b" l="l" r="r" t="t"/>
              <a:pathLst>
                <a:path extrusionOk="0" h="694" w="726">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1DCD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6"/>
            <p:cNvSpPr/>
            <p:nvPr/>
          </p:nvSpPr>
          <p:spPr>
            <a:xfrm>
              <a:off x="-306990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1DCD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6"/>
            <p:cNvSpPr/>
            <p:nvPr/>
          </p:nvSpPr>
          <p:spPr>
            <a:xfrm>
              <a:off x="-303525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1DCD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6"/>
            <p:cNvSpPr/>
            <p:nvPr/>
          </p:nvSpPr>
          <p:spPr>
            <a:xfrm>
              <a:off x="-3002175" y="2820875"/>
              <a:ext cx="121325" cy="17350"/>
            </a:xfrm>
            <a:custGeom>
              <a:rect b="b" l="l" r="r" t="t"/>
              <a:pathLst>
                <a:path extrusionOk="0" h="694" w="4853">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rgbClr val="1DCD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6"/>
            <p:cNvSpPr/>
            <p:nvPr/>
          </p:nvSpPr>
          <p:spPr>
            <a:xfrm>
              <a:off x="-2948625" y="2907300"/>
              <a:ext cx="52025" cy="85300"/>
            </a:xfrm>
            <a:custGeom>
              <a:rect b="b" l="l" r="r" t="t"/>
              <a:pathLst>
                <a:path extrusionOk="0" h="3412" w="2081">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rgbClr val="1DCD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6"/>
            <p:cNvSpPr/>
            <p:nvPr/>
          </p:nvSpPr>
          <p:spPr>
            <a:xfrm>
              <a:off x="-3088025" y="2907300"/>
              <a:ext cx="53575" cy="85300"/>
            </a:xfrm>
            <a:custGeom>
              <a:rect b="b" l="l" r="r" t="t"/>
              <a:pathLst>
                <a:path extrusionOk="0" h="3412" w="2143">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rgbClr val="1DCD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6"/>
            <p:cNvSpPr/>
            <p:nvPr/>
          </p:nvSpPr>
          <p:spPr>
            <a:xfrm>
              <a:off x="-3019500" y="2888975"/>
              <a:ext cx="54375" cy="119400"/>
            </a:xfrm>
            <a:custGeom>
              <a:rect b="b" l="l" r="r" t="t"/>
              <a:pathLst>
                <a:path extrusionOk="0" h="4776" w="2175">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rgbClr val="1DCD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4" name="Google Shape;584;p36"/>
          <p:cNvSpPr/>
          <p:nvPr/>
        </p:nvSpPr>
        <p:spPr>
          <a:xfrm>
            <a:off x="3039950" y="4027325"/>
            <a:ext cx="516765" cy="577787"/>
          </a:xfrm>
          <a:custGeom>
            <a:rect b="b" l="l" r="r" t="t"/>
            <a:pathLst>
              <a:path extrusionOk="0" h="11721" w="11752">
                <a:moveTo>
                  <a:pt x="6490" y="662"/>
                </a:moveTo>
                <a:cubicBezTo>
                  <a:pt x="6711" y="662"/>
                  <a:pt x="6868" y="820"/>
                  <a:pt x="6868" y="1009"/>
                </a:cubicBezTo>
                <a:lnTo>
                  <a:pt x="6868" y="1355"/>
                </a:lnTo>
                <a:lnTo>
                  <a:pt x="5167" y="1355"/>
                </a:lnTo>
                <a:cubicBezTo>
                  <a:pt x="4600" y="1355"/>
                  <a:pt x="4127" y="1828"/>
                  <a:pt x="4127" y="2395"/>
                </a:cubicBezTo>
                <a:lnTo>
                  <a:pt x="4127" y="2773"/>
                </a:lnTo>
                <a:lnTo>
                  <a:pt x="3088" y="2773"/>
                </a:lnTo>
                <a:cubicBezTo>
                  <a:pt x="2993" y="2773"/>
                  <a:pt x="2867" y="2836"/>
                  <a:pt x="2836" y="2899"/>
                </a:cubicBezTo>
                <a:lnTo>
                  <a:pt x="2048" y="3687"/>
                </a:lnTo>
                <a:lnTo>
                  <a:pt x="2048" y="3151"/>
                </a:lnTo>
                <a:cubicBezTo>
                  <a:pt x="2048" y="2931"/>
                  <a:pt x="1891" y="2773"/>
                  <a:pt x="1702" y="2773"/>
                </a:cubicBezTo>
                <a:lnTo>
                  <a:pt x="1040" y="2773"/>
                </a:lnTo>
                <a:cubicBezTo>
                  <a:pt x="819" y="2773"/>
                  <a:pt x="662" y="2616"/>
                  <a:pt x="662" y="2427"/>
                </a:cubicBezTo>
                <a:lnTo>
                  <a:pt x="662" y="1009"/>
                </a:lnTo>
                <a:cubicBezTo>
                  <a:pt x="662" y="820"/>
                  <a:pt x="819" y="662"/>
                  <a:pt x="1040" y="662"/>
                </a:cubicBezTo>
                <a:close/>
                <a:moveTo>
                  <a:pt x="10649" y="1986"/>
                </a:moveTo>
                <a:cubicBezTo>
                  <a:pt x="10838" y="1986"/>
                  <a:pt x="10995" y="2143"/>
                  <a:pt x="10995" y="2364"/>
                </a:cubicBezTo>
                <a:lnTo>
                  <a:pt x="10995" y="3781"/>
                </a:lnTo>
                <a:cubicBezTo>
                  <a:pt x="10995" y="3970"/>
                  <a:pt x="10838" y="4128"/>
                  <a:pt x="10649" y="4128"/>
                </a:cubicBezTo>
                <a:lnTo>
                  <a:pt x="8601" y="4128"/>
                </a:lnTo>
                <a:cubicBezTo>
                  <a:pt x="8412" y="4128"/>
                  <a:pt x="8255" y="4285"/>
                  <a:pt x="8255" y="4474"/>
                </a:cubicBezTo>
                <a:lnTo>
                  <a:pt x="8255" y="5041"/>
                </a:lnTo>
                <a:lnTo>
                  <a:pt x="7404" y="4191"/>
                </a:lnTo>
                <a:cubicBezTo>
                  <a:pt x="7372" y="4159"/>
                  <a:pt x="7246" y="4128"/>
                  <a:pt x="7183" y="4128"/>
                </a:cubicBezTo>
                <a:lnTo>
                  <a:pt x="5136" y="4128"/>
                </a:lnTo>
                <a:cubicBezTo>
                  <a:pt x="4947" y="4128"/>
                  <a:pt x="4789" y="3970"/>
                  <a:pt x="4789" y="3781"/>
                </a:cubicBezTo>
                <a:lnTo>
                  <a:pt x="4789" y="2364"/>
                </a:lnTo>
                <a:cubicBezTo>
                  <a:pt x="4789" y="2143"/>
                  <a:pt x="4947" y="1986"/>
                  <a:pt x="5136" y="1986"/>
                </a:cubicBezTo>
                <a:close/>
                <a:moveTo>
                  <a:pt x="3088" y="6207"/>
                </a:moveTo>
                <a:cubicBezTo>
                  <a:pt x="3623" y="6207"/>
                  <a:pt x="4096" y="6680"/>
                  <a:pt x="4096" y="7247"/>
                </a:cubicBezTo>
                <a:cubicBezTo>
                  <a:pt x="4096" y="7782"/>
                  <a:pt x="3623" y="8255"/>
                  <a:pt x="3088" y="8255"/>
                </a:cubicBezTo>
                <a:cubicBezTo>
                  <a:pt x="2521" y="8255"/>
                  <a:pt x="2048" y="7782"/>
                  <a:pt x="2048" y="7247"/>
                </a:cubicBezTo>
                <a:cubicBezTo>
                  <a:pt x="2048" y="6648"/>
                  <a:pt x="2489" y="6207"/>
                  <a:pt x="3088" y="6207"/>
                </a:cubicBezTo>
                <a:close/>
                <a:moveTo>
                  <a:pt x="8601" y="6207"/>
                </a:moveTo>
                <a:cubicBezTo>
                  <a:pt x="9137" y="6207"/>
                  <a:pt x="9609" y="6648"/>
                  <a:pt x="9609" y="7247"/>
                </a:cubicBezTo>
                <a:cubicBezTo>
                  <a:pt x="9609" y="7782"/>
                  <a:pt x="9137" y="8255"/>
                  <a:pt x="8601" y="8255"/>
                </a:cubicBezTo>
                <a:cubicBezTo>
                  <a:pt x="8003" y="8255"/>
                  <a:pt x="7530" y="7782"/>
                  <a:pt x="7530" y="7247"/>
                </a:cubicBezTo>
                <a:cubicBezTo>
                  <a:pt x="7530" y="6680"/>
                  <a:pt x="8003" y="6207"/>
                  <a:pt x="8601" y="6207"/>
                </a:cubicBezTo>
                <a:close/>
                <a:moveTo>
                  <a:pt x="3749" y="8980"/>
                </a:moveTo>
                <a:cubicBezTo>
                  <a:pt x="4695" y="8980"/>
                  <a:pt x="5451" y="9704"/>
                  <a:pt x="5451" y="10649"/>
                </a:cubicBezTo>
                <a:lnTo>
                  <a:pt x="5451" y="11027"/>
                </a:lnTo>
                <a:lnTo>
                  <a:pt x="630" y="11027"/>
                </a:lnTo>
                <a:lnTo>
                  <a:pt x="630" y="10649"/>
                </a:lnTo>
                <a:lnTo>
                  <a:pt x="662" y="10649"/>
                </a:lnTo>
                <a:cubicBezTo>
                  <a:pt x="662" y="9704"/>
                  <a:pt x="1418" y="8980"/>
                  <a:pt x="2363" y="8980"/>
                </a:cubicBezTo>
                <a:close/>
                <a:moveTo>
                  <a:pt x="9369" y="8976"/>
                </a:moveTo>
                <a:cubicBezTo>
                  <a:pt x="10266" y="8976"/>
                  <a:pt x="10995" y="9740"/>
                  <a:pt x="10995" y="10649"/>
                </a:cubicBezTo>
                <a:lnTo>
                  <a:pt x="10995" y="11027"/>
                </a:lnTo>
                <a:lnTo>
                  <a:pt x="6144" y="11027"/>
                </a:lnTo>
                <a:lnTo>
                  <a:pt x="6144" y="10649"/>
                </a:lnTo>
                <a:cubicBezTo>
                  <a:pt x="6144" y="9704"/>
                  <a:pt x="6900" y="8980"/>
                  <a:pt x="7845" y="8980"/>
                </a:cubicBezTo>
                <a:lnTo>
                  <a:pt x="9263" y="8980"/>
                </a:lnTo>
                <a:cubicBezTo>
                  <a:pt x="9298" y="8977"/>
                  <a:pt x="9334" y="8976"/>
                  <a:pt x="9369" y="8976"/>
                </a:cubicBezTo>
                <a:close/>
                <a:moveTo>
                  <a:pt x="1040" y="1"/>
                </a:moveTo>
                <a:cubicBezTo>
                  <a:pt x="473" y="1"/>
                  <a:pt x="0" y="473"/>
                  <a:pt x="0" y="1009"/>
                </a:cubicBezTo>
                <a:lnTo>
                  <a:pt x="0" y="2427"/>
                </a:lnTo>
                <a:cubicBezTo>
                  <a:pt x="0" y="2994"/>
                  <a:pt x="473" y="3466"/>
                  <a:pt x="1040" y="3466"/>
                </a:cubicBezTo>
                <a:lnTo>
                  <a:pt x="1386" y="3466"/>
                </a:lnTo>
                <a:lnTo>
                  <a:pt x="1386" y="4474"/>
                </a:lnTo>
                <a:cubicBezTo>
                  <a:pt x="1386" y="4688"/>
                  <a:pt x="1546" y="4829"/>
                  <a:pt x="1727" y="4829"/>
                </a:cubicBezTo>
                <a:cubicBezTo>
                  <a:pt x="1813" y="4829"/>
                  <a:pt x="1904" y="4797"/>
                  <a:pt x="1985" y="4726"/>
                </a:cubicBezTo>
                <a:lnTo>
                  <a:pt x="3245" y="3466"/>
                </a:lnTo>
                <a:lnTo>
                  <a:pt x="4096" y="3466"/>
                </a:lnTo>
                <a:lnTo>
                  <a:pt x="4096" y="3813"/>
                </a:lnTo>
                <a:cubicBezTo>
                  <a:pt x="4096" y="4348"/>
                  <a:pt x="4568" y="4821"/>
                  <a:pt x="5136" y="4821"/>
                </a:cubicBezTo>
                <a:lnTo>
                  <a:pt x="7057" y="4821"/>
                </a:lnTo>
                <a:lnTo>
                  <a:pt x="7908" y="5672"/>
                </a:lnTo>
                <a:cubicBezTo>
                  <a:pt x="7341" y="5924"/>
                  <a:pt x="6868" y="6522"/>
                  <a:pt x="6868" y="7247"/>
                </a:cubicBezTo>
                <a:cubicBezTo>
                  <a:pt x="6868" y="7625"/>
                  <a:pt x="7026" y="8034"/>
                  <a:pt x="7278" y="8349"/>
                </a:cubicBezTo>
                <a:cubicBezTo>
                  <a:pt x="6648" y="8507"/>
                  <a:pt x="6144" y="8885"/>
                  <a:pt x="5829" y="9452"/>
                </a:cubicBezTo>
                <a:cubicBezTo>
                  <a:pt x="5514" y="8917"/>
                  <a:pt x="5010" y="8539"/>
                  <a:pt x="4411" y="8381"/>
                </a:cubicBezTo>
                <a:cubicBezTo>
                  <a:pt x="4663" y="8066"/>
                  <a:pt x="4821" y="7719"/>
                  <a:pt x="4821" y="7278"/>
                </a:cubicBezTo>
                <a:cubicBezTo>
                  <a:pt x="4821" y="6333"/>
                  <a:pt x="4064" y="5577"/>
                  <a:pt x="3119" y="5577"/>
                </a:cubicBezTo>
                <a:cubicBezTo>
                  <a:pt x="2174" y="5577"/>
                  <a:pt x="1418" y="6333"/>
                  <a:pt x="1418" y="7278"/>
                </a:cubicBezTo>
                <a:cubicBezTo>
                  <a:pt x="1418" y="7719"/>
                  <a:pt x="1576" y="8097"/>
                  <a:pt x="1828" y="8381"/>
                </a:cubicBezTo>
                <a:cubicBezTo>
                  <a:pt x="788" y="8665"/>
                  <a:pt x="32" y="9610"/>
                  <a:pt x="32" y="10712"/>
                </a:cubicBezTo>
                <a:lnTo>
                  <a:pt x="32" y="11374"/>
                </a:lnTo>
                <a:cubicBezTo>
                  <a:pt x="32" y="11563"/>
                  <a:pt x="189" y="11721"/>
                  <a:pt x="410" y="11721"/>
                </a:cubicBezTo>
                <a:lnTo>
                  <a:pt x="11374" y="11721"/>
                </a:lnTo>
                <a:cubicBezTo>
                  <a:pt x="11594" y="11721"/>
                  <a:pt x="11752" y="11563"/>
                  <a:pt x="11752" y="11374"/>
                </a:cubicBezTo>
                <a:lnTo>
                  <a:pt x="11752" y="10712"/>
                </a:lnTo>
                <a:cubicBezTo>
                  <a:pt x="11752" y="9610"/>
                  <a:pt x="10995" y="8665"/>
                  <a:pt x="9956" y="8381"/>
                </a:cubicBezTo>
                <a:cubicBezTo>
                  <a:pt x="10208" y="8066"/>
                  <a:pt x="10365" y="7719"/>
                  <a:pt x="10365" y="7278"/>
                </a:cubicBezTo>
                <a:cubicBezTo>
                  <a:pt x="10365" y="6459"/>
                  <a:pt x="9767" y="5735"/>
                  <a:pt x="8979" y="5577"/>
                </a:cubicBezTo>
                <a:lnTo>
                  <a:pt x="8979" y="4884"/>
                </a:lnTo>
                <a:lnTo>
                  <a:pt x="10649" y="4884"/>
                </a:lnTo>
                <a:lnTo>
                  <a:pt x="10649" y="4821"/>
                </a:lnTo>
                <a:cubicBezTo>
                  <a:pt x="11185" y="4821"/>
                  <a:pt x="11657" y="4348"/>
                  <a:pt x="11657" y="3813"/>
                </a:cubicBezTo>
                <a:lnTo>
                  <a:pt x="11657" y="2395"/>
                </a:lnTo>
                <a:cubicBezTo>
                  <a:pt x="11657" y="1828"/>
                  <a:pt x="11185" y="1355"/>
                  <a:pt x="10649" y="1355"/>
                </a:cubicBezTo>
                <a:lnTo>
                  <a:pt x="7530" y="1355"/>
                </a:lnTo>
                <a:lnTo>
                  <a:pt x="7530" y="1009"/>
                </a:lnTo>
                <a:cubicBezTo>
                  <a:pt x="7530" y="473"/>
                  <a:pt x="7057" y="1"/>
                  <a:pt x="6490" y="1"/>
                </a:cubicBezTo>
                <a:close/>
              </a:path>
            </a:pathLst>
          </a:custGeom>
          <a:solidFill>
            <a:srgbClr val="FFA7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5" name="Google Shape;585;p36"/>
          <p:cNvGrpSpPr/>
          <p:nvPr/>
        </p:nvGrpSpPr>
        <p:grpSpPr>
          <a:xfrm>
            <a:off x="7855050" y="266175"/>
            <a:ext cx="980695" cy="982361"/>
            <a:chOff x="917250" y="2165250"/>
            <a:chExt cx="980695" cy="982361"/>
          </a:xfrm>
        </p:grpSpPr>
        <p:sp>
          <p:nvSpPr>
            <p:cNvPr id="586" name="Google Shape;586;p36"/>
            <p:cNvSpPr/>
            <p:nvPr/>
          </p:nvSpPr>
          <p:spPr>
            <a:xfrm>
              <a:off x="917250" y="2165250"/>
              <a:ext cx="980695" cy="982361"/>
            </a:xfrm>
            <a:custGeom>
              <a:rect b="b" l="l" r="r" t="t"/>
              <a:pathLst>
                <a:path extrusionOk="0" h="14738" w="14713">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F5413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6"/>
            <p:cNvSpPr/>
            <p:nvPr/>
          </p:nvSpPr>
          <p:spPr>
            <a:xfrm>
              <a:off x="1037015" y="2285225"/>
              <a:ext cx="741167" cy="742427"/>
            </a:xfrm>
            <a:custGeom>
              <a:rect b="b" l="l" r="r" t="t"/>
              <a:pathLst>
                <a:path extrusionOk="0" h="14738" w="14713">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F5413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36"/>
          <p:cNvGrpSpPr/>
          <p:nvPr/>
        </p:nvGrpSpPr>
        <p:grpSpPr>
          <a:xfrm>
            <a:off x="3358275" y="1079259"/>
            <a:ext cx="397298" cy="500128"/>
            <a:chOff x="-3462150" y="2046625"/>
            <a:chExt cx="224500" cy="291450"/>
          </a:xfrm>
        </p:grpSpPr>
        <p:sp>
          <p:nvSpPr>
            <p:cNvPr id="589" name="Google Shape;589;p36"/>
            <p:cNvSpPr/>
            <p:nvPr/>
          </p:nvSpPr>
          <p:spPr>
            <a:xfrm>
              <a:off x="-3425125" y="2253000"/>
              <a:ext cx="51225" cy="50425"/>
            </a:xfrm>
            <a:custGeom>
              <a:rect b="b" l="l" r="r" t="t"/>
              <a:pathLst>
                <a:path extrusionOk="0" h="2017" w="2049">
                  <a:moveTo>
                    <a:pt x="1009" y="662"/>
                  </a:moveTo>
                  <a:cubicBezTo>
                    <a:pt x="1198" y="662"/>
                    <a:pt x="1355" y="819"/>
                    <a:pt x="1355" y="1008"/>
                  </a:cubicBezTo>
                  <a:cubicBezTo>
                    <a:pt x="1355" y="1197"/>
                    <a:pt x="1166" y="1355"/>
                    <a:pt x="1009" y="1355"/>
                  </a:cubicBezTo>
                  <a:cubicBezTo>
                    <a:pt x="820" y="1355"/>
                    <a:pt x="662" y="1197"/>
                    <a:pt x="662" y="1008"/>
                  </a:cubicBezTo>
                  <a:cubicBezTo>
                    <a:pt x="662" y="819"/>
                    <a:pt x="820" y="662"/>
                    <a:pt x="1009" y="662"/>
                  </a:cubicBezTo>
                  <a:close/>
                  <a:moveTo>
                    <a:pt x="1009" y="0"/>
                  </a:moveTo>
                  <a:cubicBezTo>
                    <a:pt x="473" y="0"/>
                    <a:pt x="0" y="441"/>
                    <a:pt x="0" y="1008"/>
                  </a:cubicBezTo>
                  <a:cubicBezTo>
                    <a:pt x="0" y="1575"/>
                    <a:pt x="473" y="2016"/>
                    <a:pt x="1009" y="2016"/>
                  </a:cubicBezTo>
                  <a:cubicBezTo>
                    <a:pt x="1576" y="2016"/>
                    <a:pt x="2048" y="1575"/>
                    <a:pt x="2048" y="1008"/>
                  </a:cubicBezTo>
                  <a:cubicBezTo>
                    <a:pt x="2048" y="441"/>
                    <a:pt x="1576" y="0"/>
                    <a:pt x="1009" y="0"/>
                  </a:cubicBezTo>
                  <a:close/>
                </a:path>
              </a:pathLst>
            </a:custGeom>
            <a:solidFill>
              <a:srgbClr val="F54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6"/>
            <p:cNvSpPr/>
            <p:nvPr/>
          </p:nvSpPr>
          <p:spPr>
            <a:xfrm>
              <a:off x="-3425125" y="2116725"/>
              <a:ext cx="51225" cy="49650"/>
            </a:xfrm>
            <a:custGeom>
              <a:rect b="b" l="l" r="r" t="t"/>
              <a:pathLst>
                <a:path extrusionOk="0" h="1986" w="2049">
                  <a:moveTo>
                    <a:pt x="343" y="1"/>
                  </a:moveTo>
                  <a:cubicBezTo>
                    <a:pt x="252" y="1"/>
                    <a:pt x="158" y="32"/>
                    <a:pt x="95" y="95"/>
                  </a:cubicBezTo>
                  <a:cubicBezTo>
                    <a:pt x="0" y="190"/>
                    <a:pt x="0" y="442"/>
                    <a:pt x="95" y="536"/>
                  </a:cubicBezTo>
                  <a:lnTo>
                    <a:pt x="536" y="977"/>
                  </a:lnTo>
                  <a:lnTo>
                    <a:pt x="95" y="1418"/>
                  </a:lnTo>
                  <a:cubicBezTo>
                    <a:pt x="0" y="1544"/>
                    <a:pt x="0" y="1765"/>
                    <a:pt x="95" y="1891"/>
                  </a:cubicBezTo>
                  <a:cubicBezTo>
                    <a:pt x="158" y="1954"/>
                    <a:pt x="252" y="1986"/>
                    <a:pt x="343" y="1986"/>
                  </a:cubicBezTo>
                  <a:cubicBezTo>
                    <a:pt x="434" y="1986"/>
                    <a:pt x="520" y="1954"/>
                    <a:pt x="568" y="1891"/>
                  </a:cubicBezTo>
                  <a:lnTo>
                    <a:pt x="1009" y="1450"/>
                  </a:lnTo>
                  <a:lnTo>
                    <a:pt x="1450" y="1891"/>
                  </a:lnTo>
                  <a:cubicBezTo>
                    <a:pt x="1513" y="1954"/>
                    <a:pt x="1599" y="1986"/>
                    <a:pt x="1686" y="1986"/>
                  </a:cubicBezTo>
                  <a:cubicBezTo>
                    <a:pt x="1773" y="1986"/>
                    <a:pt x="1859" y="1954"/>
                    <a:pt x="1922" y="1891"/>
                  </a:cubicBezTo>
                  <a:cubicBezTo>
                    <a:pt x="2048" y="1765"/>
                    <a:pt x="2048" y="1544"/>
                    <a:pt x="1922" y="1418"/>
                  </a:cubicBezTo>
                  <a:lnTo>
                    <a:pt x="1481" y="977"/>
                  </a:lnTo>
                  <a:lnTo>
                    <a:pt x="1922" y="536"/>
                  </a:lnTo>
                  <a:cubicBezTo>
                    <a:pt x="2048" y="442"/>
                    <a:pt x="2048" y="190"/>
                    <a:pt x="1922" y="95"/>
                  </a:cubicBezTo>
                  <a:cubicBezTo>
                    <a:pt x="1859" y="32"/>
                    <a:pt x="1773" y="1"/>
                    <a:pt x="1686" y="1"/>
                  </a:cubicBezTo>
                  <a:cubicBezTo>
                    <a:pt x="1599" y="1"/>
                    <a:pt x="1513" y="32"/>
                    <a:pt x="1450" y="95"/>
                  </a:cubicBezTo>
                  <a:lnTo>
                    <a:pt x="1009" y="505"/>
                  </a:lnTo>
                  <a:lnTo>
                    <a:pt x="568" y="95"/>
                  </a:lnTo>
                  <a:cubicBezTo>
                    <a:pt x="520" y="32"/>
                    <a:pt x="434" y="1"/>
                    <a:pt x="343" y="1"/>
                  </a:cubicBezTo>
                  <a:close/>
                </a:path>
              </a:pathLst>
            </a:custGeom>
            <a:solidFill>
              <a:srgbClr val="F54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6"/>
            <p:cNvSpPr/>
            <p:nvPr/>
          </p:nvSpPr>
          <p:spPr>
            <a:xfrm>
              <a:off x="-3425125" y="2185250"/>
              <a:ext cx="51225" cy="49650"/>
            </a:xfrm>
            <a:custGeom>
              <a:rect b="b" l="l" r="r" t="t"/>
              <a:pathLst>
                <a:path extrusionOk="0" h="1986" w="2049">
                  <a:moveTo>
                    <a:pt x="343" y="1"/>
                  </a:moveTo>
                  <a:cubicBezTo>
                    <a:pt x="252" y="1"/>
                    <a:pt x="158" y="32"/>
                    <a:pt x="95" y="95"/>
                  </a:cubicBezTo>
                  <a:cubicBezTo>
                    <a:pt x="0" y="221"/>
                    <a:pt x="0" y="442"/>
                    <a:pt x="95" y="568"/>
                  </a:cubicBezTo>
                  <a:lnTo>
                    <a:pt x="536" y="1009"/>
                  </a:lnTo>
                  <a:lnTo>
                    <a:pt x="95" y="1418"/>
                  </a:lnTo>
                  <a:cubicBezTo>
                    <a:pt x="0" y="1544"/>
                    <a:pt x="0" y="1796"/>
                    <a:pt x="95" y="1891"/>
                  </a:cubicBezTo>
                  <a:cubicBezTo>
                    <a:pt x="158" y="1954"/>
                    <a:pt x="252" y="1985"/>
                    <a:pt x="343" y="1985"/>
                  </a:cubicBezTo>
                  <a:cubicBezTo>
                    <a:pt x="434" y="1985"/>
                    <a:pt x="520" y="1954"/>
                    <a:pt x="568" y="1891"/>
                  </a:cubicBezTo>
                  <a:lnTo>
                    <a:pt x="1009" y="1481"/>
                  </a:lnTo>
                  <a:lnTo>
                    <a:pt x="1450" y="1891"/>
                  </a:lnTo>
                  <a:cubicBezTo>
                    <a:pt x="1513" y="1954"/>
                    <a:pt x="1599" y="1985"/>
                    <a:pt x="1686" y="1985"/>
                  </a:cubicBezTo>
                  <a:cubicBezTo>
                    <a:pt x="1773" y="1985"/>
                    <a:pt x="1859" y="1954"/>
                    <a:pt x="1922" y="1891"/>
                  </a:cubicBezTo>
                  <a:cubicBezTo>
                    <a:pt x="2048" y="1796"/>
                    <a:pt x="2048" y="1544"/>
                    <a:pt x="1922" y="1418"/>
                  </a:cubicBezTo>
                  <a:lnTo>
                    <a:pt x="1481" y="1009"/>
                  </a:lnTo>
                  <a:lnTo>
                    <a:pt x="1922" y="568"/>
                  </a:lnTo>
                  <a:cubicBezTo>
                    <a:pt x="2048" y="410"/>
                    <a:pt x="2048" y="221"/>
                    <a:pt x="1922" y="95"/>
                  </a:cubicBezTo>
                  <a:cubicBezTo>
                    <a:pt x="1859" y="32"/>
                    <a:pt x="1773" y="1"/>
                    <a:pt x="1686" y="1"/>
                  </a:cubicBezTo>
                  <a:cubicBezTo>
                    <a:pt x="1599" y="1"/>
                    <a:pt x="1513" y="32"/>
                    <a:pt x="1450" y="95"/>
                  </a:cubicBezTo>
                  <a:lnTo>
                    <a:pt x="1009" y="536"/>
                  </a:lnTo>
                  <a:lnTo>
                    <a:pt x="568" y="95"/>
                  </a:lnTo>
                  <a:cubicBezTo>
                    <a:pt x="520" y="32"/>
                    <a:pt x="434" y="1"/>
                    <a:pt x="343" y="1"/>
                  </a:cubicBezTo>
                  <a:close/>
                </a:path>
              </a:pathLst>
            </a:custGeom>
            <a:solidFill>
              <a:srgbClr val="F54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6"/>
            <p:cNvSpPr/>
            <p:nvPr/>
          </p:nvSpPr>
          <p:spPr>
            <a:xfrm>
              <a:off x="-3462150" y="2046625"/>
              <a:ext cx="224500" cy="291450"/>
            </a:xfrm>
            <a:custGeom>
              <a:rect b="b" l="l" r="r" t="t"/>
              <a:pathLst>
                <a:path extrusionOk="0" h="11658" w="8980">
                  <a:moveTo>
                    <a:pt x="5924" y="694"/>
                  </a:moveTo>
                  <a:cubicBezTo>
                    <a:pt x="6113" y="694"/>
                    <a:pt x="6270" y="851"/>
                    <a:pt x="6270" y="1040"/>
                  </a:cubicBezTo>
                  <a:cubicBezTo>
                    <a:pt x="6270" y="1229"/>
                    <a:pt x="6113" y="1387"/>
                    <a:pt x="5924" y="1387"/>
                  </a:cubicBezTo>
                  <a:lnTo>
                    <a:pt x="3151" y="1387"/>
                  </a:lnTo>
                  <a:cubicBezTo>
                    <a:pt x="2962" y="1387"/>
                    <a:pt x="2805" y="1229"/>
                    <a:pt x="2805" y="1040"/>
                  </a:cubicBezTo>
                  <a:cubicBezTo>
                    <a:pt x="2805" y="851"/>
                    <a:pt x="2962" y="694"/>
                    <a:pt x="3151" y="694"/>
                  </a:cubicBezTo>
                  <a:close/>
                  <a:moveTo>
                    <a:pt x="8034" y="1356"/>
                  </a:moveTo>
                  <a:cubicBezTo>
                    <a:pt x="8255" y="1356"/>
                    <a:pt x="8413" y="1513"/>
                    <a:pt x="8413" y="1702"/>
                  </a:cubicBezTo>
                  <a:lnTo>
                    <a:pt x="8413" y="10649"/>
                  </a:lnTo>
                  <a:lnTo>
                    <a:pt x="8287" y="10649"/>
                  </a:lnTo>
                  <a:cubicBezTo>
                    <a:pt x="8287" y="10838"/>
                    <a:pt x="8129" y="10996"/>
                    <a:pt x="7940" y="10996"/>
                  </a:cubicBezTo>
                  <a:lnTo>
                    <a:pt x="1103" y="10996"/>
                  </a:lnTo>
                  <a:cubicBezTo>
                    <a:pt x="914" y="10996"/>
                    <a:pt x="757" y="10838"/>
                    <a:pt x="757" y="10649"/>
                  </a:cubicBezTo>
                  <a:lnTo>
                    <a:pt x="757" y="1702"/>
                  </a:lnTo>
                  <a:cubicBezTo>
                    <a:pt x="757" y="1513"/>
                    <a:pt x="914" y="1356"/>
                    <a:pt x="1103" y="1356"/>
                  </a:cubicBezTo>
                  <a:lnTo>
                    <a:pt x="2206" y="1356"/>
                  </a:lnTo>
                  <a:cubicBezTo>
                    <a:pt x="2364" y="1734"/>
                    <a:pt x="2742" y="2017"/>
                    <a:pt x="3214" y="2017"/>
                  </a:cubicBezTo>
                  <a:lnTo>
                    <a:pt x="5955" y="2017"/>
                  </a:lnTo>
                  <a:cubicBezTo>
                    <a:pt x="6396" y="2017"/>
                    <a:pt x="6774" y="1734"/>
                    <a:pt x="6932" y="1356"/>
                  </a:cubicBezTo>
                  <a:close/>
                  <a:moveTo>
                    <a:pt x="3120" y="1"/>
                  </a:moveTo>
                  <a:cubicBezTo>
                    <a:pt x="2679" y="1"/>
                    <a:pt x="2301" y="284"/>
                    <a:pt x="2143" y="694"/>
                  </a:cubicBezTo>
                  <a:lnTo>
                    <a:pt x="1040" y="694"/>
                  </a:lnTo>
                  <a:cubicBezTo>
                    <a:pt x="473" y="694"/>
                    <a:pt x="1" y="1166"/>
                    <a:pt x="1" y="1702"/>
                  </a:cubicBezTo>
                  <a:lnTo>
                    <a:pt x="1" y="10649"/>
                  </a:lnTo>
                  <a:cubicBezTo>
                    <a:pt x="1" y="11185"/>
                    <a:pt x="473" y="11658"/>
                    <a:pt x="1040" y="11658"/>
                  </a:cubicBezTo>
                  <a:lnTo>
                    <a:pt x="7877" y="11658"/>
                  </a:lnTo>
                  <a:cubicBezTo>
                    <a:pt x="8444" y="11658"/>
                    <a:pt x="8917" y="11185"/>
                    <a:pt x="8917" y="10649"/>
                  </a:cubicBezTo>
                  <a:lnTo>
                    <a:pt x="8917" y="1702"/>
                  </a:lnTo>
                  <a:cubicBezTo>
                    <a:pt x="8980" y="1166"/>
                    <a:pt x="8507" y="694"/>
                    <a:pt x="7971" y="694"/>
                  </a:cubicBezTo>
                  <a:lnTo>
                    <a:pt x="6869" y="694"/>
                  </a:lnTo>
                  <a:cubicBezTo>
                    <a:pt x="6711" y="284"/>
                    <a:pt x="6365" y="1"/>
                    <a:pt x="5892" y="1"/>
                  </a:cubicBezTo>
                  <a:close/>
                </a:path>
              </a:pathLst>
            </a:custGeom>
            <a:solidFill>
              <a:srgbClr val="F54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6"/>
            <p:cNvSpPr/>
            <p:nvPr/>
          </p:nvSpPr>
          <p:spPr>
            <a:xfrm>
              <a:off x="-3358175" y="2133275"/>
              <a:ext cx="86650" cy="18125"/>
            </a:xfrm>
            <a:custGeom>
              <a:rect b="b" l="l" r="r" t="t"/>
              <a:pathLst>
                <a:path extrusionOk="0" h="725" w="3466">
                  <a:moveTo>
                    <a:pt x="347" y="0"/>
                  </a:moveTo>
                  <a:cubicBezTo>
                    <a:pt x="158" y="0"/>
                    <a:pt x="0" y="158"/>
                    <a:pt x="0" y="378"/>
                  </a:cubicBezTo>
                  <a:cubicBezTo>
                    <a:pt x="0" y="567"/>
                    <a:pt x="158" y="725"/>
                    <a:pt x="347" y="725"/>
                  </a:cubicBezTo>
                  <a:lnTo>
                    <a:pt x="3088" y="725"/>
                  </a:lnTo>
                  <a:cubicBezTo>
                    <a:pt x="3308" y="725"/>
                    <a:pt x="3466" y="567"/>
                    <a:pt x="3466" y="378"/>
                  </a:cubicBezTo>
                  <a:cubicBezTo>
                    <a:pt x="3466" y="158"/>
                    <a:pt x="3308" y="0"/>
                    <a:pt x="3088" y="0"/>
                  </a:cubicBezTo>
                  <a:close/>
                </a:path>
              </a:pathLst>
            </a:custGeom>
            <a:solidFill>
              <a:srgbClr val="F54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6"/>
            <p:cNvSpPr/>
            <p:nvPr/>
          </p:nvSpPr>
          <p:spPr>
            <a:xfrm>
              <a:off x="-3358175" y="2201800"/>
              <a:ext cx="86650" cy="17350"/>
            </a:xfrm>
            <a:custGeom>
              <a:rect b="b" l="l" r="r" t="t"/>
              <a:pathLst>
                <a:path extrusionOk="0" h="694" w="3466">
                  <a:moveTo>
                    <a:pt x="347" y="0"/>
                  </a:moveTo>
                  <a:cubicBezTo>
                    <a:pt x="158" y="0"/>
                    <a:pt x="0" y="158"/>
                    <a:pt x="0" y="347"/>
                  </a:cubicBezTo>
                  <a:cubicBezTo>
                    <a:pt x="0" y="536"/>
                    <a:pt x="158" y="693"/>
                    <a:pt x="347" y="693"/>
                  </a:cubicBezTo>
                  <a:lnTo>
                    <a:pt x="3088" y="693"/>
                  </a:lnTo>
                  <a:cubicBezTo>
                    <a:pt x="3308" y="693"/>
                    <a:pt x="3466" y="536"/>
                    <a:pt x="3466" y="347"/>
                  </a:cubicBezTo>
                  <a:cubicBezTo>
                    <a:pt x="3466" y="158"/>
                    <a:pt x="3308" y="0"/>
                    <a:pt x="3088" y="0"/>
                  </a:cubicBezTo>
                  <a:close/>
                </a:path>
              </a:pathLst>
            </a:custGeom>
            <a:solidFill>
              <a:srgbClr val="F54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6"/>
            <p:cNvSpPr/>
            <p:nvPr/>
          </p:nvSpPr>
          <p:spPr>
            <a:xfrm>
              <a:off x="-3358175" y="2270325"/>
              <a:ext cx="86650" cy="18125"/>
            </a:xfrm>
            <a:custGeom>
              <a:rect b="b" l="l" r="r" t="t"/>
              <a:pathLst>
                <a:path extrusionOk="0" h="725" w="3466">
                  <a:moveTo>
                    <a:pt x="347" y="0"/>
                  </a:moveTo>
                  <a:cubicBezTo>
                    <a:pt x="158" y="0"/>
                    <a:pt x="0" y="158"/>
                    <a:pt x="0" y="347"/>
                  </a:cubicBezTo>
                  <a:cubicBezTo>
                    <a:pt x="0" y="567"/>
                    <a:pt x="158" y="725"/>
                    <a:pt x="347" y="725"/>
                  </a:cubicBezTo>
                  <a:lnTo>
                    <a:pt x="3088" y="725"/>
                  </a:lnTo>
                  <a:cubicBezTo>
                    <a:pt x="3308" y="725"/>
                    <a:pt x="3466" y="567"/>
                    <a:pt x="3466" y="347"/>
                  </a:cubicBezTo>
                  <a:cubicBezTo>
                    <a:pt x="3466" y="158"/>
                    <a:pt x="3308" y="0"/>
                    <a:pt x="3088" y="0"/>
                  </a:cubicBezTo>
                  <a:close/>
                </a:path>
              </a:pathLst>
            </a:custGeom>
            <a:solidFill>
              <a:srgbClr val="F54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6" name="Google Shape;596;p36"/>
          <p:cNvGrpSpPr/>
          <p:nvPr/>
        </p:nvGrpSpPr>
        <p:grpSpPr>
          <a:xfrm>
            <a:off x="8180283" y="540583"/>
            <a:ext cx="330240" cy="433532"/>
            <a:chOff x="-3462150" y="2046625"/>
            <a:chExt cx="224500" cy="291450"/>
          </a:xfrm>
        </p:grpSpPr>
        <p:sp>
          <p:nvSpPr>
            <p:cNvPr id="597" name="Google Shape;597;p36"/>
            <p:cNvSpPr/>
            <p:nvPr/>
          </p:nvSpPr>
          <p:spPr>
            <a:xfrm>
              <a:off x="-3425125" y="2253000"/>
              <a:ext cx="51225" cy="50425"/>
            </a:xfrm>
            <a:custGeom>
              <a:rect b="b" l="l" r="r" t="t"/>
              <a:pathLst>
                <a:path extrusionOk="0" h="2017" w="2049">
                  <a:moveTo>
                    <a:pt x="1009" y="662"/>
                  </a:moveTo>
                  <a:cubicBezTo>
                    <a:pt x="1198" y="662"/>
                    <a:pt x="1355" y="819"/>
                    <a:pt x="1355" y="1008"/>
                  </a:cubicBezTo>
                  <a:cubicBezTo>
                    <a:pt x="1355" y="1197"/>
                    <a:pt x="1166" y="1355"/>
                    <a:pt x="1009" y="1355"/>
                  </a:cubicBezTo>
                  <a:cubicBezTo>
                    <a:pt x="820" y="1355"/>
                    <a:pt x="662" y="1197"/>
                    <a:pt x="662" y="1008"/>
                  </a:cubicBezTo>
                  <a:cubicBezTo>
                    <a:pt x="662" y="819"/>
                    <a:pt x="820" y="662"/>
                    <a:pt x="1009" y="662"/>
                  </a:cubicBezTo>
                  <a:close/>
                  <a:moveTo>
                    <a:pt x="1009" y="0"/>
                  </a:moveTo>
                  <a:cubicBezTo>
                    <a:pt x="473" y="0"/>
                    <a:pt x="0" y="441"/>
                    <a:pt x="0" y="1008"/>
                  </a:cubicBezTo>
                  <a:cubicBezTo>
                    <a:pt x="0" y="1575"/>
                    <a:pt x="473" y="2016"/>
                    <a:pt x="1009" y="2016"/>
                  </a:cubicBezTo>
                  <a:cubicBezTo>
                    <a:pt x="1576" y="2016"/>
                    <a:pt x="2048" y="1575"/>
                    <a:pt x="2048" y="1008"/>
                  </a:cubicBezTo>
                  <a:cubicBezTo>
                    <a:pt x="2048" y="441"/>
                    <a:pt x="1576" y="0"/>
                    <a:pt x="1009" y="0"/>
                  </a:cubicBezTo>
                  <a:close/>
                </a:path>
              </a:pathLst>
            </a:custGeom>
            <a:solidFill>
              <a:srgbClr val="E9E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6"/>
            <p:cNvSpPr/>
            <p:nvPr/>
          </p:nvSpPr>
          <p:spPr>
            <a:xfrm>
              <a:off x="-3425125" y="2116725"/>
              <a:ext cx="51225" cy="49650"/>
            </a:xfrm>
            <a:custGeom>
              <a:rect b="b" l="l" r="r" t="t"/>
              <a:pathLst>
                <a:path extrusionOk="0" h="1986" w="2049">
                  <a:moveTo>
                    <a:pt x="343" y="1"/>
                  </a:moveTo>
                  <a:cubicBezTo>
                    <a:pt x="252" y="1"/>
                    <a:pt x="158" y="32"/>
                    <a:pt x="95" y="95"/>
                  </a:cubicBezTo>
                  <a:cubicBezTo>
                    <a:pt x="0" y="190"/>
                    <a:pt x="0" y="442"/>
                    <a:pt x="95" y="536"/>
                  </a:cubicBezTo>
                  <a:lnTo>
                    <a:pt x="536" y="977"/>
                  </a:lnTo>
                  <a:lnTo>
                    <a:pt x="95" y="1418"/>
                  </a:lnTo>
                  <a:cubicBezTo>
                    <a:pt x="0" y="1544"/>
                    <a:pt x="0" y="1765"/>
                    <a:pt x="95" y="1891"/>
                  </a:cubicBezTo>
                  <a:cubicBezTo>
                    <a:pt x="158" y="1954"/>
                    <a:pt x="252" y="1986"/>
                    <a:pt x="343" y="1986"/>
                  </a:cubicBezTo>
                  <a:cubicBezTo>
                    <a:pt x="434" y="1986"/>
                    <a:pt x="520" y="1954"/>
                    <a:pt x="568" y="1891"/>
                  </a:cubicBezTo>
                  <a:lnTo>
                    <a:pt x="1009" y="1450"/>
                  </a:lnTo>
                  <a:lnTo>
                    <a:pt x="1450" y="1891"/>
                  </a:lnTo>
                  <a:cubicBezTo>
                    <a:pt x="1513" y="1954"/>
                    <a:pt x="1599" y="1986"/>
                    <a:pt x="1686" y="1986"/>
                  </a:cubicBezTo>
                  <a:cubicBezTo>
                    <a:pt x="1773" y="1986"/>
                    <a:pt x="1859" y="1954"/>
                    <a:pt x="1922" y="1891"/>
                  </a:cubicBezTo>
                  <a:cubicBezTo>
                    <a:pt x="2048" y="1765"/>
                    <a:pt x="2048" y="1544"/>
                    <a:pt x="1922" y="1418"/>
                  </a:cubicBezTo>
                  <a:lnTo>
                    <a:pt x="1481" y="977"/>
                  </a:lnTo>
                  <a:lnTo>
                    <a:pt x="1922" y="536"/>
                  </a:lnTo>
                  <a:cubicBezTo>
                    <a:pt x="2048" y="442"/>
                    <a:pt x="2048" y="190"/>
                    <a:pt x="1922" y="95"/>
                  </a:cubicBezTo>
                  <a:cubicBezTo>
                    <a:pt x="1859" y="32"/>
                    <a:pt x="1773" y="1"/>
                    <a:pt x="1686" y="1"/>
                  </a:cubicBezTo>
                  <a:cubicBezTo>
                    <a:pt x="1599" y="1"/>
                    <a:pt x="1513" y="32"/>
                    <a:pt x="1450" y="95"/>
                  </a:cubicBezTo>
                  <a:lnTo>
                    <a:pt x="1009" y="505"/>
                  </a:lnTo>
                  <a:lnTo>
                    <a:pt x="568" y="95"/>
                  </a:lnTo>
                  <a:cubicBezTo>
                    <a:pt x="520" y="32"/>
                    <a:pt x="434" y="1"/>
                    <a:pt x="343" y="1"/>
                  </a:cubicBezTo>
                  <a:close/>
                </a:path>
              </a:pathLst>
            </a:custGeom>
            <a:solidFill>
              <a:srgbClr val="E9E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6"/>
            <p:cNvSpPr/>
            <p:nvPr/>
          </p:nvSpPr>
          <p:spPr>
            <a:xfrm>
              <a:off x="-3425125" y="2185250"/>
              <a:ext cx="51225" cy="49650"/>
            </a:xfrm>
            <a:custGeom>
              <a:rect b="b" l="l" r="r" t="t"/>
              <a:pathLst>
                <a:path extrusionOk="0" h="1986" w="2049">
                  <a:moveTo>
                    <a:pt x="343" y="1"/>
                  </a:moveTo>
                  <a:cubicBezTo>
                    <a:pt x="252" y="1"/>
                    <a:pt x="158" y="32"/>
                    <a:pt x="95" y="95"/>
                  </a:cubicBezTo>
                  <a:cubicBezTo>
                    <a:pt x="0" y="221"/>
                    <a:pt x="0" y="442"/>
                    <a:pt x="95" y="568"/>
                  </a:cubicBezTo>
                  <a:lnTo>
                    <a:pt x="536" y="1009"/>
                  </a:lnTo>
                  <a:lnTo>
                    <a:pt x="95" y="1418"/>
                  </a:lnTo>
                  <a:cubicBezTo>
                    <a:pt x="0" y="1544"/>
                    <a:pt x="0" y="1796"/>
                    <a:pt x="95" y="1891"/>
                  </a:cubicBezTo>
                  <a:cubicBezTo>
                    <a:pt x="158" y="1954"/>
                    <a:pt x="252" y="1985"/>
                    <a:pt x="343" y="1985"/>
                  </a:cubicBezTo>
                  <a:cubicBezTo>
                    <a:pt x="434" y="1985"/>
                    <a:pt x="520" y="1954"/>
                    <a:pt x="568" y="1891"/>
                  </a:cubicBezTo>
                  <a:lnTo>
                    <a:pt x="1009" y="1481"/>
                  </a:lnTo>
                  <a:lnTo>
                    <a:pt x="1450" y="1891"/>
                  </a:lnTo>
                  <a:cubicBezTo>
                    <a:pt x="1513" y="1954"/>
                    <a:pt x="1599" y="1985"/>
                    <a:pt x="1686" y="1985"/>
                  </a:cubicBezTo>
                  <a:cubicBezTo>
                    <a:pt x="1773" y="1985"/>
                    <a:pt x="1859" y="1954"/>
                    <a:pt x="1922" y="1891"/>
                  </a:cubicBezTo>
                  <a:cubicBezTo>
                    <a:pt x="2048" y="1796"/>
                    <a:pt x="2048" y="1544"/>
                    <a:pt x="1922" y="1418"/>
                  </a:cubicBezTo>
                  <a:lnTo>
                    <a:pt x="1481" y="1009"/>
                  </a:lnTo>
                  <a:lnTo>
                    <a:pt x="1922" y="568"/>
                  </a:lnTo>
                  <a:cubicBezTo>
                    <a:pt x="2048" y="410"/>
                    <a:pt x="2048" y="221"/>
                    <a:pt x="1922" y="95"/>
                  </a:cubicBezTo>
                  <a:cubicBezTo>
                    <a:pt x="1859" y="32"/>
                    <a:pt x="1773" y="1"/>
                    <a:pt x="1686" y="1"/>
                  </a:cubicBezTo>
                  <a:cubicBezTo>
                    <a:pt x="1599" y="1"/>
                    <a:pt x="1513" y="32"/>
                    <a:pt x="1450" y="95"/>
                  </a:cubicBezTo>
                  <a:lnTo>
                    <a:pt x="1009" y="536"/>
                  </a:lnTo>
                  <a:lnTo>
                    <a:pt x="568" y="95"/>
                  </a:lnTo>
                  <a:cubicBezTo>
                    <a:pt x="520" y="32"/>
                    <a:pt x="434" y="1"/>
                    <a:pt x="343" y="1"/>
                  </a:cubicBezTo>
                  <a:close/>
                </a:path>
              </a:pathLst>
            </a:custGeom>
            <a:solidFill>
              <a:srgbClr val="E9E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6"/>
            <p:cNvSpPr/>
            <p:nvPr/>
          </p:nvSpPr>
          <p:spPr>
            <a:xfrm>
              <a:off x="-3462150" y="2046625"/>
              <a:ext cx="224500" cy="291450"/>
            </a:xfrm>
            <a:custGeom>
              <a:rect b="b" l="l" r="r" t="t"/>
              <a:pathLst>
                <a:path extrusionOk="0" h="11658" w="8980">
                  <a:moveTo>
                    <a:pt x="5924" y="694"/>
                  </a:moveTo>
                  <a:cubicBezTo>
                    <a:pt x="6113" y="694"/>
                    <a:pt x="6270" y="851"/>
                    <a:pt x="6270" y="1040"/>
                  </a:cubicBezTo>
                  <a:cubicBezTo>
                    <a:pt x="6270" y="1229"/>
                    <a:pt x="6113" y="1387"/>
                    <a:pt x="5924" y="1387"/>
                  </a:cubicBezTo>
                  <a:lnTo>
                    <a:pt x="3151" y="1387"/>
                  </a:lnTo>
                  <a:cubicBezTo>
                    <a:pt x="2962" y="1387"/>
                    <a:pt x="2805" y="1229"/>
                    <a:pt x="2805" y="1040"/>
                  </a:cubicBezTo>
                  <a:cubicBezTo>
                    <a:pt x="2805" y="851"/>
                    <a:pt x="2962" y="694"/>
                    <a:pt x="3151" y="694"/>
                  </a:cubicBezTo>
                  <a:close/>
                  <a:moveTo>
                    <a:pt x="8034" y="1356"/>
                  </a:moveTo>
                  <a:cubicBezTo>
                    <a:pt x="8255" y="1356"/>
                    <a:pt x="8413" y="1513"/>
                    <a:pt x="8413" y="1702"/>
                  </a:cubicBezTo>
                  <a:lnTo>
                    <a:pt x="8413" y="10649"/>
                  </a:lnTo>
                  <a:lnTo>
                    <a:pt x="8287" y="10649"/>
                  </a:lnTo>
                  <a:cubicBezTo>
                    <a:pt x="8287" y="10838"/>
                    <a:pt x="8129" y="10996"/>
                    <a:pt x="7940" y="10996"/>
                  </a:cubicBezTo>
                  <a:lnTo>
                    <a:pt x="1103" y="10996"/>
                  </a:lnTo>
                  <a:cubicBezTo>
                    <a:pt x="914" y="10996"/>
                    <a:pt x="757" y="10838"/>
                    <a:pt x="757" y="10649"/>
                  </a:cubicBezTo>
                  <a:lnTo>
                    <a:pt x="757" y="1702"/>
                  </a:lnTo>
                  <a:cubicBezTo>
                    <a:pt x="757" y="1513"/>
                    <a:pt x="914" y="1356"/>
                    <a:pt x="1103" y="1356"/>
                  </a:cubicBezTo>
                  <a:lnTo>
                    <a:pt x="2206" y="1356"/>
                  </a:lnTo>
                  <a:cubicBezTo>
                    <a:pt x="2364" y="1734"/>
                    <a:pt x="2742" y="2017"/>
                    <a:pt x="3214" y="2017"/>
                  </a:cubicBezTo>
                  <a:lnTo>
                    <a:pt x="5955" y="2017"/>
                  </a:lnTo>
                  <a:cubicBezTo>
                    <a:pt x="6396" y="2017"/>
                    <a:pt x="6774" y="1734"/>
                    <a:pt x="6932" y="1356"/>
                  </a:cubicBezTo>
                  <a:close/>
                  <a:moveTo>
                    <a:pt x="3120" y="1"/>
                  </a:moveTo>
                  <a:cubicBezTo>
                    <a:pt x="2679" y="1"/>
                    <a:pt x="2301" y="284"/>
                    <a:pt x="2143" y="694"/>
                  </a:cubicBezTo>
                  <a:lnTo>
                    <a:pt x="1040" y="694"/>
                  </a:lnTo>
                  <a:cubicBezTo>
                    <a:pt x="473" y="694"/>
                    <a:pt x="1" y="1166"/>
                    <a:pt x="1" y="1702"/>
                  </a:cubicBezTo>
                  <a:lnTo>
                    <a:pt x="1" y="10649"/>
                  </a:lnTo>
                  <a:cubicBezTo>
                    <a:pt x="1" y="11185"/>
                    <a:pt x="473" y="11658"/>
                    <a:pt x="1040" y="11658"/>
                  </a:cubicBezTo>
                  <a:lnTo>
                    <a:pt x="7877" y="11658"/>
                  </a:lnTo>
                  <a:cubicBezTo>
                    <a:pt x="8444" y="11658"/>
                    <a:pt x="8917" y="11185"/>
                    <a:pt x="8917" y="10649"/>
                  </a:cubicBezTo>
                  <a:lnTo>
                    <a:pt x="8917" y="1702"/>
                  </a:lnTo>
                  <a:cubicBezTo>
                    <a:pt x="8980" y="1166"/>
                    <a:pt x="8507" y="694"/>
                    <a:pt x="7971" y="694"/>
                  </a:cubicBezTo>
                  <a:lnTo>
                    <a:pt x="6869" y="694"/>
                  </a:lnTo>
                  <a:cubicBezTo>
                    <a:pt x="6711" y="284"/>
                    <a:pt x="6365" y="1"/>
                    <a:pt x="5892" y="1"/>
                  </a:cubicBezTo>
                  <a:close/>
                </a:path>
              </a:pathLst>
            </a:custGeom>
            <a:solidFill>
              <a:srgbClr val="E9E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6"/>
            <p:cNvSpPr/>
            <p:nvPr/>
          </p:nvSpPr>
          <p:spPr>
            <a:xfrm>
              <a:off x="-3358175" y="2133275"/>
              <a:ext cx="86650" cy="18125"/>
            </a:xfrm>
            <a:custGeom>
              <a:rect b="b" l="l" r="r" t="t"/>
              <a:pathLst>
                <a:path extrusionOk="0" h="725" w="3466">
                  <a:moveTo>
                    <a:pt x="347" y="0"/>
                  </a:moveTo>
                  <a:cubicBezTo>
                    <a:pt x="158" y="0"/>
                    <a:pt x="0" y="158"/>
                    <a:pt x="0" y="378"/>
                  </a:cubicBezTo>
                  <a:cubicBezTo>
                    <a:pt x="0" y="567"/>
                    <a:pt x="158" y="725"/>
                    <a:pt x="347" y="725"/>
                  </a:cubicBezTo>
                  <a:lnTo>
                    <a:pt x="3088" y="725"/>
                  </a:lnTo>
                  <a:cubicBezTo>
                    <a:pt x="3308" y="725"/>
                    <a:pt x="3466" y="567"/>
                    <a:pt x="3466" y="378"/>
                  </a:cubicBezTo>
                  <a:cubicBezTo>
                    <a:pt x="3466" y="158"/>
                    <a:pt x="3308" y="0"/>
                    <a:pt x="3088" y="0"/>
                  </a:cubicBezTo>
                  <a:close/>
                </a:path>
              </a:pathLst>
            </a:custGeom>
            <a:solidFill>
              <a:srgbClr val="E9E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6"/>
            <p:cNvSpPr/>
            <p:nvPr/>
          </p:nvSpPr>
          <p:spPr>
            <a:xfrm>
              <a:off x="-3358175" y="2201800"/>
              <a:ext cx="86650" cy="17350"/>
            </a:xfrm>
            <a:custGeom>
              <a:rect b="b" l="l" r="r" t="t"/>
              <a:pathLst>
                <a:path extrusionOk="0" h="694" w="3466">
                  <a:moveTo>
                    <a:pt x="347" y="0"/>
                  </a:moveTo>
                  <a:cubicBezTo>
                    <a:pt x="158" y="0"/>
                    <a:pt x="0" y="158"/>
                    <a:pt x="0" y="347"/>
                  </a:cubicBezTo>
                  <a:cubicBezTo>
                    <a:pt x="0" y="536"/>
                    <a:pt x="158" y="693"/>
                    <a:pt x="347" y="693"/>
                  </a:cubicBezTo>
                  <a:lnTo>
                    <a:pt x="3088" y="693"/>
                  </a:lnTo>
                  <a:cubicBezTo>
                    <a:pt x="3308" y="693"/>
                    <a:pt x="3466" y="536"/>
                    <a:pt x="3466" y="347"/>
                  </a:cubicBezTo>
                  <a:cubicBezTo>
                    <a:pt x="3466" y="158"/>
                    <a:pt x="3308" y="0"/>
                    <a:pt x="3088" y="0"/>
                  </a:cubicBezTo>
                  <a:close/>
                </a:path>
              </a:pathLst>
            </a:custGeom>
            <a:solidFill>
              <a:srgbClr val="E9E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6"/>
            <p:cNvSpPr/>
            <p:nvPr/>
          </p:nvSpPr>
          <p:spPr>
            <a:xfrm>
              <a:off x="-3358175" y="2270325"/>
              <a:ext cx="86650" cy="18125"/>
            </a:xfrm>
            <a:custGeom>
              <a:rect b="b" l="l" r="r" t="t"/>
              <a:pathLst>
                <a:path extrusionOk="0" h="725" w="3466">
                  <a:moveTo>
                    <a:pt x="347" y="0"/>
                  </a:moveTo>
                  <a:cubicBezTo>
                    <a:pt x="158" y="0"/>
                    <a:pt x="0" y="158"/>
                    <a:pt x="0" y="347"/>
                  </a:cubicBezTo>
                  <a:cubicBezTo>
                    <a:pt x="0" y="567"/>
                    <a:pt x="158" y="725"/>
                    <a:pt x="347" y="725"/>
                  </a:cubicBezTo>
                  <a:lnTo>
                    <a:pt x="3088" y="725"/>
                  </a:lnTo>
                  <a:cubicBezTo>
                    <a:pt x="3308" y="725"/>
                    <a:pt x="3466" y="567"/>
                    <a:pt x="3466" y="347"/>
                  </a:cubicBezTo>
                  <a:cubicBezTo>
                    <a:pt x="3466" y="158"/>
                    <a:pt x="3308" y="0"/>
                    <a:pt x="3088" y="0"/>
                  </a:cubicBezTo>
                  <a:close/>
                </a:path>
              </a:pathLst>
            </a:custGeom>
            <a:solidFill>
              <a:srgbClr val="E9E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Google Shape;608;p37"/>
          <p:cNvSpPr txBox="1"/>
          <p:nvPr/>
        </p:nvSpPr>
        <p:spPr>
          <a:xfrm>
            <a:off x="766925" y="90075"/>
            <a:ext cx="7230300" cy="57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3000">
                <a:solidFill>
                  <a:srgbClr val="434343"/>
                </a:solidFill>
                <a:latin typeface="Barlow Condensed SemiBold"/>
                <a:ea typeface="Barlow Condensed SemiBold"/>
                <a:cs typeface="Barlow Condensed SemiBold"/>
                <a:sym typeface="Barlow Condensed SemiBold"/>
              </a:rPr>
              <a:t>QA ENGINEER ROLES</a:t>
            </a:r>
            <a:endParaRPr sz="3000">
              <a:solidFill>
                <a:srgbClr val="434343"/>
              </a:solidFill>
              <a:latin typeface="Barlow Condensed SemiBold"/>
              <a:ea typeface="Barlow Condensed SemiBold"/>
              <a:cs typeface="Barlow Condensed SemiBold"/>
              <a:sym typeface="Barlow Condensed SemiBold"/>
            </a:endParaRPr>
          </a:p>
          <a:p>
            <a:pPr indent="-317500" lvl="0" marL="457200" marR="254000" rtl="0" algn="l">
              <a:lnSpc>
                <a:spcPct val="115000"/>
              </a:lnSpc>
              <a:spcBef>
                <a:spcPts val="1500"/>
              </a:spcBef>
              <a:spcAft>
                <a:spcPts val="0"/>
              </a:spcAft>
              <a:buClr>
                <a:srgbClr val="222222"/>
              </a:buClr>
              <a:buSzPts val="1400"/>
              <a:buFont typeface="Arvo"/>
              <a:buChar char="●"/>
            </a:pPr>
            <a:r>
              <a:rPr lang="es">
                <a:solidFill>
                  <a:srgbClr val="222222"/>
                </a:solidFill>
                <a:latin typeface="Arvo"/>
                <a:ea typeface="Arvo"/>
                <a:cs typeface="Arvo"/>
                <a:sym typeface="Arvo"/>
              </a:rPr>
              <a:t>Develops standards and procedures to determine the product quality and releases readiness</a:t>
            </a:r>
            <a:endParaRPr>
              <a:solidFill>
                <a:srgbClr val="222222"/>
              </a:solidFill>
              <a:latin typeface="Arvo"/>
              <a:ea typeface="Arvo"/>
              <a:cs typeface="Arvo"/>
              <a:sym typeface="Arvo"/>
            </a:endParaRPr>
          </a:p>
          <a:p>
            <a:pPr indent="-317500" lvl="0" marL="457200" marR="254000" rtl="0" algn="l">
              <a:lnSpc>
                <a:spcPct val="115000"/>
              </a:lnSpc>
              <a:spcBef>
                <a:spcPts val="0"/>
              </a:spcBef>
              <a:spcAft>
                <a:spcPts val="0"/>
              </a:spcAft>
              <a:buClr>
                <a:srgbClr val="222222"/>
              </a:buClr>
              <a:buSzPts val="1400"/>
              <a:buFont typeface="Arvo"/>
              <a:buChar char="●"/>
            </a:pPr>
            <a:r>
              <a:rPr lang="es">
                <a:solidFill>
                  <a:srgbClr val="222222"/>
                </a:solidFill>
                <a:latin typeface="Arvo"/>
                <a:ea typeface="Arvo"/>
                <a:cs typeface="Arvo"/>
                <a:sym typeface="Arvo"/>
              </a:rPr>
              <a:t>Researches and analyzes product features being tested</a:t>
            </a:r>
            <a:endParaRPr>
              <a:solidFill>
                <a:srgbClr val="222222"/>
              </a:solidFill>
              <a:latin typeface="Arvo"/>
              <a:ea typeface="Arvo"/>
              <a:cs typeface="Arvo"/>
              <a:sym typeface="Arvo"/>
            </a:endParaRPr>
          </a:p>
          <a:p>
            <a:pPr indent="-317500" lvl="0" marL="457200" marR="254000" rtl="0" algn="l">
              <a:lnSpc>
                <a:spcPct val="115000"/>
              </a:lnSpc>
              <a:spcBef>
                <a:spcPts val="0"/>
              </a:spcBef>
              <a:spcAft>
                <a:spcPts val="0"/>
              </a:spcAft>
              <a:buClr>
                <a:srgbClr val="222222"/>
              </a:buClr>
              <a:buSzPts val="1400"/>
              <a:buFont typeface="Arvo"/>
              <a:buChar char="●"/>
            </a:pPr>
            <a:r>
              <a:rPr lang="es">
                <a:solidFill>
                  <a:srgbClr val="222222"/>
                </a:solidFill>
                <a:latin typeface="Arvo"/>
                <a:ea typeface="Arvo"/>
                <a:cs typeface="Arvo"/>
                <a:sym typeface="Arvo"/>
              </a:rPr>
              <a:t>Identifies any potential problems that users might encounter</a:t>
            </a:r>
            <a:endParaRPr>
              <a:solidFill>
                <a:srgbClr val="222222"/>
              </a:solidFill>
              <a:latin typeface="Arvo"/>
              <a:ea typeface="Arvo"/>
              <a:cs typeface="Arvo"/>
              <a:sym typeface="Arvo"/>
            </a:endParaRPr>
          </a:p>
          <a:p>
            <a:pPr indent="-317500" lvl="0" marL="457200" rtl="0" algn="l">
              <a:spcBef>
                <a:spcPts val="0"/>
              </a:spcBef>
              <a:spcAft>
                <a:spcPts val="0"/>
              </a:spcAft>
              <a:buClr>
                <a:srgbClr val="222222"/>
              </a:buClr>
              <a:buSzPts val="1400"/>
              <a:buFont typeface="Arvo"/>
              <a:buChar char="●"/>
            </a:pPr>
            <a:r>
              <a:rPr lang="es">
                <a:solidFill>
                  <a:srgbClr val="222222"/>
                </a:solidFill>
                <a:latin typeface="Arvo"/>
                <a:ea typeface="Arvo"/>
                <a:cs typeface="Arvo"/>
                <a:sym typeface="Arvo"/>
              </a:rPr>
              <a:t>Performs and documents risk analysis</a:t>
            </a:r>
            <a:endParaRPr>
              <a:solidFill>
                <a:srgbClr val="222222"/>
              </a:solidFill>
              <a:latin typeface="Arvo"/>
              <a:ea typeface="Arvo"/>
              <a:cs typeface="Arvo"/>
              <a:sym typeface="Arvo"/>
            </a:endParaRPr>
          </a:p>
          <a:p>
            <a:pPr indent="-317500" lvl="0" marL="457200" marR="254000" rtl="0" algn="l">
              <a:lnSpc>
                <a:spcPct val="115000"/>
              </a:lnSpc>
              <a:spcBef>
                <a:spcPts val="0"/>
              </a:spcBef>
              <a:spcAft>
                <a:spcPts val="0"/>
              </a:spcAft>
              <a:buClr>
                <a:srgbClr val="222222"/>
              </a:buClr>
              <a:buSzPts val="1400"/>
              <a:buFont typeface="Arvo"/>
              <a:buChar char="●"/>
            </a:pPr>
            <a:r>
              <a:rPr lang="es">
                <a:solidFill>
                  <a:srgbClr val="222222"/>
                </a:solidFill>
                <a:latin typeface="Arvo"/>
                <a:ea typeface="Arvo"/>
                <a:cs typeface="Arvo"/>
                <a:sym typeface="Arvo"/>
              </a:rPr>
              <a:t>Creates test plans</a:t>
            </a:r>
            <a:endParaRPr>
              <a:solidFill>
                <a:srgbClr val="222222"/>
              </a:solidFill>
              <a:latin typeface="Arvo"/>
              <a:ea typeface="Arvo"/>
              <a:cs typeface="Arvo"/>
              <a:sym typeface="Arvo"/>
            </a:endParaRPr>
          </a:p>
          <a:p>
            <a:pPr indent="-317500" lvl="0" marL="457200" rtl="0" algn="l">
              <a:spcBef>
                <a:spcPts val="0"/>
              </a:spcBef>
              <a:spcAft>
                <a:spcPts val="0"/>
              </a:spcAft>
              <a:buClr>
                <a:srgbClr val="222222"/>
              </a:buClr>
              <a:buSzPts val="1400"/>
              <a:buFont typeface="Arvo"/>
              <a:buChar char="●"/>
            </a:pPr>
            <a:r>
              <a:rPr lang="es">
                <a:solidFill>
                  <a:srgbClr val="222222"/>
                </a:solidFill>
                <a:latin typeface="Arvo"/>
                <a:ea typeface="Arvo"/>
                <a:cs typeface="Arvo"/>
                <a:sym typeface="Arvo"/>
              </a:rPr>
              <a:t>Documents test cases</a:t>
            </a:r>
            <a:endParaRPr>
              <a:solidFill>
                <a:srgbClr val="222222"/>
              </a:solidFill>
              <a:latin typeface="Arvo"/>
              <a:ea typeface="Arvo"/>
              <a:cs typeface="Arvo"/>
              <a:sym typeface="Arvo"/>
            </a:endParaRPr>
          </a:p>
          <a:p>
            <a:pPr indent="-317500" lvl="0" marL="457200" marR="254000" rtl="0" algn="l">
              <a:lnSpc>
                <a:spcPct val="115000"/>
              </a:lnSpc>
              <a:spcBef>
                <a:spcPts val="0"/>
              </a:spcBef>
              <a:spcAft>
                <a:spcPts val="0"/>
              </a:spcAft>
              <a:buClr>
                <a:srgbClr val="222222"/>
              </a:buClr>
              <a:buSzPts val="1400"/>
              <a:buFont typeface="Arvo"/>
              <a:buChar char="●"/>
            </a:pPr>
            <a:r>
              <a:rPr lang="es">
                <a:solidFill>
                  <a:srgbClr val="222222"/>
                </a:solidFill>
                <a:latin typeface="Arvo"/>
                <a:ea typeface="Arvo"/>
                <a:cs typeface="Arvo"/>
                <a:sym typeface="Arvo"/>
              </a:rPr>
              <a:t>Performs manual and automated testing</a:t>
            </a:r>
            <a:endParaRPr>
              <a:solidFill>
                <a:srgbClr val="222222"/>
              </a:solidFill>
              <a:latin typeface="Arvo"/>
              <a:ea typeface="Arvo"/>
              <a:cs typeface="Arvo"/>
              <a:sym typeface="Arvo"/>
            </a:endParaRPr>
          </a:p>
          <a:p>
            <a:pPr indent="-317500" lvl="0" marL="457200" marR="254000" rtl="0" algn="l">
              <a:lnSpc>
                <a:spcPct val="115000"/>
              </a:lnSpc>
              <a:spcBef>
                <a:spcPts val="0"/>
              </a:spcBef>
              <a:spcAft>
                <a:spcPts val="0"/>
              </a:spcAft>
              <a:buClr>
                <a:srgbClr val="222222"/>
              </a:buClr>
              <a:buSzPts val="1400"/>
              <a:buFont typeface="Arvo"/>
              <a:buChar char="●"/>
            </a:pPr>
            <a:r>
              <a:rPr lang="es">
                <a:solidFill>
                  <a:srgbClr val="222222"/>
                </a:solidFill>
                <a:latin typeface="Arvo"/>
                <a:ea typeface="Arvo"/>
                <a:cs typeface="Arvo"/>
                <a:sym typeface="Arvo"/>
              </a:rPr>
              <a:t>Codes automated tests</a:t>
            </a:r>
            <a:endParaRPr>
              <a:solidFill>
                <a:srgbClr val="222222"/>
              </a:solidFill>
              <a:latin typeface="Arvo"/>
              <a:ea typeface="Arvo"/>
              <a:cs typeface="Arvo"/>
              <a:sym typeface="Arvo"/>
            </a:endParaRPr>
          </a:p>
          <a:p>
            <a:pPr indent="-317500" lvl="0" marL="457200" marR="254000" rtl="0" algn="l">
              <a:lnSpc>
                <a:spcPct val="115000"/>
              </a:lnSpc>
              <a:spcBef>
                <a:spcPts val="0"/>
              </a:spcBef>
              <a:spcAft>
                <a:spcPts val="0"/>
              </a:spcAft>
              <a:buClr>
                <a:srgbClr val="222222"/>
              </a:buClr>
              <a:buSzPts val="1400"/>
              <a:buFont typeface="Arvo"/>
              <a:buChar char="●"/>
            </a:pPr>
            <a:r>
              <a:rPr lang="es">
                <a:solidFill>
                  <a:srgbClr val="222222"/>
                </a:solidFill>
                <a:latin typeface="Arvo"/>
                <a:ea typeface="Arvo"/>
                <a:cs typeface="Arvo"/>
                <a:sym typeface="Arvo"/>
              </a:rPr>
              <a:t>Discovers bugs within software</a:t>
            </a:r>
            <a:endParaRPr>
              <a:solidFill>
                <a:srgbClr val="222222"/>
              </a:solidFill>
              <a:latin typeface="Arvo"/>
              <a:ea typeface="Arvo"/>
              <a:cs typeface="Arvo"/>
              <a:sym typeface="Arvo"/>
            </a:endParaRPr>
          </a:p>
          <a:p>
            <a:pPr indent="-317500" lvl="0" marL="457200" marR="254000" rtl="0" algn="l">
              <a:lnSpc>
                <a:spcPct val="115000"/>
              </a:lnSpc>
              <a:spcBef>
                <a:spcPts val="0"/>
              </a:spcBef>
              <a:spcAft>
                <a:spcPts val="0"/>
              </a:spcAft>
              <a:buClr>
                <a:srgbClr val="222222"/>
              </a:buClr>
              <a:buSzPts val="1400"/>
              <a:buFont typeface="Arvo"/>
              <a:buChar char="●"/>
            </a:pPr>
            <a:r>
              <a:rPr lang="es">
                <a:solidFill>
                  <a:srgbClr val="222222"/>
                </a:solidFill>
                <a:latin typeface="Arvo"/>
                <a:ea typeface="Arvo"/>
                <a:cs typeface="Arvo"/>
                <a:sym typeface="Arvo"/>
              </a:rPr>
              <a:t>Identifies, isolates, and tracks bugs throughout testing</a:t>
            </a:r>
            <a:endParaRPr>
              <a:solidFill>
                <a:srgbClr val="222222"/>
              </a:solidFill>
              <a:latin typeface="Arvo"/>
              <a:ea typeface="Arvo"/>
              <a:cs typeface="Arvo"/>
              <a:sym typeface="Arvo"/>
            </a:endParaRPr>
          </a:p>
          <a:p>
            <a:pPr indent="-317500" lvl="0" marL="457200" marR="254000" rtl="0" algn="l">
              <a:lnSpc>
                <a:spcPct val="115000"/>
              </a:lnSpc>
              <a:spcBef>
                <a:spcPts val="0"/>
              </a:spcBef>
              <a:spcAft>
                <a:spcPts val="0"/>
              </a:spcAft>
              <a:buClr>
                <a:srgbClr val="222222"/>
              </a:buClr>
              <a:buSzPts val="1400"/>
              <a:buFont typeface="Arvo"/>
              <a:buChar char="●"/>
            </a:pPr>
            <a:r>
              <a:rPr lang="es">
                <a:solidFill>
                  <a:srgbClr val="222222"/>
                </a:solidFill>
                <a:latin typeface="Arvo"/>
                <a:ea typeface="Arvo"/>
                <a:cs typeface="Arvo"/>
                <a:sym typeface="Arvo"/>
              </a:rPr>
              <a:t>Records and reports test progress and results</a:t>
            </a:r>
            <a:endParaRPr>
              <a:solidFill>
                <a:srgbClr val="222222"/>
              </a:solidFill>
              <a:latin typeface="Arvo"/>
              <a:ea typeface="Arvo"/>
              <a:cs typeface="Arvo"/>
              <a:sym typeface="Arvo"/>
            </a:endParaRPr>
          </a:p>
          <a:p>
            <a:pPr indent="-317500" lvl="0" marL="457200" marR="254000" rtl="0" algn="l">
              <a:lnSpc>
                <a:spcPct val="115000"/>
              </a:lnSpc>
              <a:spcBef>
                <a:spcPts val="0"/>
              </a:spcBef>
              <a:spcAft>
                <a:spcPts val="0"/>
              </a:spcAft>
              <a:buClr>
                <a:srgbClr val="222222"/>
              </a:buClr>
              <a:buSzPts val="1400"/>
              <a:buFont typeface="Arvo"/>
              <a:buChar char="●"/>
            </a:pPr>
            <a:r>
              <a:rPr lang="es">
                <a:solidFill>
                  <a:srgbClr val="222222"/>
                </a:solidFill>
                <a:latin typeface="Arvo"/>
                <a:ea typeface="Arvo"/>
                <a:cs typeface="Arvo"/>
                <a:sym typeface="Arvo"/>
              </a:rPr>
              <a:t>Drives innovation and streamline overall testing processes</a:t>
            </a:r>
            <a:endParaRPr>
              <a:solidFill>
                <a:srgbClr val="222222"/>
              </a:solidFill>
              <a:latin typeface="Arvo"/>
              <a:ea typeface="Arvo"/>
              <a:cs typeface="Arvo"/>
              <a:sym typeface="Arvo"/>
            </a:endParaRPr>
          </a:p>
          <a:p>
            <a:pPr indent="-317500" lvl="0" marL="457200" marR="254000" rtl="0" algn="l">
              <a:lnSpc>
                <a:spcPct val="115000"/>
              </a:lnSpc>
              <a:spcBef>
                <a:spcPts val="0"/>
              </a:spcBef>
              <a:spcAft>
                <a:spcPts val="0"/>
              </a:spcAft>
              <a:buClr>
                <a:srgbClr val="222222"/>
              </a:buClr>
              <a:buSzPts val="1400"/>
              <a:buFont typeface="Arvo"/>
              <a:buChar char="●"/>
            </a:pPr>
            <a:r>
              <a:rPr lang="es">
                <a:solidFill>
                  <a:srgbClr val="222222"/>
                </a:solidFill>
                <a:latin typeface="Arvo"/>
                <a:ea typeface="Arvo"/>
                <a:cs typeface="Arvo"/>
                <a:sym typeface="Arvo"/>
              </a:rPr>
              <a:t>Researches new tools, technologies, and testing processes</a:t>
            </a:r>
            <a:endParaRPr>
              <a:solidFill>
                <a:srgbClr val="222222"/>
              </a:solidFill>
              <a:latin typeface="Arvo"/>
              <a:ea typeface="Arvo"/>
              <a:cs typeface="Arvo"/>
              <a:sym typeface="Arvo"/>
            </a:endParaRPr>
          </a:p>
          <a:p>
            <a:pPr indent="-317500" lvl="0" marL="457200" marR="254000" rtl="0" algn="l">
              <a:lnSpc>
                <a:spcPct val="115000"/>
              </a:lnSpc>
              <a:spcBef>
                <a:spcPts val="0"/>
              </a:spcBef>
              <a:spcAft>
                <a:spcPts val="0"/>
              </a:spcAft>
              <a:buClr>
                <a:srgbClr val="222222"/>
              </a:buClr>
              <a:buSzPts val="1400"/>
              <a:buFont typeface="Arvo"/>
              <a:buChar char="●"/>
            </a:pPr>
            <a:r>
              <a:rPr lang="es">
                <a:solidFill>
                  <a:srgbClr val="222222"/>
                </a:solidFill>
                <a:latin typeface="Arvo"/>
                <a:ea typeface="Arvo"/>
                <a:cs typeface="Arvo"/>
                <a:sym typeface="Arvo"/>
              </a:rPr>
              <a:t>Reviews user interfaces for consistency and functionality</a:t>
            </a:r>
            <a:endParaRPr>
              <a:solidFill>
                <a:srgbClr val="222222"/>
              </a:solidFill>
              <a:latin typeface="Arvo"/>
              <a:ea typeface="Arvo"/>
              <a:cs typeface="Arvo"/>
              <a:sym typeface="Arvo"/>
            </a:endParaRPr>
          </a:p>
          <a:p>
            <a:pPr indent="0" lvl="0" marL="0" rtl="0" algn="ctr">
              <a:spcBef>
                <a:spcPts val="1500"/>
              </a:spcBef>
              <a:spcAft>
                <a:spcPts val="0"/>
              </a:spcAft>
              <a:buNone/>
            </a:pPr>
            <a:r>
              <a:t/>
            </a:r>
            <a:endParaRPr sz="3000">
              <a:solidFill>
                <a:srgbClr val="434343"/>
              </a:solidFill>
              <a:latin typeface="Barlow Condensed SemiBold"/>
              <a:ea typeface="Barlow Condensed SemiBold"/>
              <a:cs typeface="Barlow Condensed SemiBold"/>
              <a:sym typeface="Barlow Condensed SemiBold"/>
            </a:endParaRPr>
          </a:p>
          <a:p>
            <a:pPr indent="0" lvl="0" marL="0" rtl="0" algn="ctr">
              <a:spcBef>
                <a:spcPts val="0"/>
              </a:spcBef>
              <a:spcAft>
                <a:spcPts val="0"/>
              </a:spcAft>
              <a:buNone/>
            </a:pPr>
            <a:r>
              <a:t/>
            </a:r>
            <a:endParaRPr sz="3000">
              <a:solidFill>
                <a:srgbClr val="434343"/>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11"/>
          <p:cNvSpPr txBox="1"/>
          <p:nvPr>
            <p:ph type="ctrTitle"/>
          </p:nvPr>
        </p:nvSpPr>
        <p:spPr>
          <a:xfrm flipH="1">
            <a:off x="770550" y="468450"/>
            <a:ext cx="5394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SOFTWARE DEVELOPMENT LIFE CYCLE</a:t>
            </a:r>
            <a:endParaRPr/>
          </a:p>
        </p:txBody>
      </p:sp>
      <p:cxnSp>
        <p:nvCxnSpPr>
          <p:cNvPr id="349" name="Google Shape;349;p11"/>
          <p:cNvCxnSpPr/>
          <p:nvPr/>
        </p:nvCxnSpPr>
        <p:spPr>
          <a:xfrm>
            <a:off x="4579075" y="1831550"/>
            <a:ext cx="4339200" cy="0"/>
          </a:xfrm>
          <a:prstGeom prst="straightConnector1">
            <a:avLst/>
          </a:prstGeom>
          <a:noFill/>
          <a:ln cap="flat" cmpd="sng" w="19050">
            <a:solidFill>
              <a:schemeClr val="dk2"/>
            </a:solidFill>
            <a:prstDash val="solid"/>
            <a:round/>
            <a:headEnd len="med" w="med" type="none"/>
            <a:tailEnd len="med" w="med" type="none"/>
          </a:ln>
        </p:spPr>
      </p:cxnSp>
      <p:sp>
        <p:nvSpPr>
          <p:cNvPr id="350" name="Google Shape;350;p11"/>
          <p:cNvSpPr txBox="1"/>
          <p:nvPr>
            <p:ph type="ctrTitle"/>
          </p:nvPr>
        </p:nvSpPr>
        <p:spPr>
          <a:xfrm>
            <a:off x="4579075" y="1233950"/>
            <a:ext cx="3441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400"/>
              <a:t>SDLC CYCLE:</a:t>
            </a:r>
            <a:endParaRPr sz="2400"/>
          </a:p>
        </p:txBody>
      </p:sp>
      <p:sp>
        <p:nvSpPr>
          <p:cNvPr id="351" name="Google Shape;351;p11"/>
          <p:cNvSpPr txBox="1"/>
          <p:nvPr>
            <p:ph type="ctrTitle"/>
          </p:nvPr>
        </p:nvSpPr>
        <p:spPr>
          <a:xfrm>
            <a:off x="4579075" y="1889650"/>
            <a:ext cx="3651600" cy="982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1DCDC3"/>
              </a:buClr>
              <a:buSzPts val="2000"/>
              <a:buFont typeface="Roboto Slab"/>
              <a:buChar char="●"/>
            </a:pPr>
            <a:r>
              <a:rPr lang="es" sz="2000">
                <a:latin typeface="Roboto Slab"/>
                <a:ea typeface="Roboto Slab"/>
                <a:cs typeface="Roboto Slab"/>
                <a:sym typeface="Roboto Slab"/>
              </a:rPr>
              <a:t>Requirements</a:t>
            </a:r>
            <a:endParaRPr sz="2000">
              <a:latin typeface="Roboto Slab"/>
              <a:ea typeface="Roboto Slab"/>
              <a:cs typeface="Roboto Slab"/>
              <a:sym typeface="Roboto Slab"/>
            </a:endParaRPr>
          </a:p>
          <a:p>
            <a:pPr indent="-355600" lvl="0" marL="457200" rtl="0" algn="l">
              <a:spcBef>
                <a:spcPts val="0"/>
              </a:spcBef>
              <a:spcAft>
                <a:spcPts val="0"/>
              </a:spcAft>
              <a:buClr>
                <a:srgbClr val="1DCDC3"/>
              </a:buClr>
              <a:buSzPts val="2000"/>
              <a:buFont typeface="Roboto Slab"/>
              <a:buChar char="●"/>
            </a:pPr>
            <a:r>
              <a:rPr lang="es" sz="2000">
                <a:latin typeface="Roboto Slab"/>
                <a:ea typeface="Roboto Slab"/>
                <a:cs typeface="Roboto Slab"/>
                <a:sym typeface="Roboto Slab"/>
              </a:rPr>
              <a:t>Design</a:t>
            </a:r>
            <a:endParaRPr sz="2000">
              <a:latin typeface="Roboto Slab"/>
              <a:ea typeface="Roboto Slab"/>
              <a:cs typeface="Roboto Slab"/>
              <a:sym typeface="Roboto Slab"/>
            </a:endParaRPr>
          </a:p>
          <a:p>
            <a:pPr indent="-355600" lvl="0" marL="457200" rtl="0" algn="l">
              <a:spcBef>
                <a:spcPts val="0"/>
              </a:spcBef>
              <a:spcAft>
                <a:spcPts val="0"/>
              </a:spcAft>
              <a:buClr>
                <a:srgbClr val="1DCDC3"/>
              </a:buClr>
              <a:buSzPts val="2000"/>
              <a:buFont typeface="Roboto Slab"/>
              <a:buChar char="●"/>
            </a:pPr>
            <a:r>
              <a:rPr lang="es" sz="2000">
                <a:latin typeface="Roboto Slab"/>
                <a:ea typeface="Roboto Slab"/>
                <a:cs typeface="Roboto Slab"/>
                <a:sym typeface="Roboto Slab"/>
              </a:rPr>
              <a:t>Development</a:t>
            </a:r>
            <a:endParaRPr sz="2000">
              <a:latin typeface="Roboto Slab"/>
              <a:ea typeface="Roboto Slab"/>
              <a:cs typeface="Roboto Slab"/>
              <a:sym typeface="Roboto Slab"/>
            </a:endParaRPr>
          </a:p>
          <a:p>
            <a:pPr indent="-355600" lvl="0" marL="457200" rtl="0" algn="l">
              <a:spcBef>
                <a:spcPts val="0"/>
              </a:spcBef>
              <a:spcAft>
                <a:spcPts val="0"/>
              </a:spcAft>
              <a:buClr>
                <a:srgbClr val="1DCDC3"/>
              </a:buClr>
              <a:buSzPts val="2000"/>
              <a:buFont typeface="Roboto Slab"/>
              <a:buChar char="●"/>
            </a:pPr>
            <a:r>
              <a:rPr lang="es" sz="2000">
                <a:latin typeface="Roboto Slab"/>
                <a:ea typeface="Roboto Slab"/>
                <a:cs typeface="Roboto Slab"/>
                <a:sym typeface="Roboto Slab"/>
              </a:rPr>
              <a:t>Testing</a:t>
            </a:r>
            <a:endParaRPr sz="2000">
              <a:latin typeface="Roboto Slab"/>
              <a:ea typeface="Roboto Slab"/>
              <a:cs typeface="Roboto Slab"/>
              <a:sym typeface="Roboto Slab"/>
            </a:endParaRPr>
          </a:p>
          <a:p>
            <a:pPr indent="-355600" lvl="0" marL="457200" rtl="0" algn="l">
              <a:spcBef>
                <a:spcPts val="0"/>
              </a:spcBef>
              <a:spcAft>
                <a:spcPts val="0"/>
              </a:spcAft>
              <a:buClr>
                <a:srgbClr val="1DCDC3"/>
              </a:buClr>
              <a:buSzPts val="2000"/>
              <a:buFont typeface="Roboto Slab"/>
              <a:buChar char="●"/>
            </a:pPr>
            <a:r>
              <a:rPr lang="es" sz="2000">
                <a:latin typeface="Roboto Slab"/>
                <a:ea typeface="Roboto Slab"/>
                <a:cs typeface="Roboto Slab"/>
                <a:sym typeface="Roboto Slab"/>
              </a:rPr>
              <a:t>Deployment / Release</a:t>
            </a:r>
            <a:endParaRPr sz="2000">
              <a:latin typeface="Roboto Slab"/>
              <a:ea typeface="Roboto Slab"/>
              <a:cs typeface="Roboto Slab"/>
              <a:sym typeface="Roboto Slab"/>
            </a:endParaRPr>
          </a:p>
          <a:p>
            <a:pPr indent="-355600" lvl="0" marL="457200" rtl="0" algn="l">
              <a:spcBef>
                <a:spcPts val="0"/>
              </a:spcBef>
              <a:spcAft>
                <a:spcPts val="0"/>
              </a:spcAft>
              <a:buClr>
                <a:srgbClr val="1DCDC3"/>
              </a:buClr>
              <a:buSzPts val="2000"/>
              <a:buFont typeface="Roboto Slab"/>
              <a:buChar char="●"/>
            </a:pPr>
            <a:r>
              <a:rPr lang="es" sz="2000">
                <a:latin typeface="Roboto Slab"/>
                <a:ea typeface="Roboto Slab"/>
                <a:cs typeface="Roboto Slab"/>
                <a:sym typeface="Roboto Slab"/>
              </a:rPr>
              <a:t>Review / Maintenance</a:t>
            </a:r>
            <a:endParaRPr sz="2000">
              <a:latin typeface="Roboto Slab"/>
              <a:ea typeface="Roboto Slab"/>
              <a:cs typeface="Roboto Slab"/>
              <a:sym typeface="Roboto Slab"/>
            </a:endParaRPr>
          </a:p>
        </p:txBody>
      </p:sp>
      <p:grpSp>
        <p:nvGrpSpPr>
          <p:cNvPr id="352" name="Google Shape;352;p11"/>
          <p:cNvGrpSpPr/>
          <p:nvPr/>
        </p:nvGrpSpPr>
        <p:grpSpPr>
          <a:xfrm>
            <a:off x="766187" y="1267050"/>
            <a:ext cx="3141797" cy="2890136"/>
            <a:chOff x="3179914" y="2889488"/>
            <a:chExt cx="421854" cy="404911"/>
          </a:xfrm>
        </p:grpSpPr>
        <p:sp>
          <p:nvSpPr>
            <p:cNvPr id="353" name="Google Shape;353;p11"/>
            <p:cNvSpPr/>
            <p:nvPr/>
          </p:nvSpPr>
          <p:spPr>
            <a:xfrm>
              <a:off x="3402328" y="2889749"/>
              <a:ext cx="163726" cy="157477"/>
            </a:xfrm>
            <a:custGeom>
              <a:rect b="b" l="l" r="r" t="t"/>
              <a:pathLst>
                <a:path extrusionOk="0" h="7232" w="7519">
                  <a:moveTo>
                    <a:pt x="24" y="0"/>
                  </a:moveTo>
                  <a:lnTo>
                    <a:pt x="1447" y="2583"/>
                  </a:lnTo>
                  <a:lnTo>
                    <a:pt x="1" y="5257"/>
                  </a:lnTo>
                  <a:cubicBezTo>
                    <a:pt x="1252" y="5418"/>
                    <a:pt x="2365" y="6141"/>
                    <a:pt x="2996" y="7231"/>
                  </a:cubicBezTo>
                  <a:lnTo>
                    <a:pt x="5958" y="7151"/>
                  </a:lnTo>
                  <a:lnTo>
                    <a:pt x="7518" y="4580"/>
                  </a:lnTo>
                  <a:cubicBezTo>
                    <a:pt x="5946" y="1894"/>
                    <a:pt x="3134" y="184"/>
                    <a:pt x="24" y="0"/>
                  </a:cubicBezTo>
                  <a:close/>
                </a:path>
              </a:pathLst>
            </a:custGeom>
            <a:solidFill>
              <a:srgbClr val="F54132"/>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900">
                <a:solidFill>
                  <a:srgbClr val="434343"/>
                </a:solidFill>
                <a:latin typeface="Roboto Slab"/>
                <a:ea typeface="Roboto Slab"/>
                <a:cs typeface="Roboto Slab"/>
                <a:sym typeface="Roboto Slab"/>
              </a:endParaRPr>
            </a:p>
            <a:p>
              <a:pPr indent="0" lvl="0" marL="0" rtl="0" algn="l">
                <a:spcBef>
                  <a:spcPts val="0"/>
                </a:spcBef>
                <a:spcAft>
                  <a:spcPts val="0"/>
                </a:spcAft>
                <a:buNone/>
              </a:pPr>
              <a:r>
                <a:rPr lang="es" sz="900">
                  <a:solidFill>
                    <a:srgbClr val="434343"/>
                  </a:solidFill>
                  <a:latin typeface="Roboto Slab"/>
                  <a:ea typeface="Roboto Slab"/>
                  <a:cs typeface="Roboto Slab"/>
                  <a:sym typeface="Roboto Slab"/>
                </a:rPr>
                <a:t>            </a:t>
              </a:r>
              <a:endParaRPr sz="900">
                <a:solidFill>
                  <a:srgbClr val="434343"/>
                </a:solidFill>
                <a:latin typeface="Roboto Slab"/>
                <a:ea typeface="Roboto Slab"/>
                <a:cs typeface="Roboto Slab"/>
                <a:sym typeface="Roboto Slab"/>
              </a:endParaRPr>
            </a:p>
            <a:p>
              <a:pPr indent="0" lvl="0" marL="0" rtl="0" algn="l">
                <a:spcBef>
                  <a:spcPts val="0"/>
                </a:spcBef>
                <a:spcAft>
                  <a:spcPts val="0"/>
                </a:spcAft>
                <a:buNone/>
              </a:pPr>
              <a:r>
                <a:rPr lang="es" sz="900">
                  <a:solidFill>
                    <a:srgbClr val="434343"/>
                  </a:solidFill>
                  <a:latin typeface="Roboto Slab"/>
                  <a:ea typeface="Roboto Slab"/>
                  <a:cs typeface="Roboto Slab"/>
                  <a:sym typeface="Roboto Slab"/>
                </a:rPr>
                <a:t>           </a:t>
              </a:r>
              <a:endParaRPr sz="900">
                <a:solidFill>
                  <a:srgbClr val="434343"/>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s" sz="900">
                  <a:solidFill>
                    <a:srgbClr val="434343"/>
                  </a:solidFill>
                  <a:latin typeface="Roboto Slab"/>
                  <a:ea typeface="Roboto Slab"/>
                  <a:cs typeface="Roboto Slab"/>
                  <a:sym typeface="Roboto Slab"/>
                </a:rPr>
                <a:t>           </a:t>
              </a:r>
              <a:r>
                <a:rPr b="1" lang="es" sz="900">
                  <a:solidFill>
                    <a:srgbClr val="434343"/>
                  </a:solidFill>
                  <a:latin typeface="Roboto Slab"/>
                  <a:ea typeface="Roboto Slab"/>
                  <a:cs typeface="Roboto Slab"/>
                  <a:sym typeface="Roboto Slab"/>
                </a:rPr>
                <a:t> </a:t>
              </a:r>
              <a:r>
                <a:rPr b="1" lang="es" sz="1000">
                  <a:solidFill>
                    <a:srgbClr val="434343"/>
                  </a:solidFill>
                  <a:latin typeface="Roboto Slab"/>
                  <a:ea typeface="Roboto Slab"/>
                  <a:cs typeface="Roboto Slab"/>
                  <a:sym typeface="Roboto Slab"/>
                </a:rPr>
                <a:t>Testing</a:t>
              </a:r>
              <a:endParaRPr b="1" sz="1000">
                <a:solidFill>
                  <a:srgbClr val="434343"/>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354" name="Google Shape;354;p11"/>
            <p:cNvSpPr/>
            <p:nvPr/>
          </p:nvSpPr>
          <p:spPr>
            <a:xfrm>
              <a:off x="3467807" y="3000956"/>
              <a:ext cx="133960" cy="191707"/>
            </a:xfrm>
            <a:custGeom>
              <a:rect b="b" l="l" r="r" t="t"/>
              <a:pathLst>
                <a:path extrusionOk="0" h="8804" w="6199">
                  <a:moveTo>
                    <a:pt x="4798" y="1"/>
                  </a:moveTo>
                  <a:lnTo>
                    <a:pt x="3249" y="2549"/>
                  </a:lnTo>
                  <a:lnTo>
                    <a:pt x="242" y="2629"/>
                  </a:lnTo>
                  <a:cubicBezTo>
                    <a:pt x="724" y="3800"/>
                    <a:pt x="644" y="5131"/>
                    <a:pt x="1" y="6221"/>
                  </a:cubicBezTo>
                  <a:lnTo>
                    <a:pt x="1550" y="8746"/>
                  </a:lnTo>
                  <a:lnTo>
                    <a:pt x="4557" y="8804"/>
                  </a:lnTo>
                  <a:cubicBezTo>
                    <a:pt x="6107" y="6095"/>
                    <a:pt x="6199" y="2790"/>
                    <a:pt x="4798" y="1"/>
                  </a:cubicBezTo>
                  <a:close/>
                </a:path>
              </a:pathLst>
            </a:custGeom>
            <a:solidFill>
              <a:srgbClr val="FF7C4E"/>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900">
                <a:solidFill>
                  <a:srgbClr val="434343"/>
                </a:solidFill>
                <a:latin typeface="Roboto Slab"/>
                <a:ea typeface="Roboto Slab"/>
                <a:cs typeface="Roboto Slab"/>
                <a:sym typeface="Roboto Slab"/>
              </a:endParaRPr>
            </a:p>
            <a:p>
              <a:pPr indent="0" lvl="0" marL="0" rtl="0" algn="l">
                <a:spcBef>
                  <a:spcPts val="0"/>
                </a:spcBef>
                <a:spcAft>
                  <a:spcPts val="0"/>
                </a:spcAft>
                <a:buNone/>
              </a:pPr>
              <a:r>
                <a:rPr lang="es" sz="900">
                  <a:solidFill>
                    <a:srgbClr val="434343"/>
                  </a:solidFill>
                  <a:latin typeface="Roboto Slab"/>
                  <a:ea typeface="Roboto Slab"/>
                  <a:cs typeface="Roboto Slab"/>
                  <a:sym typeface="Roboto Slab"/>
                </a:rPr>
                <a:t>                   </a:t>
              </a:r>
              <a:endParaRPr sz="900">
                <a:solidFill>
                  <a:srgbClr val="434343"/>
                </a:solidFill>
                <a:latin typeface="Roboto Slab"/>
                <a:ea typeface="Roboto Slab"/>
                <a:cs typeface="Roboto Slab"/>
                <a:sym typeface="Roboto Slab"/>
              </a:endParaRPr>
            </a:p>
            <a:p>
              <a:pPr indent="0" lvl="0" marL="0" rtl="0" algn="l">
                <a:spcBef>
                  <a:spcPts val="0"/>
                </a:spcBef>
                <a:spcAft>
                  <a:spcPts val="0"/>
                </a:spcAft>
                <a:buNone/>
              </a:pPr>
              <a:r>
                <a:t/>
              </a:r>
              <a:endParaRPr sz="900">
                <a:solidFill>
                  <a:srgbClr val="434343"/>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s" sz="900">
                  <a:solidFill>
                    <a:srgbClr val="434343"/>
                  </a:solidFill>
                  <a:latin typeface="Roboto Slab"/>
                  <a:ea typeface="Roboto Slab"/>
                  <a:cs typeface="Roboto Slab"/>
                  <a:sym typeface="Roboto Slab"/>
                </a:rPr>
                <a:t>    </a:t>
              </a:r>
              <a:r>
                <a:rPr b="1" lang="es" sz="1000">
                  <a:solidFill>
                    <a:srgbClr val="434343"/>
                  </a:solidFill>
                  <a:latin typeface="Roboto Slab"/>
                  <a:ea typeface="Roboto Slab"/>
                  <a:cs typeface="Roboto Slab"/>
                  <a:sym typeface="Roboto Slab"/>
                </a:rPr>
                <a:t>Deployment</a:t>
              </a:r>
              <a:endParaRPr b="1" sz="1000">
                <a:solidFill>
                  <a:srgbClr val="434343"/>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355" name="Google Shape;355;p11"/>
            <p:cNvSpPr/>
            <p:nvPr/>
          </p:nvSpPr>
          <p:spPr>
            <a:xfrm>
              <a:off x="3222637" y="2889488"/>
              <a:ext cx="198457" cy="149224"/>
            </a:xfrm>
            <a:custGeom>
              <a:rect b="b" l="l" r="r" t="t"/>
              <a:pathLst>
                <a:path extrusionOk="0" h="6853" w="9114">
                  <a:moveTo>
                    <a:pt x="7690" y="1"/>
                  </a:moveTo>
                  <a:cubicBezTo>
                    <a:pt x="4592" y="24"/>
                    <a:pt x="1711" y="1585"/>
                    <a:pt x="1" y="4156"/>
                  </a:cubicBezTo>
                  <a:lnTo>
                    <a:pt x="2904" y="4225"/>
                  </a:lnTo>
                  <a:lnTo>
                    <a:pt x="4511" y="6853"/>
                  </a:lnTo>
                  <a:cubicBezTo>
                    <a:pt x="5257" y="5854"/>
                    <a:pt x="6428" y="5258"/>
                    <a:pt x="7679" y="5235"/>
                  </a:cubicBezTo>
                  <a:lnTo>
                    <a:pt x="9114" y="2606"/>
                  </a:lnTo>
                  <a:lnTo>
                    <a:pt x="7690" y="1"/>
                  </a:lnTo>
                  <a:close/>
                </a:path>
              </a:pathLst>
            </a:custGeom>
            <a:solidFill>
              <a:srgbClr val="1DCDC3"/>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900">
                <a:solidFill>
                  <a:srgbClr val="434343"/>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s" sz="900">
                  <a:solidFill>
                    <a:srgbClr val="434343"/>
                  </a:solidFill>
                  <a:latin typeface="Roboto Slab"/>
                  <a:ea typeface="Roboto Slab"/>
                  <a:cs typeface="Roboto Slab"/>
                  <a:sym typeface="Roboto Slab"/>
                </a:rPr>
                <a:t>            </a:t>
              </a:r>
              <a:r>
                <a:rPr b="1" lang="es" sz="900">
                  <a:solidFill>
                    <a:srgbClr val="434343"/>
                  </a:solidFill>
                  <a:latin typeface="Roboto Slab"/>
                  <a:ea typeface="Roboto Slab"/>
                  <a:cs typeface="Roboto Slab"/>
                  <a:sym typeface="Roboto Slab"/>
                </a:rPr>
                <a:t> </a:t>
              </a:r>
              <a:r>
                <a:rPr b="1" lang="es" sz="1000">
                  <a:solidFill>
                    <a:srgbClr val="434343"/>
                  </a:solidFill>
                  <a:latin typeface="Roboto Slab"/>
                  <a:ea typeface="Roboto Slab"/>
                  <a:cs typeface="Roboto Slab"/>
                  <a:sym typeface="Roboto Slab"/>
                </a:rPr>
                <a:t>Development</a:t>
              </a:r>
              <a:endParaRPr b="1" sz="1000">
                <a:solidFill>
                  <a:srgbClr val="434343"/>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356" name="Google Shape;356;p11"/>
            <p:cNvSpPr/>
            <p:nvPr/>
          </p:nvSpPr>
          <p:spPr>
            <a:xfrm>
              <a:off x="3179914" y="2991462"/>
              <a:ext cx="133960" cy="190205"/>
            </a:xfrm>
            <a:custGeom>
              <a:rect b="b" l="l" r="r" t="t"/>
              <a:pathLst>
                <a:path extrusionOk="0" h="8735" w="6152">
                  <a:moveTo>
                    <a:pt x="1641" y="1"/>
                  </a:moveTo>
                  <a:cubicBezTo>
                    <a:pt x="103" y="2686"/>
                    <a:pt x="0" y="5957"/>
                    <a:pt x="1366" y="8735"/>
                  </a:cubicBezTo>
                  <a:lnTo>
                    <a:pt x="2869" y="6244"/>
                  </a:lnTo>
                  <a:lnTo>
                    <a:pt x="5957" y="6164"/>
                  </a:lnTo>
                  <a:cubicBezTo>
                    <a:pt x="5486" y="5016"/>
                    <a:pt x="5555" y="3731"/>
                    <a:pt x="6152" y="2640"/>
                  </a:cubicBezTo>
                  <a:lnTo>
                    <a:pt x="4568" y="58"/>
                  </a:lnTo>
                  <a:lnTo>
                    <a:pt x="1641" y="1"/>
                  </a:lnTo>
                  <a:close/>
                </a:path>
              </a:pathLst>
            </a:custGeom>
            <a:solidFill>
              <a:srgbClr val="00A6A6"/>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900">
                  <a:solidFill>
                    <a:srgbClr val="434343"/>
                  </a:solidFill>
                  <a:latin typeface="Roboto Slab"/>
                  <a:ea typeface="Roboto Slab"/>
                  <a:cs typeface="Roboto Slab"/>
                  <a:sym typeface="Roboto Slab"/>
                </a:rPr>
                <a:t>     </a:t>
              </a:r>
              <a:r>
                <a:rPr b="1" lang="es" sz="1000">
                  <a:solidFill>
                    <a:srgbClr val="434343"/>
                  </a:solidFill>
                  <a:latin typeface="Roboto Slab"/>
                  <a:ea typeface="Roboto Slab"/>
                  <a:cs typeface="Roboto Slab"/>
                  <a:sym typeface="Roboto Slab"/>
                </a:rPr>
                <a:t>  Design</a:t>
              </a:r>
              <a:endParaRPr b="1" sz="1000">
                <a:solidFill>
                  <a:srgbClr val="434343"/>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357" name="Google Shape;357;p11"/>
            <p:cNvSpPr/>
            <p:nvPr/>
          </p:nvSpPr>
          <p:spPr>
            <a:xfrm>
              <a:off x="3215887" y="3136920"/>
              <a:ext cx="162725" cy="157477"/>
            </a:xfrm>
            <a:custGeom>
              <a:rect b="b" l="l" r="r" t="t"/>
              <a:pathLst>
                <a:path extrusionOk="0" h="7232" w="7473">
                  <a:moveTo>
                    <a:pt x="4546" y="1"/>
                  </a:moveTo>
                  <a:lnTo>
                    <a:pt x="1516" y="81"/>
                  </a:lnTo>
                  <a:lnTo>
                    <a:pt x="1" y="2583"/>
                  </a:lnTo>
                  <a:cubicBezTo>
                    <a:pt x="1550" y="5280"/>
                    <a:pt x="4339" y="7025"/>
                    <a:pt x="7438" y="7232"/>
                  </a:cubicBezTo>
                  <a:lnTo>
                    <a:pt x="6026" y="4649"/>
                  </a:lnTo>
                  <a:lnTo>
                    <a:pt x="7472" y="1964"/>
                  </a:lnTo>
                  <a:cubicBezTo>
                    <a:pt x="6256" y="1791"/>
                    <a:pt x="5177" y="1068"/>
                    <a:pt x="4546" y="1"/>
                  </a:cubicBezTo>
                  <a:close/>
                </a:path>
              </a:pathLst>
            </a:custGeom>
            <a:solidFill>
              <a:srgbClr val="018790"/>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900">
                  <a:solidFill>
                    <a:srgbClr val="434343"/>
                  </a:solidFill>
                  <a:latin typeface="Roboto Slab"/>
                  <a:ea typeface="Roboto Slab"/>
                  <a:cs typeface="Roboto Slab"/>
                  <a:sym typeface="Roboto Slab"/>
                </a:rPr>
                <a:t>   </a:t>
              </a:r>
              <a:r>
                <a:rPr b="1" lang="es" sz="900">
                  <a:solidFill>
                    <a:srgbClr val="434343"/>
                  </a:solidFill>
                  <a:latin typeface="Roboto Slab"/>
                  <a:ea typeface="Roboto Slab"/>
                  <a:cs typeface="Roboto Slab"/>
                  <a:sym typeface="Roboto Slab"/>
                </a:rPr>
                <a:t> </a:t>
              </a:r>
              <a:r>
                <a:rPr b="1" lang="es" sz="1000">
                  <a:solidFill>
                    <a:srgbClr val="434343"/>
                  </a:solidFill>
                  <a:latin typeface="Roboto Slab"/>
                  <a:ea typeface="Roboto Slab"/>
                  <a:cs typeface="Roboto Slab"/>
                  <a:sym typeface="Roboto Slab"/>
                </a:rPr>
                <a:t>Requirements</a:t>
              </a:r>
              <a:endParaRPr b="1" sz="1000">
                <a:solidFill>
                  <a:srgbClr val="434343"/>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358" name="Google Shape;358;p11"/>
            <p:cNvSpPr/>
            <p:nvPr/>
          </p:nvSpPr>
          <p:spPr>
            <a:xfrm>
              <a:off x="3359605" y="3146677"/>
              <a:ext cx="200439" cy="147722"/>
            </a:xfrm>
            <a:custGeom>
              <a:rect b="b" l="l" r="r" t="t"/>
              <a:pathLst>
                <a:path extrusionOk="0" h="6784" w="9205">
                  <a:moveTo>
                    <a:pt x="4649" y="0"/>
                  </a:moveTo>
                  <a:cubicBezTo>
                    <a:pt x="3880" y="976"/>
                    <a:pt x="2697" y="1549"/>
                    <a:pt x="1446" y="1549"/>
                  </a:cubicBezTo>
                  <a:lnTo>
                    <a:pt x="1435" y="1549"/>
                  </a:lnTo>
                  <a:lnTo>
                    <a:pt x="0" y="4189"/>
                  </a:lnTo>
                  <a:lnTo>
                    <a:pt x="1435" y="6783"/>
                  </a:lnTo>
                  <a:lnTo>
                    <a:pt x="1446" y="6783"/>
                  </a:lnTo>
                  <a:cubicBezTo>
                    <a:pt x="1458" y="6783"/>
                    <a:pt x="1469" y="6783"/>
                    <a:pt x="1481" y="6783"/>
                  </a:cubicBezTo>
                  <a:cubicBezTo>
                    <a:pt x="4589" y="6783"/>
                    <a:pt x="7490" y="5224"/>
                    <a:pt x="9205" y="2628"/>
                  </a:cubicBezTo>
                  <a:lnTo>
                    <a:pt x="6221" y="2559"/>
                  </a:lnTo>
                  <a:lnTo>
                    <a:pt x="4649" y="0"/>
                  </a:lnTo>
                  <a:close/>
                </a:path>
              </a:pathLst>
            </a:custGeom>
            <a:solidFill>
              <a:srgbClr val="FFA7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rgbClr val="434343"/>
                </a:solidFill>
                <a:latin typeface="Roboto Slab"/>
                <a:ea typeface="Roboto Slab"/>
                <a:cs typeface="Roboto Slab"/>
                <a:sym typeface="Roboto Slab"/>
              </a:endParaRPr>
            </a:p>
            <a:p>
              <a:pPr indent="0" lvl="0" marL="0" rtl="0" algn="l">
                <a:spcBef>
                  <a:spcPts val="0"/>
                </a:spcBef>
                <a:spcAft>
                  <a:spcPts val="0"/>
                </a:spcAft>
                <a:buNone/>
              </a:pPr>
              <a:r>
                <a:t/>
              </a:r>
              <a:endParaRPr sz="900">
                <a:solidFill>
                  <a:srgbClr val="434343"/>
                </a:solidFill>
                <a:latin typeface="Roboto Slab"/>
                <a:ea typeface="Roboto Slab"/>
                <a:cs typeface="Roboto Slab"/>
                <a:sym typeface="Roboto Slab"/>
              </a:endParaRPr>
            </a:p>
            <a:p>
              <a:pPr indent="0" lvl="0" marL="0" rtl="0" algn="l">
                <a:spcBef>
                  <a:spcPts val="0"/>
                </a:spcBef>
                <a:spcAft>
                  <a:spcPts val="0"/>
                </a:spcAft>
                <a:buNone/>
              </a:pPr>
              <a:r>
                <a:t/>
              </a:r>
              <a:endParaRPr sz="900">
                <a:solidFill>
                  <a:srgbClr val="434343"/>
                </a:solidFill>
                <a:latin typeface="Roboto Slab"/>
                <a:ea typeface="Roboto Slab"/>
                <a:cs typeface="Roboto Slab"/>
                <a:sym typeface="Roboto Slab"/>
              </a:endParaRPr>
            </a:p>
            <a:p>
              <a:pPr indent="0" lvl="0" marL="0" rtl="0" algn="l">
                <a:spcBef>
                  <a:spcPts val="0"/>
                </a:spcBef>
                <a:spcAft>
                  <a:spcPts val="0"/>
                </a:spcAft>
                <a:buNone/>
              </a:pPr>
              <a:r>
                <a:rPr lang="es" sz="900">
                  <a:solidFill>
                    <a:srgbClr val="434343"/>
                  </a:solidFill>
                  <a:latin typeface="Roboto Slab"/>
                  <a:ea typeface="Roboto Slab"/>
                  <a:cs typeface="Roboto Slab"/>
                  <a:sym typeface="Roboto Slab"/>
                </a:rPr>
                <a:t>             </a:t>
              </a:r>
              <a:r>
                <a:rPr b="1" lang="es" sz="1000">
                  <a:solidFill>
                    <a:srgbClr val="434343"/>
                  </a:solidFill>
                  <a:latin typeface="Roboto Slab"/>
                  <a:ea typeface="Roboto Slab"/>
                  <a:cs typeface="Roboto Slab"/>
                  <a:sym typeface="Roboto Slab"/>
                </a:rPr>
                <a:t>Review</a:t>
              </a:r>
              <a:endParaRPr b="1" sz="1000">
                <a:solidFill>
                  <a:srgbClr val="434343"/>
                </a:solidFill>
                <a:latin typeface="Roboto Slab"/>
                <a:ea typeface="Roboto Slab"/>
                <a:cs typeface="Roboto Slab"/>
                <a:sym typeface="Roboto Slab"/>
              </a:endParaRPr>
            </a:p>
            <a:p>
              <a:pPr indent="0" lvl="0" marL="0" rtl="0" algn="l">
                <a:spcBef>
                  <a:spcPts val="0"/>
                </a:spcBef>
                <a:spcAft>
                  <a:spcPts val="0"/>
                </a:spcAft>
                <a:buNone/>
              </a:pPr>
              <a:r>
                <a:t/>
              </a:r>
              <a:endParaRPr/>
            </a:p>
          </p:txBody>
        </p:sp>
      </p:grpSp>
      <p:grpSp>
        <p:nvGrpSpPr>
          <p:cNvPr id="359" name="Google Shape;359;p11"/>
          <p:cNvGrpSpPr/>
          <p:nvPr/>
        </p:nvGrpSpPr>
        <p:grpSpPr>
          <a:xfrm>
            <a:off x="1102576" y="4027315"/>
            <a:ext cx="516777" cy="481916"/>
            <a:chOff x="1049375" y="2318350"/>
            <a:chExt cx="298525" cy="295400"/>
          </a:xfrm>
        </p:grpSpPr>
        <p:sp>
          <p:nvSpPr>
            <p:cNvPr id="360" name="Google Shape;360;p11"/>
            <p:cNvSpPr/>
            <p:nvPr/>
          </p:nvSpPr>
          <p:spPr>
            <a:xfrm>
              <a:off x="1101350" y="2492325"/>
              <a:ext cx="70125" cy="50525"/>
            </a:xfrm>
            <a:custGeom>
              <a:rect b="b" l="l" r="r" t="t"/>
              <a:pathLst>
                <a:path extrusionOk="0" h="2021" w="2805">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rgbClr val="0187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1"/>
            <p:cNvSpPr/>
            <p:nvPr/>
          </p:nvSpPr>
          <p:spPr>
            <a:xfrm>
              <a:off x="1101350" y="2440525"/>
              <a:ext cx="70125" cy="51150"/>
            </a:xfrm>
            <a:custGeom>
              <a:rect b="b" l="l" r="r" t="t"/>
              <a:pathLst>
                <a:path extrusionOk="0" h="2046" w="2805">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rgbClr val="0187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1"/>
            <p:cNvSpPr/>
            <p:nvPr/>
          </p:nvSpPr>
          <p:spPr>
            <a:xfrm>
              <a:off x="1101350" y="2388550"/>
              <a:ext cx="70125" cy="51125"/>
            </a:xfrm>
            <a:custGeom>
              <a:rect b="b" l="l" r="r" t="t"/>
              <a:pathLst>
                <a:path extrusionOk="0" h="2045" w="2805">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rgbClr val="0187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1"/>
            <p:cNvSpPr/>
            <p:nvPr/>
          </p:nvSpPr>
          <p:spPr>
            <a:xfrm>
              <a:off x="1049375" y="2318350"/>
              <a:ext cx="298525" cy="295400"/>
            </a:xfrm>
            <a:custGeom>
              <a:rect b="b" l="l" r="r" t="t"/>
              <a:pathLst>
                <a:path extrusionOk="0" h="11816" w="11941">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rgbClr val="0187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4" name="Google Shape;364;p11"/>
          <p:cNvSpPr/>
          <p:nvPr/>
        </p:nvSpPr>
        <p:spPr>
          <a:xfrm>
            <a:off x="3927890" y="2732335"/>
            <a:ext cx="516777" cy="481894"/>
          </a:xfrm>
          <a:custGeom>
            <a:rect b="b" l="l" r="r" t="t"/>
            <a:pathLst>
              <a:path extrusionOk="0" h="18118" w="19326">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rgbClr val="FF7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365" name="Google Shape;365;p11"/>
          <p:cNvSpPr/>
          <p:nvPr/>
        </p:nvSpPr>
        <p:spPr>
          <a:xfrm>
            <a:off x="326875" y="2331775"/>
            <a:ext cx="419364" cy="481901"/>
          </a:xfrm>
          <a:custGeom>
            <a:rect b="b" l="l" r="r" t="t"/>
            <a:pathLst>
              <a:path extrusionOk="0" h="12004" w="12036">
                <a:moveTo>
                  <a:pt x="1450" y="693"/>
                </a:moveTo>
                <a:lnTo>
                  <a:pt x="1450" y="1418"/>
                </a:lnTo>
                <a:lnTo>
                  <a:pt x="756" y="1418"/>
                </a:lnTo>
                <a:lnTo>
                  <a:pt x="756" y="693"/>
                </a:lnTo>
                <a:close/>
                <a:moveTo>
                  <a:pt x="11342" y="693"/>
                </a:moveTo>
                <a:lnTo>
                  <a:pt x="11342" y="1418"/>
                </a:lnTo>
                <a:lnTo>
                  <a:pt x="10618" y="1418"/>
                </a:lnTo>
                <a:lnTo>
                  <a:pt x="10618" y="693"/>
                </a:lnTo>
                <a:close/>
                <a:moveTo>
                  <a:pt x="6049" y="4191"/>
                </a:moveTo>
                <a:cubicBezTo>
                  <a:pt x="6270" y="4191"/>
                  <a:pt x="6427" y="4380"/>
                  <a:pt x="6427" y="4569"/>
                </a:cubicBezTo>
                <a:cubicBezTo>
                  <a:pt x="6427" y="4758"/>
                  <a:pt x="6270" y="4915"/>
                  <a:pt x="6049" y="4915"/>
                </a:cubicBezTo>
                <a:cubicBezTo>
                  <a:pt x="5860" y="4915"/>
                  <a:pt x="5703" y="4758"/>
                  <a:pt x="5703" y="4569"/>
                </a:cubicBezTo>
                <a:cubicBezTo>
                  <a:pt x="5703" y="4380"/>
                  <a:pt x="5860" y="4191"/>
                  <a:pt x="6049" y="4191"/>
                </a:cubicBezTo>
                <a:close/>
                <a:moveTo>
                  <a:pt x="6081" y="1040"/>
                </a:moveTo>
                <a:cubicBezTo>
                  <a:pt x="6144" y="1166"/>
                  <a:pt x="8381" y="5167"/>
                  <a:pt x="8475" y="5262"/>
                </a:cubicBezTo>
                <a:lnTo>
                  <a:pt x="7278" y="7026"/>
                </a:lnTo>
                <a:lnTo>
                  <a:pt x="6427" y="7026"/>
                </a:lnTo>
                <a:lnTo>
                  <a:pt x="6427" y="5577"/>
                </a:lnTo>
                <a:cubicBezTo>
                  <a:pt x="6805" y="5419"/>
                  <a:pt x="7120" y="5041"/>
                  <a:pt x="7120" y="4600"/>
                </a:cubicBezTo>
                <a:cubicBezTo>
                  <a:pt x="7120" y="4001"/>
                  <a:pt x="6648" y="3529"/>
                  <a:pt x="6081" y="3529"/>
                </a:cubicBezTo>
                <a:cubicBezTo>
                  <a:pt x="5482" y="3529"/>
                  <a:pt x="5010" y="4001"/>
                  <a:pt x="5010" y="4600"/>
                </a:cubicBezTo>
                <a:cubicBezTo>
                  <a:pt x="5010" y="5073"/>
                  <a:pt x="5293" y="5451"/>
                  <a:pt x="5703" y="5577"/>
                </a:cubicBezTo>
                <a:lnTo>
                  <a:pt x="5703" y="7026"/>
                </a:lnTo>
                <a:lnTo>
                  <a:pt x="4852" y="7026"/>
                </a:lnTo>
                <a:lnTo>
                  <a:pt x="3655" y="5262"/>
                </a:lnTo>
                <a:cubicBezTo>
                  <a:pt x="3749" y="5167"/>
                  <a:pt x="5986" y="1166"/>
                  <a:pt x="6081" y="1040"/>
                </a:cubicBezTo>
                <a:close/>
                <a:moveTo>
                  <a:pt x="3812" y="3529"/>
                </a:moveTo>
                <a:lnTo>
                  <a:pt x="2899" y="5104"/>
                </a:lnTo>
                <a:cubicBezTo>
                  <a:pt x="2836" y="5230"/>
                  <a:pt x="2836" y="5388"/>
                  <a:pt x="2899" y="5451"/>
                </a:cubicBezTo>
                <a:lnTo>
                  <a:pt x="4064" y="7215"/>
                </a:lnTo>
                <a:cubicBezTo>
                  <a:pt x="3749" y="7404"/>
                  <a:pt x="3529" y="7719"/>
                  <a:pt x="3529" y="8097"/>
                </a:cubicBezTo>
                <a:lnTo>
                  <a:pt x="3529" y="8475"/>
                </a:lnTo>
                <a:lnTo>
                  <a:pt x="693" y="8475"/>
                </a:lnTo>
                <a:lnTo>
                  <a:pt x="693" y="3907"/>
                </a:lnTo>
                <a:cubicBezTo>
                  <a:pt x="788" y="3686"/>
                  <a:pt x="945" y="3529"/>
                  <a:pt x="1103" y="3529"/>
                </a:cubicBezTo>
                <a:close/>
                <a:moveTo>
                  <a:pt x="7436" y="7751"/>
                </a:moveTo>
                <a:cubicBezTo>
                  <a:pt x="7625" y="7751"/>
                  <a:pt x="7782" y="7908"/>
                  <a:pt x="7782" y="8097"/>
                </a:cubicBezTo>
                <a:lnTo>
                  <a:pt x="7782" y="8475"/>
                </a:lnTo>
                <a:lnTo>
                  <a:pt x="4285" y="8475"/>
                </a:lnTo>
                <a:lnTo>
                  <a:pt x="4285" y="8097"/>
                </a:lnTo>
                <a:cubicBezTo>
                  <a:pt x="4285" y="7908"/>
                  <a:pt x="4443" y="7751"/>
                  <a:pt x="4632" y="7751"/>
                </a:cubicBezTo>
                <a:close/>
                <a:moveTo>
                  <a:pt x="10996" y="3529"/>
                </a:moveTo>
                <a:cubicBezTo>
                  <a:pt x="11185" y="3529"/>
                  <a:pt x="11342" y="3686"/>
                  <a:pt x="11342" y="3907"/>
                </a:cubicBezTo>
                <a:lnTo>
                  <a:pt x="11342" y="8475"/>
                </a:lnTo>
                <a:lnTo>
                  <a:pt x="8507" y="8475"/>
                </a:lnTo>
                <a:lnTo>
                  <a:pt x="8507" y="8097"/>
                </a:lnTo>
                <a:cubicBezTo>
                  <a:pt x="8507" y="7719"/>
                  <a:pt x="8318" y="7404"/>
                  <a:pt x="8003" y="7215"/>
                </a:cubicBezTo>
                <a:lnTo>
                  <a:pt x="9137" y="5451"/>
                </a:lnTo>
                <a:cubicBezTo>
                  <a:pt x="9200" y="5356"/>
                  <a:pt x="9200" y="5230"/>
                  <a:pt x="9137" y="5104"/>
                </a:cubicBezTo>
                <a:lnTo>
                  <a:pt x="8223" y="3529"/>
                </a:lnTo>
                <a:close/>
                <a:moveTo>
                  <a:pt x="11342" y="9137"/>
                </a:moveTo>
                <a:lnTo>
                  <a:pt x="11342" y="9483"/>
                </a:lnTo>
                <a:cubicBezTo>
                  <a:pt x="11342" y="9672"/>
                  <a:pt x="11185" y="9830"/>
                  <a:pt x="10996" y="9830"/>
                </a:cubicBezTo>
                <a:lnTo>
                  <a:pt x="1103" y="9830"/>
                </a:lnTo>
                <a:cubicBezTo>
                  <a:pt x="914" y="9830"/>
                  <a:pt x="756" y="9672"/>
                  <a:pt x="756" y="9483"/>
                </a:cubicBezTo>
                <a:lnTo>
                  <a:pt x="756" y="9137"/>
                </a:lnTo>
                <a:close/>
                <a:moveTo>
                  <a:pt x="6427" y="10554"/>
                </a:moveTo>
                <a:lnTo>
                  <a:pt x="6427" y="11248"/>
                </a:lnTo>
                <a:lnTo>
                  <a:pt x="5703" y="11248"/>
                </a:lnTo>
                <a:lnTo>
                  <a:pt x="5703" y="10554"/>
                </a:lnTo>
                <a:close/>
                <a:moveTo>
                  <a:pt x="347" y="0"/>
                </a:moveTo>
                <a:cubicBezTo>
                  <a:pt x="158" y="0"/>
                  <a:pt x="0" y="158"/>
                  <a:pt x="0" y="347"/>
                </a:cubicBezTo>
                <a:lnTo>
                  <a:pt x="0" y="1765"/>
                </a:lnTo>
                <a:cubicBezTo>
                  <a:pt x="0" y="1954"/>
                  <a:pt x="158" y="2111"/>
                  <a:pt x="347" y="2111"/>
                </a:cubicBezTo>
                <a:lnTo>
                  <a:pt x="1765" y="2111"/>
                </a:lnTo>
                <a:cubicBezTo>
                  <a:pt x="1954" y="2111"/>
                  <a:pt x="2111" y="1954"/>
                  <a:pt x="2111" y="1765"/>
                </a:cubicBezTo>
                <a:lnTo>
                  <a:pt x="2111" y="1418"/>
                </a:lnTo>
                <a:lnTo>
                  <a:pt x="5010" y="1418"/>
                </a:lnTo>
                <a:lnTo>
                  <a:pt x="4159" y="2836"/>
                </a:lnTo>
                <a:lnTo>
                  <a:pt x="1072" y="2836"/>
                </a:lnTo>
                <a:cubicBezTo>
                  <a:pt x="473" y="2836"/>
                  <a:pt x="0" y="3308"/>
                  <a:pt x="0" y="3907"/>
                </a:cubicBezTo>
                <a:lnTo>
                  <a:pt x="0" y="9515"/>
                </a:lnTo>
                <a:cubicBezTo>
                  <a:pt x="0" y="10113"/>
                  <a:pt x="473" y="10586"/>
                  <a:pt x="1072" y="10586"/>
                </a:cubicBezTo>
                <a:lnTo>
                  <a:pt x="4947" y="10586"/>
                </a:lnTo>
                <a:lnTo>
                  <a:pt x="4947" y="11311"/>
                </a:lnTo>
                <a:lnTo>
                  <a:pt x="3907" y="11311"/>
                </a:lnTo>
                <a:cubicBezTo>
                  <a:pt x="3686" y="11311"/>
                  <a:pt x="3529" y="11468"/>
                  <a:pt x="3529" y="11657"/>
                </a:cubicBezTo>
                <a:cubicBezTo>
                  <a:pt x="3529" y="11846"/>
                  <a:pt x="3686" y="12004"/>
                  <a:pt x="3907" y="12004"/>
                </a:cubicBezTo>
                <a:lnTo>
                  <a:pt x="8097" y="12004"/>
                </a:lnTo>
                <a:cubicBezTo>
                  <a:pt x="8318" y="12004"/>
                  <a:pt x="8475" y="11846"/>
                  <a:pt x="8475" y="11657"/>
                </a:cubicBezTo>
                <a:cubicBezTo>
                  <a:pt x="8475" y="11468"/>
                  <a:pt x="8318" y="11311"/>
                  <a:pt x="8097" y="11311"/>
                </a:cubicBezTo>
                <a:lnTo>
                  <a:pt x="7057" y="11311"/>
                </a:lnTo>
                <a:lnTo>
                  <a:pt x="7057" y="10586"/>
                </a:lnTo>
                <a:lnTo>
                  <a:pt x="10933" y="10586"/>
                </a:lnTo>
                <a:cubicBezTo>
                  <a:pt x="11531" y="10586"/>
                  <a:pt x="12004" y="10113"/>
                  <a:pt x="12004" y="9515"/>
                </a:cubicBezTo>
                <a:lnTo>
                  <a:pt x="12004" y="3907"/>
                </a:lnTo>
                <a:cubicBezTo>
                  <a:pt x="12035" y="3308"/>
                  <a:pt x="11563" y="2836"/>
                  <a:pt x="10996" y="2836"/>
                </a:cubicBezTo>
                <a:lnTo>
                  <a:pt x="7877" y="2836"/>
                </a:lnTo>
                <a:lnTo>
                  <a:pt x="7057" y="1418"/>
                </a:lnTo>
                <a:lnTo>
                  <a:pt x="9924" y="1418"/>
                </a:lnTo>
                <a:lnTo>
                  <a:pt x="9924" y="1765"/>
                </a:lnTo>
                <a:cubicBezTo>
                  <a:pt x="9924" y="1954"/>
                  <a:pt x="10082" y="2111"/>
                  <a:pt x="10271" y="2111"/>
                </a:cubicBezTo>
                <a:lnTo>
                  <a:pt x="11689" y="2111"/>
                </a:lnTo>
                <a:cubicBezTo>
                  <a:pt x="11878" y="2111"/>
                  <a:pt x="12035" y="1954"/>
                  <a:pt x="12035" y="1765"/>
                </a:cubicBezTo>
                <a:lnTo>
                  <a:pt x="12035" y="347"/>
                </a:lnTo>
                <a:cubicBezTo>
                  <a:pt x="12035" y="158"/>
                  <a:pt x="11878" y="0"/>
                  <a:pt x="11689" y="0"/>
                </a:cubicBezTo>
                <a:lnTo>
                  <a:pt x="10271" y="0"/>
                </a:lnTo>
                <a:cubicBezTo>
                  <a:pt x="10082" y="0"/>
                  <a:pt x="9924" y="158"/>
                  <a:pt x="9924" y="347"/>
                </a:cubicBezTo>
                <a:lnTo>
                  <a:pt x="9924" y="693"/>
                </a:lnTo>
                <a:lnTo>
                  <a:pt x="6648" y="693"/>
                </a:lnTo>
                <a:lnTo>
                  <a:pt x="6333" y="189"/>
                </a:lnTo>
                <a:cubicBezTo>
                  <a:pt x="6270" y="63"/>
                  <a:pt x="6144" y="0"/>
                  <a:pt x="6018" y="0"/>
                </a:cubicBezTo>
                <a:cubicBezTo>
                  <a:pt x="5892" y="0"/>
                  <a:pt x="5797" y="63"/>
                  <a:pt x="5703" y="189"/>
                </a:cubicBezTo>
                <a:lnTo>
                  <a:pt x="5388" y="693"/>
                </a:lnTo>
                <a:lnTo>
                  <a:pt x="2111" y="693"/>
                </a:lnTo>
                <a:lnTo>
                  <a:pt x="2111" y="347"/>
                </a:lnTo>
                <a:cubicBezTo>
                  <a:pt x="2111" y="158"/>
                  <a:pt x="1954" y="0"/>
                  <a:pt x="1765" y="0"/>
                </a:cubicBezTo>
                <a:close/>
              </a:path>
            </a:pathLst>
          </a:custGeom>
          <a:solidFill>
            <a:srgbClr val="00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6" name="Google Shape;366;p11"/>
          <p:cNvGrpSpPr/>
          <p:nvPr/>
        </p:nvGrpSpPr>
        <p:grpSpPr>
          <a:xfrm>
            <a:off x="963824" y="1135609"/>
            <a:ext cx="419367" cy="387393"/>
            <a:chOff x="-3137650" y="2787000"/>
            <a:chExt cx="291450" cy="257575"/>
          </a:xfrm>
        </p:grpSpPr>
        <p:sp>
          <p:nvSpPr>
            <p:cNvPr id="367" name="Google Shape;367;p11"/>
            <p:cNvSpPr/>
            <p:nvPr/>
          </p:nvSpPr>
          <p:spPr>
            <a:xfrm>
              <a:off x="-3137650" y="2787000"/>
              <a:ext cx="291450" cy="257575"/>
            </a:xfrm>
            <a:custGeom>
              <a:rect b="b" l="l" r="r" t="t"/>
              <a:pathLst>
                <a:path extrusionOk="0" h="10303" w="11658">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rgbClr val="1DCD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1"/>
            <p:cNvSpPr/>
            <p:nvPr/>
          </p:nvSpPr>
          <p:spPr>
            <a:xfrm>
              <a:off x="-3104575" y="2820875"/>
              <a:ext cx="18150" cy="17350"/>
            </a:xfrm>
            <a:custGeom>
              <a:rect b="b" l="l" r="r" t="t"/>
              <a:pathLst>
                <a:path extrusionOk="0" h="694" w="726">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1DCD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1"/>
            <p:cNvSpPr/>
            <p:nvPr/>
          </p:nvSpPr>
          <p:spPr>
            <a:xfrm>
              <a:off x="-306990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1DCD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1"/>
            <p:cNvSpPr/>
            <p:nvPr/>
          </p:nvSpPr>
          <p:spPr>
            <a:xfrm>
              <a:off x="-303525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1DCD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1"/>
            <p:cNvSpPr/>
            <p:nvPr/>
          </p:nvSpPr>
          <p:spPr>
            <a:xfrm>
              <a:off x="-3002175" y="2820875"/>
              <a:ext cx="121325" cy="17350"/>
            </a:xfrm>
            <a:custGeom>
              <a:rect b="b" l="l" r="r" t="t"/>
              <a:pathLst>
                <a:path extrusionOk="0" h="694" w="4853">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rgbClr val="1DCD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1"/>
            <p:cNvSpPr/>
            <p:nvPr/>
          </p:nvSpPr>
          <p:spPr>
            <a:xfrm>
              <a:off x="-2948625" y="2907300"/>
              <a:ext cx="52025" cy="85300"/>
            </a:xfrm>
            <a:custGeom>
              <a:rect b="b" l="l" r="r" t="t"/>
              <a:pathLst>
                <a:path extrusionOk="0" h="3412" w="2081">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rgbClr val="1DCD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1"/>
            <p:cNvSpPr/>
            <p:nvPr/>
          </p:nvSpPr>
          <p:spPr>
            <a:xfrm>
              <a:off x="-3088025" y="2907300"/>
              <a:ext cx="53575" cy="85300"/>
            </a:xfrm>
            <a:custGeom>
              <a:rect b="b" l="l" r="r" t="t"/>
              <a:pathLst>
                <a:path extrusionOk="0" h="3412" w="2143">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rgbClr val="1DCD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1"/>
            <p:cNvSpPr/>
            <p:nvPr/>
          </p:nvSpPr>
          <p:spPr>
            <a:xfrm>
              <a:off x="-3019500" y="2888975"/>
              <a:ext cx="54375" cy="119400"/>
            </a:xfrm>
            <a:custGeom>
              <a:rect b="b" l="l" r="r" t="t"/>
              <a:pathLst>
                <a:path extrusionOk="0" h="4776" w="2175">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rgbClr val="1DCD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 name="Google Shape;375;p11"/>
          <p:cNvSpPr/>
          <p:nvPr/>
        </p:nvSpPr>
        <p:spPr>
          <a:xfrm>
            <a:off x="3039950" y="4027325"/>
            <a:ext cx="516765" cy="577787"/>
          </a:xfrm>
          <a:custGeom>
            <a:rect b="b" l="l" r="r" t="t"/>
            <a:pathLst>
              <a:path extrusionOk="0" h="11721" w="11752">
                <a:moveTo>
                  <a:pt x="6490" y="662"/>
                </a:moveTo>
                <a:cubicBezTo>
                  <a:pt x="6711" y="662"/>
                  <a:pt x="6868" y="820"/>
                  <a:pt x="6868" y="1009"/>
                </a:cubicBezTo>
                <a:lnTo>
                  <a:pt x="6868" y="1355"/>
                </a:lnTo>
                <a:lnTo>
                  <a:pt x="5167" y="1355"/>
                </a:lnTo>
                <a:cubicBezTo>
                  <a:pt x="4600" y="1355"/>
                  <a:pt x="4127" y="1828"/>
                  <a:pt x="4127" y="2395"/>
                </a:cubicBezTo>
                <a:lnTo>
                  <a:pt x="4127" y="2773"/>
                </a:lnTo>
                <a:lnTo>
                  <a:pt x="3088" y="2773"/>
                </a:lnTo>
                <a:cubicBezTo>
                  <a:pt x="2993" y="2773"/>
                  <a:pt x="2867" y="2836"/>
                  <a:pt x="2836" y="2899"/>
                </a:cubicBezTo>
                <a:lnTo>
                  <a:pt x="2048" y="3687"/>
                </a:lnTo>
                <a:lnTo>
                  <a:pt x="2048" y="3151"/>
                </a:lnTo>
                <a:cubicBezTo>
                  <a:pt x="2048" y="2931"/>
                  <a:pt x="1891" y="2773"/>
                  <a:pt x="1702" y="2773"/>
                </a:cubicBezTo>
                <a:lnTo>
                  <a:pt x="1040" y="2773"/>
                </a:lnTo>
                <a:cubicBezTo>
                  <a:pt x="819" y="2773"/>
                  <a:pt x="662" y="2616"/>
                  <a:pt x="662" y="2427"/>
                </a:cubicBezTo>
                <a:lnTo>
                  <a:pt x="662" y="1009"/>
                </a:lnTo>
                <a:cubicBezTo>
                  <a:pt x="662" y="820"/>
                  <a:pt x="819" y="662"/>
                  <a:pt x="1040" y="662"/>
                </a:cubicBezTo>
                <a:close/>
                <a:moveTo>
                  <a:pt x="10649" y="1986"/>
                </a:moveTo>
                <a:cubicBezTo>
                  <a:pt x="10838" y="1986"/>
                  <a:pt x="10995" y="2143"/>
                  <a:pt x="10995" y="2364"/>
                </a:cubicBezTo>
                <a:lnTo>
                  <a:pt x="10995" y="3781"/>
                </a:lnTo>
                <a:cubicBezTo>
                  <a:pt x="10995" y="3970"/>
                  <a:pt x="10838" y="4128"/>
                  <a:pt x="10649" y="4128"/>
                </a:cubicBezTo>
                <a:lnTo>
                  <a:pt x="8601" y="4128"/>
                </a:lnTo>
                <a:cubicBezTo>
                  <a:pt x="8412" y="4128"/>
                  <a:pt x="8255" y="4285"/>
                  <a:pt x="8255" y="4474"/>
                </a:cubicBezTo>
                <a:lnTo>
                  <a:pt x="8255" y="5041"/>
                </a:lnTo>
                <a:lnTo>
                  <a:pt x="7404" y="4191"/>
                </a:lnTo>
                <a:cubicBezTo>
                  <a:pt x="7372" y="4159"/>
                  <a:pt x="7246" y="4128"/>
                  <a:pt x="7183" y="4128"/>
                </a:cubicBezTo>
                <a:lnTo>
                  <a:pt x="5136" y="4128"/>
                </a:lnTo>
                <a:cubicBezTo>
                  <a:pt x="4947" y="4128"/>
                  <a:pt x="4789" y="3970"/>
                  <a:pt x="4789" y="3781"/>
                </a:cubicBezTo>
                <a:lnTo>
                  <a:pt x="4789" y="2364"/>
                </a:lnTo>
                <a:cubicBezTo>
                  <a:pt x="4789" y="2143"/>
                  <a:pt x="4947" y="1986"/>
                  <a:pt x="5136" y="1986"/>
                </a:cubicBezTo>
                <a:close/>
                <a:moveTo>
                  <a:pt x="3088" y="6207"/>
                </a:moveTo>
                <a:cubicBezTo>
                  <a:pt x="3623" y="6207"/>
                  <a:pt x="4096" y="6680"/>
                  <a:pt x="4096" y="7247"/>
                </a:cubicBezTo>
                <a:cubicBezTo>
                  <a:pt x="4096" y="7782"/>
                  <a:pt x="3623" y="8255"/>
                  <a:pt x="3088" y="8255"/>
                </a:cubicBezTo>
                <a:cubicBezTo>
                  <a:pt x="2521" y="8255"/>
                  <a:pt x="2048" y="7782"/>
                  <a:pt x="2048" y="7247"/>
                </a:cubicBezTo>
                <a:cubicBezTo>
                  <a:pt x="2048" y="6648"/>
                  <a:pt x="2489" y="6207"/>
                  <a:pt x="3088" y="6207"/>
                </a:cubicBezTo>
                <a:close/>
                <a:moveTo>
                  <a:pt x="8601" y="6207"/>
                </a:moveTo>
                <a:cubicBezTo>
                  <a:pt x="9137" y="6207"/>
                  <a:pt x="9609" y="6648"/>
                  <a:pt x="9609" y="7247"/>
                </a:cubicBezTo>
                <a:cubicBezTo>
                  <a:pt x="9609" y="7782"/>
                  <a:pt x="9137" y="8255"/>
                  <a:pt x="8601" y="8255"/>
                </a:cubicBezTo>
                <a:cubicBezTo>
                  <a:pt x="8003" y="8255"/>
                  <a:pt x="7530" y="7782"/>
                  <a:pt x="7530" y="7247"/>
                </a:cubicBezTo>
                <a:cubicBezTo>
                  <a:pt x="7530" y="6680"/>
                  <a:pt x="8003" y="6207"/>
                  <a:pt x="8601" y="6207"/>
                </a:cubicBezTo>
                <a:close/>
                <a:moveTo>
                  <a:pt x="3749" y="8980"/>
                </a:moveTo>
                <a:cubicBezTo>
                  <a:pt x="4695" y="8980"/>
                  <a:pt x="5451" y="9704"/>
                  <a:pt x="5451" y="10649"/>
                </a:cubicBezTo>
                <a:lnTo>
                  <a:pt x="5451" y="11027"/>
                </a:lnTo>
                <a:lnTo>
                  <a:pt x="630" y="11027"/>
                </a:lnTo>
                <a:lnTo>
                  <a:pt x="630" y="10649"/>
                </a:lnTo>
                <a:lnTo>
                  <a:pt x="662" y="10649"/>
                </a:lnTo>
                <a:cubicBezTo>
                  <a:pt x="662" y="9704"/>
                  <a:pt x="1418" y="8980"/>
                  <a:pt x="2363" y="8980"/>
                </a:cubicBezTo>
                <a:close/>
                <a:moveTo>
                  <a:pt x="9369" y="8976"/>
                </a:moveTo>
                <a:cubicBezTo>
                  <a:pt x="10266" y="8976"/>
                  <a:pt x="10995" y="9740"/>
                  <a:pt x="10995" y="10649"/>
                </a:cubicBezTo>
                <a:lnTo>
                  <a:pt x="10995" y="11027"/>
                </a:lnTo>
                <a:lnTo>
                  <a:pt x="6144" y="11027"/>
                </a:lnTo>
                <a:lnTo>
                  <a:pt x="6144" y="10649"/>
                </a:lnTo>
                <a:cubicBezTo>
                  <a:pt x="6144" y="9704"/>
                  <a:pt x="6900" y="8980"/>
                  <a:pt x="7845" y="8980"/>
                </a:cubicBezTo>
                <a:lnTo>
                  <a:pt x="9263" y="8980"/>
                </a:lnTo>
                <a:cubicBezTo>
                  <a:pt x="9298" y="8977"/>
                  <a:pt x="9334" y="8976"/>
                  <a:pt x="9369" y="8976"/>
                </a:cubicBezTo>
                <a:close/>
                <a:moveTo>
                  <a:pt x="1040" y="1"/>
                </a:moveTo>
                <a:cubicBezTo>
                  <a:pt x="473" y="1"/>
                  <a:pt x="0" y="473"/>
                  <a:pt x="0" y="1009"/>
                </a:cubicBezTo>
                <a:lnTo>
                  <a:pt x="0" y="2427"/>
                </a:lnTo>
                <a:cubicBezTo>
                  <a:pt x="0" y="2994"/>
                  <a:pt x="473" y="3466"/>
                  <a:pt x="1040" y="3466"/>
                </a:cubicBezTo>
                <a:lnTo>
                  <a:pt x="1386" y="3466"/>
                </a:lnTo>
                <a:lnTo>
                  <a:pt x="1386" y="4474"/>
                </a:lnTo>
                <a:cubicBezTo>
                  <a:pt x="1386" y="4688"/>
                  <a:pt x="1546" y="4829"/>
                  <a:pt x="1727" y="4829"/>
                </a:cubicBezTo>
                <a:cubicBezTo>
                  <a:pt x="1813" y="4829"/>
                  <a:pt x="1904" y="4797"/>
                  <a:pt x="1985" y="4726"/>
                </a:cubicBezTo>
                <a:lnTo>
                  <a:pt x="3245" y="3466"/>
                </a:lnTo>
                <a:lnTo>
                  <a:pt x="4096" y="3466"/>
                </a:lnTo>
                <a:lnTo>
                  <a:pt x="4096" y="3813"/>
                </a:lnTo>
                <a:cubicBezTo>
                  <a:pt x="4096" y="4348"/>
                  <a:pt x="4568" y="4821"/>
                  <a:pt x="5136" y="4821"/>
                </a:cubicBezTo>
                <a:lnTo>
                  <a:pt x="7057" y="4821"/>
                </a:lnTo>
                <a:lnTo>
                  <a:pt x="7908" y="5672"/>
                </a:lnTo>
                <a:cubicBezTo>
                  <a:pt x="7341" y="5924"/>
                  <a:pt x="6868" y="6522"/>
                  <a:pt x="6868" y="7247"/>
                </a:cubicBezTo>
                <a:cubicBezTo>
                  <a:pt x="6868" y="7625"/>
                  <a:pt x="7026" y="8034"/>
                  <a:pt x="7278" y="8349"/>
                </a:cubicBezTo>
                <a:cubicBezTo>
                  <a:pt x="6648" y="8507"/>
                  <a:pt x="6144" y="8885"/>
                  <a:pt x="5829" y="9452"/>
                </a:cubicBezTo>
                <a:cubicBezTo>
                  <a:pt x="5514" y="8917"/>
                  <a:pt x="5010" y="8539"/>
                  <a:pt x="4411" y="8381"/>
                </a:cubicBezTo>
                <a:cubicBezTo>
                  <a:pt x="4663" y="8066"/>
                  <a:pt x="4821" y="7719"/>
                  <a:pt x="4821" y="7278"/>
                </a:cubicBezTo>
                <a:cubicBezTo>
                  <a:pt x="4821" y="6333"/>
                  <a:pt x="4064" y="5577"/>
                  <a:pt x="3119" y="5577"/>
                </a:cubicBezTo>
                <a:cubicBezTo>
                  <a:pt x="2174" y="5577"/>
                  <a:pt x="1418" y="6333"/>
                  <a:pt x="1418" y="7278"/>
                </a:cubicBezTo>
                <a:cubicBezTo>
                  <a:pt x="1418" y="7719"/>
                  <a:pt x="1576" y="8097"/>
                  <a:pt x="1828" y="8381"/>
                </a:cubicBezTo>
                <a:cubicBezTo>
                  <a:pt x="788" y="8665"/>
                  <a:pt x="32" y="9610"/>
                  <a:pt x="32" y="10712"/>
                </a:cubicBezTo>
                <a:lnTo>
                  <a:pt x="32" y="11374"/>
                </a:lnTo>
                <a:cubicBezTo>
                  <a:pt x="32" y="11563"/>
                  <a:pt x="189" y="11721"/>
                  <a:pt x="410" y="11721"/>
                </a:cubicBezTo>
                <a:lnTo>
                  <a:pt x="11374" y="11721"/>
                </a:lnTo>
                <a:cubicBezTo>
                  <a:pt x="11594" y="11721"/>
                  <a:pt x="11752" y="11563"/>
                  <a:pt x="11752" y="11374"/>
                </a:cubicBezTo>
                <a:lnTo>
                  <a:pt x="11752" y="10712"/>
                </a:lnTo>
                <a:cubicBezTo>
                  <a:pt x="11752" y="9610"/>
                  <a:pt x="10995" y="8665"/>
                  <a:pt x="9956" y="8381"/>
                </a:cubicBezTo>
                <a:cubicBezTo>
                  <a:pt x="10208" y="8066"/>
                  <a:pt x="10365" y="7719"/>
                  <a:pt x="10365" y="7278"/>
                </a:cubicBezTo>
                <a:cubicBezTo>
                  <a:pt x="10365" y="6459"/>
                  <a:pt x="9767" y="5735"/>
                  <a:pt x="8979" y="5577"/>
                </a:cubicBezTo>
                <a:lnTo>
                  <a:pt x="8979" y="4884"/>
                </a:lnTo>
                <a:lnTo>
                  <a:pt x="10649" y="4884"/>
                </a:lnTo>
                <a:lnTo>
                  <a:pt x="10649" y="4821"/>
                </a:lnTo>
                <a:cubicBezTo>
                  <a:pt x="11185" y="4821"/>
                  <a:pt x="11657" y="4348"/>
                  <a:pt x="11657" y="3813"/>
                </a:cubicBezTo>
                <a:lnTo>
                  <a:pt x="11657" y="2395"/>
                </a:lnTo>
                <a:cubicBezTo>
                  <a:pt x="11657" y="1828"/>
                  <a:pt x="11185" y="1355"/>
                  <a:pt x="10649" y="1355"/>
                </a:cubicBezTo>
                <a:lnTo>
                  <a:pt x="7530" y="1355"/>
                </a:lnTo>
                <a:lnTo>
                  <a:pt x="7530" y="1009"/>
                </a:lnTo>
                <a:cubicBezTo>
                  <a:pt x="7530" y="473"/>
                  <a:pt x="7057" y="1"/>
                  <a:pt x="6490" y="1"/>
                </a:cubicBezTo>
                <a:close/>
              </a:path>
            </a:pathLst>
          </a:custGeom>
          <a:solidFill>
            <a:srgbClr val="FFA7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6" name="Google Shape;376;p11"/>
          <p:cNvGrpSpPr/>
          <p:nvPr/>
        </p:nvGrpSpPr>
        <p:grpSpPr>
          <a:xfrm>
            <a:off x="7855050" y="266175"/>
            <a:ext cx="980695" cy="982361"/>
            <a:chOff x="917250" y="2165250"/>
            <a:chExt cx="980695" cy="982361"/>
          </a:xfrm>
        </p:grpSpPr>
        <p:sp>
          <p:nvSpPr>
            <p:cNvPr id="377" name="Google Shape;377;p11"/>
            <p:cNvSpPr/>
            <p:nvPr/>
          </p:nvSpPr>
          <p:spPr>
            <a:xfrm>
              <a:off x="917250" y="2165250"/>
              <a:ext cx="980695" cy="982361"/>
            </a:xfrm>
            <a:custGeom>
              <a:rect b="b" l="l" r="r" t="t"/>
              <a:pathLst>
                <a:path extrusionOk="0" h="14738" w="14713">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F5413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1"/>
            <p:cNvSpPr/>
            <p:nvPr/>
          </p:nvSpPr>
          <p:spPr>
            <a:xfrm>
              <a:off x="1037015" y="2285225"/>
              <a:ext cx="741167" cy="742427"/>
            </a:xfrm>
            <a:custGeom>
              <a:rect b="b" l="l" r="r" t="t"/>
              <a:pathLst>
                <a:path extrusionOk="0" h="14738" w="14713">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F5413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11"/>
          <p:cNvGrpSpPr/>
          <p:nvPr/>
        </p:nvGrpSpPr>
        <p:grpSpPr>
          <a:xfrm>
            <a:off x="3358275" y="1079259"/>
            <a:ext cx="397298" cy="500128"/>
            <a:chOff x="-3462150" y="2046625"/>
            <a:chExt cx="224500" cy="291450"/>
          </a:xfrm>
        </p:grpSpPr>
        <p:sp>
          <p:nvSpPr>
            <p:cNvPr id="380" name="Google Shape;380;p11"/>
            <p:cNvSpPr/>
            <p:nvPr/>
          </p:nvSpPr>
          <p:spPr>
            <a:xfrm>
              <a:off x="-3425125" y="2253000"/>
              <a:ext cx="51225" cy="50425"/>
            </a:xfrm>
            <a:custGeom>
              <a:rect b="b" l="l" r="r" t="t"/>
              <a:pathLst>
                <a:path extrusionOk="0" h="2017" w="2049">
                  <a:moveTo>
                    <a:pt x="1009" y="662"/>
                  </a:moveTo>
                  <a:cubicBezTo>
                    <a:pt x="1198" y="662"/>
                    <a:pt x="1355" y="819"/>
                    <a:pt x="1355" y="1008"/>
                  </a:cubicBezTo>
                  <a:cubicBezTo>
                    <a:pt x="1355" y="1197"/>
                    <a:pt x="1166" y="1355"/>
                    <a:pt x="1009" y="1355"/>
                  </a:cubicBezTo>
                  <a:cubicBezTo>
                    <a:pt x="820" y="1355"/>
                    <a:pt x="662" y="1197"/>
                    <a:pt x="662" y="1008"/>
                  </a:cubicBezTo>
                  <a:cubicBezTo>
                    <a:pt x="662" y="819"/>
                    <a:pt x="820" y="662"/>
                    <a:pt x="1009" y="662"/>
                  </a:cubicBezTo>
                  <a:close/>
                  <a:moveTo>
                    <a:pt x="1009" y="0"/>
                  </a:moveTo>
                  <a:cubicBezTo>
                    <a:pt x="473" y="0"/>
                    <a:pt x="0" y="441"/>
                    <a:pt x="0" y="1008"/>
                  </a:cubicBezTo>
                  <a:cubicBezTo>
                    <a:pt x="0" y="1575"/>
                    <a:pt x="473" y="2016"/>
                    <a:pt x="1009" y="2016"/>
                  </a:cubicBezTo>
                  <a:cubicBezTo>
                    <a:pt x="1576" y="2016"/>
                    <a:pt x="2048" y="1575"/>
                    <a:pt x="2048" y="1008"/>
                  </a:cubicBezTo>
                  <a:cubicBezTo>
                    <a:pt x="2048" y="441"/>
                    <a:pt x="1576" y="0"/>
                    <a:pt x="1009" y="0"/>
                  </a:cubicBezTo>
                  <a:close/>
                </a:path>
              </a:pathLst>
            </a:custGeom>
            <a:solidFill>
              <a:srgbClr val="F54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1"/>
            <p:cNvSpPr/>
            <p:nvPr/>
          </p:nvSpPr>
          <p:spPr>
            <a:xfrm>
              <a:off x="-3425125" y="2116725"/>
              <a:ext cx="51225" cy="49650"/>
            </a:xfrm>
            <a:custGeom>
              <a:rect b="b" l="l" r="r" t="t"/>
              <a:pathLst>
                <a:path extrusionOk="0" h="1986" w="2049">
                  <a:moveTo>
                    <a:pt x="343" y="1"/>
                  </a:moveTo>
                  <a:cubicBezTo>
                    <a:pt x="252" y="1"/>
                    <a:pt x="158" y="32"/>
                    <a:pt x="95" y="95"/>
                  </a:cubicBezTo>
                  <a:cubicBezTo>
                    <a:pt x="0" y="190"/>
                    <a:pt x="0" y="442"/>
                    <a:pt x="95" y="536"/>
                  </a:cubicBezTo>
                  <a:lnTo>
                    <a:pt x="536" y="977"/>
                  </a:lnTo>
                  <a:lnTo>
                    <a:pt x="95" y="1418"/>
                  </a:lnTo>
                  <a:cubicBezTo>
                    <a:pt x="0" y="1544"/>
                    <a:pt x="0" y="1765"/>
                    <a:pt x="95" y="1891"/>
                  </a:cubicBezTo>
                  <a:cubicBezTo>
                    <a:pt x="158" y="1954"/>
                    <a:pt x="252" y="1986"/>
                    <a:pt x="343" y="1986"/>
                  </a:cubicBezTo>
                  <a:cubicBezTo>
                    <a:pt x="434" y="1986"/>
                    <a:pt x="520" y="1954"/>
                    <a:pt x="568" y="1891"/>
                  </a:cubicBezTo>
                  <a:lnTo>
                    <a:pt x="1009" y="1450"/>
                  </a:lnTo>
                  <a:lnTo>
                    <a:pt x="1450" y="1891"/>
                  </a:lnTo>
                  <a:cubicBezTo>
                    <a:pt x="1513" y="1954"/>
                    <a:pt x="1599" y="1986"/>
                    <a:pt x="1686" y="1986"/>
                  </a:cubicBezTo>
                  <a:cubicBezTo>
                    <a:pt x="1773" y="1986"/>
                    <a:pt x="1859" y="1954"/>
                    <a:pt x="1922" y="1891"/>
                  </a:cubicBezTo>
                  <a:cubicBezTo>
                    <a:pt x="2048" y="1765"/>
                    <a:pt x="2048" y="1544"/>
                    <a:pt x="1922" y="1418"/>
                  </a:cubicBezTo>
                  <a:lnTo>
                    <a:pt x="1481" y="977"/>
                  </a:lnTo>
                  <a:lnTo>
                    <a:pt x="1922" y="536"/>
                  </a:lnTo>
                  <a:cubicBezTo>
                    <a:pt x="2048" y="442"/>
                    <a:pt x="2048" y="190"/>
                    <a:pt x="1922" y="95"/>
                  </a:cubicBezTo>
                  <a:cubicBezTo>
                    <a:pt x="1859" y="32"/>
                    <a:pt x="1773" y="1"/>
                    <a:pt x="1686" y="1"/>
                  </a:cubicBezTo>
                  <a:cubicBezTo>
                    <a:pt x="1599" y="1"/>
                    <a:pt x="1513" y="32"/>
                    <a:pt x="1450" y="95"/>
                  </a:cubicBezTo>
                  <a:lnTo>
                    <a:pt x="1009" y="505"/>
                  </a:lnTo>
                  <a:lnTo>
                    <a:pt x="568" y="95"/>
                  </a:lnTo>
                  <a:cubicBezTo>
                    <a:pt x="520" y="32"/>
                    <a:pt x="434" y="1"/>
                    <a:pt x="343" y="1"/>
                  </a:cubicBezTo>
                  <a:close/>
                </a:path>
              </a:pathLst>
            </a:custGeom>
            <a:solidFill>
              <a:srgbClr val="F54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1"/>
            <p:cNvSpPr/>
            <p:nvPr/>
          </p:nvSpPr>
          <p:spPr>
            <a:xfrm>
              <a:off x="-3425125" y="2185250"/>
              <a:ext cx="51225" cy="49650"/>
            </a:xfrm>
            <a:custGeom>
              <a:rect b="b" l="l" r="r" t="t"/>
              <a:pathLst>
                <a:path extrusionOk="0" h="1986" w="2049">
                  <a:moveTo>
                    <a:pt x="343" y="1"/>
                  </a:moveTo>
                  <a:cubicBezTo>
                    <a:pt x="252" y="1"/>
                    <a:pt x="158" y="32"/>
                    <a:pt x="95" y="95"/>
                  </a:cubicBezTo>
                  <a:cubicBezTo>
                    <a:pt x="0" y="221"/>
                    <a:pt x="0" y="442"/>
                    <a:pt x="95" y="568"/>
                  </a:cubicBezTo>
                  <a:lnTo>
                    <a:pt x="536" y="1009"/>
                  </a:lnTo>
                  <a:lnTo>
                    <a:pt x="95" y="1418"/>
                  </a:lnTo>
                  <a:cubicBezTo>
                    <a:pt x="0" y="1544"/>
                    <a:pt x="0" y="1796"/>
                    <a:pt x="95" y="1891"/>
                  </a:cubicBezTo>
                  <a:cubicBezTo>
                    <a:pt x="158" y="1954"/>
                    <a:pt x="252" y="1985"/>
                    <a:pt x="343" y="1985"/>
                  </a:cubicBezTo>
                  <a:cubicBezTo>
                    <a:pt x="434" y="1985"/>
                    <a:pt x="520" y="1954"/>
                    <a:pt x="568" y="1891"/>
                  </a:cubicBezTo>
                  <a:lnTo>
                    <a:pt x="1009" y="1481"/>
                  </a:lnTo>
                  <a:lnTo>
                    <a:pt x="1450" y="1891"/>
                  </a:lnTo>
                  <a:cubicBezTo>
                    <a:pt x="1513" y="1954"/>
                    <a:pt x="1599" y="1985"/>
                    <a:pt x="1686" y="1985"/>
                  </a:cubicBezTo>
                  <a:cubicBezTo>
                    <a:pt x="1773" y="1985"/>
                    <a:pt x="1859" y="1954"/>
                    <a:pt x="1922" y="1891"/>
                  </a:cubicBezTo>
                  <a:cubicBezTo>
                    <a:pt x="2048" y="1796"/>
                    <a:pt x="2048" y="1544"/>
                    <a:pt x="1922" y="1418"/>
                  </a:cubicBezTo>
                  <a:lnTo>
                    <a:pt x="1481" y="1009"/>
                  </a:lnTo>
                  <a:lnTo>
                    <a:pt x="1922" y="568"/>
                  </a:lnTo>
                  <a:cubicBezTo>
                    <a:pt x="2048" y="410"/>
                    <a:pt x="2048" y="221"/>
                    <a:pt x="1922" y="95"/>
                  </a:cubicBezTo>
                  <a:cubicBezTo>
                    <a:pt x="1859" y="32"/>
                    <a:pt x="1773" y="1"/>
                    <a:pt x="1686" y="1"/>
                  </a:cubicBezTo>
                  <a:cubicBezTo>
                    <a:pt x="1599" y="1"/>
                    <a:pt x="1513" y="32"/>
                    <a:pt x="1450" y="95"/>
                  </a:cubicBezTo>
                  <a:lnTo>
                    <a:pt x="1009" y="536"/>
                  </a:lnTo>
                  <a:lnTo>
                    <a:pt x="568" y="95"/>
                  </a:lnTo>
                  <a:cubicBezTo>
                    <a:pt x="520" y="32"/>
                    <a:pt x="434" y="1"/>
                    <a:pt x="343" y="1"/>
                  </a:cubicBezTo>
                  <a:close/>
                </a:path>
              </a:pathLst>
            </a:custGeom>
            <a:solidFill>
              <a:srgbClr val="F54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1"/>
            <p:cNvSpPr/>
            <p:nvPr/>
          </p:nvSpPr>
          <p:spPr>
            <a:xfrm>
              <a:off x="-3462150" y="2046625"/>
              <a:ext cx="224500" cy="291450"/>
            </a:xfrm>
            <a:custGeom>
              <a:rect b="b" l="l" r="r" t="t"/>
              <a:pathLst>
                <a:path extrusionOk="0" h="11658" w="8980">
                  <a:moveTo>
                    <a:pt x="5924" y="694"/>
                  </a:moveTo>
                  <a:cubicBezTo>
                    <a:pt x="6113" y="694"/>
                    <a:pt x="6270" y="851"/>
                    <a:pt x="6270" y="1040"/>
                  </a:cubicBezTo>
                  <a:cubicBezTo>
                    <a:pt x="6270" y="1229"/>
                    <a:pt x="6113" y="1387"/>
                    <a:pt x="5924" y="1387"/>
                  </a:cubicBezTo>
                  <a:lnTo>
                    <a:pt x="3151" y="1387"/>
                  </a:lnTo>
                  <a:cubicBezTo>
                    <a:pt x="2962" y="1387"/>
                    <a:pt x="2805" y="1229"/>
                    <a:pt x="2805" y="1040"/>
                  </a:cubicBezTo>
                  <a:cubicBezTo>
                    <a:pt x="2805" y="851"/>
                    <a:pt x="2962" y="694"/>
                    <a:pt x="3151" y="694"/>
                  </a:cubicBezTo>
                  <a:close/>
                  <a:moveTo>
                    <a:pt x="8034" y="1356"/>
                  </a:moveTo>
                  <a:cubicBezTo>
                    <a:pt x="8255" y="1356"/>
                    <a:pt x="8413" y="1513"/>
                    <a:pt x="8413" y="1702"/>
                  </a:cubicBezTo>
                  <a:lnTo>
                    <a:pt x="8413" y="10649"/>
                  </a:lnTo>
                  <a:lnTo>
                    <a:pt x="8287" y="10649"/>
                  </a:lnTo>
                  <a:cubicBezTo>
                    <a:pt x="8287" y="10838"/>
                    <a:pt x="8129" y="10996"/>
                    <a:pt x="7940" y="10996"/>
                  </a:cubicBezTo>
                  <a:lnTo>
                    <a:pt x="1103" y="10996"/>
                  </a:lnTo>
                  <a:cubicBezTo>
                    <a:pt x="914" y="10996"/>
                    <a:pt x="757" y="10838"/>
                    <a:pt x="757" y="10649"/>
                  </a:cubicBezTo>
                  <a:lnTo>
                    <a:pt x="757" y="1702"/>
                  </a:lnTo>
                  <a:cubicBezTo>
                    <a:pt x="757" y="1513"/>
                    <a:pt x="914" y="1356"/>
                    <a:pt x="1103" y="1356"/>
                  </a:cubicBezTo>
                  <a:lnTo>
                    <a:pt x="2206" y="1356"/>
                  </a:lnTo>
                  <a:cubicBezTo>
                    <a:pt x="2364" y="1734"/>
                    <a:pt x="2742" y="2017"/>
                    <a:pt x="3214" y="2017"/>
                  </a:cubicBezTo>
                  <a:lnTo>
                    <a:pt x="5955" y="2017"/>
                  </a:lnTo>
                  <a:cubicBezTo>
                    <a:pt x="6396" y="2017"/>
                    <a:pt x="6774" y="1734"/>
                    <a:pt x="6932" y="1356"/>
                  </a:cubicBezTo>
                  <a:close/>
                  <a:moveTo>
                    <a:pt x="3120" y="1"/>
                  </a:moveTo>
                  <a:cubicBezTo>
                    <a:pt x="2679" y="1"/>
                    <a:pt x="2301" y="284"/>
                    <a:pt x="2143" y="694"/>
                  </a:cubicBezTo>
                  <a:lnTo>
                    <a:pt x="1040" y="694"/>
                  </a:lnTo>
                  <a:cubicBezTo>
                    <a:pt x="473" y="694"/>
                    <a:pt x="1" y="1166"/>
                    <a:pt x="1" y="1702"/>
                  </a:cubicBezTo>
                  <a:lnTo>
                    <a:pt x="1" y="10649"/>
                  </a:lnTo>
                  <a:cubicBezTo>
                    <a:pt x="1" y="11185"/>
                    <a:pt x="473" y="11658"/>
                    <a:pt x="1040" y="11658"/>
                  </a:cubicBezTo>
                  <a:lnTo>
                    <a:pt x="7877" y="11658"/>
                  </a:lnTo>
                  <a:cubicBezTo>
                    <a:pt x="8444" y="11658"/>
                    <a:pt x="8917" y="11185"/>
                    <a:pt x="8917" y="10649"/>
                  </a:cubicBezTo>
                  <a:lnTo>
                    <a:pt x="8917" y="1702"/>
                  </a:lnTo>
                  <a:cubicBezTo>
                    <a:pt x="8980" y="1166"/>
                    <a:pt x="8507" y="694"/>
                    <a:pt x="7971" y="694"/>
                  </a:cubicBezTo>
                  <a:lnTo>
                    <a:pt x="6869" y="694"/>
                  </a:lnTo>
                  <a:cubicBezTo>
                    <a:pt x="6711" y="284"/>
                    <a:pt x="6365" y="1"/>
                    <a:pt x="5892" y="1"/>
                  </a:cubicBezTo>
                  <a:close/>
                </a:path>
              </a:pathLst>
            </a:custGeom>
            <a:solidFill>
              <a:srgbClr val="F54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1"/>
            <p:cNvSpPr/>
            <p:nvPr/>
          </p:nvSpPr>
          <p:spPr>
            <a:xfrm>
              <a:off x="-3358175" y="2133275"/>
              <a:ext cx="86650" cy="18125"/>
            </a:xfrm>
            <a:custGeom>
              <a:rect b="b" l="l" r="r" t="t"/>
              <a:pathLst>
                <a:path extrusionOk="0" h="725" w="3466">
                  <a:moveTo>
                    <a:pt x="347" y="0"/>
                  </a:moveTo>
                  <a:cubicBezTo>
                    <a:pt x="158" y="0"/>
                    <a:pt x="0" y="158"/>
                    <a:pt x="0" y="378"/>
                  </a:cubicBezTo>
                  <a:cubicBezTo>
                    <a:pt x="0" y="567"/>
                    <a:pt x="158" y="725"/>
                    <a:pt x="347" y="725"/>
                  </a:cubicBezTo>
                  <a:lnTo>
                    <a:pt x="3088" y="725"/>
                  </a:lnTo>
                  <a:cubicBezTo>
                    <a:pt x="3308" y="725"/>
                    <a:pt x="3466" y="567"/>
                    <a:pt x="3466" y="378"/>
                  </a:cubicBezTo>
                  <a:cubicBezTo>
                    <a:pt x="3466" y="158"/>
                    <a:pt x="3308" y="0"/>
                    <a:pt x="3088" y="0"/>
                  </a:cubicBezTo>
                  <a:close/>
                </a:path>
              </a:pathLst>
            </a:custGeom>
            <a:solidFill>
              <a:srgbClr val="F54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1"/>
            <p:cNvSpPr/>
            <p:nvPr/>
          </p:nvSpPr>
          <p:spPr>
            <a:xfrm>
              <a:off x="-3358175" y="2201800"/>
              <a:ext cx="86650" cy="17350"/>
            </a:xfrm>
            <a:custGeom>
              <a:rect b="b" l="l" r="r" t="t"/>
              <a:pathLst>
                <a:path extrusionOk="0" h="694" w="3466">
                  <a:moveTo>
                    <a:pt x="347" y="0"/>
                  </a:moveTo>
                  <a:cubicBezTo>
                    <a:pt x="158" y="0"/>
                    <a:pt x="0" y="158"/>
                    <a:pt x="0" y="347"/>
                  </a:cubicBezTo>
                  <a:cubicBezTo>
                    <a:pt x="0" y="536"/>
                    <a:pt x="158" y="693"/>
                    <a:pt x="347" y="693"/>
                  </a:cubicBezTo>
                  <a:lnTo>
                    <a:pt x="3088" y="693"/>
                  </a:lnTo>
                  <a:cubicBezTo>
                    <a:pt x="3308" y="693"/>
                    <a:pt x="3466" y="536"/>
                    <a:pt x="3466" y="347"/>
                  </a:cubicBezTo>
                  <a:cubicBezTo>
                    <a:pt x="3466" y="158"/>
                    <a:pt x="3308" y="0"/>
                    <a:pt x="3088" y="0"/>
                  </a:cubicBezTo>
                  <a:close/>
                </a:path>
              </a:pathLst>
            </a:custGeom>
            <a:solidFill>
              <a:srgbClr val="F54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1"/>
            <p:cNvSpPr/>
            <p:nvPr/>
          </p:nvSpPr>
          <p:spPr>
            <a:xfrm>
              <a:off x="-3358175" y="2270325"/>
              <a:ext cx="86650" cy="18125"/>
            </a:xfrm>
            <a:custGeom>
              <a:rect b="b" l="l" r="r" t="t"/>
              <a:pathLst>
                <a:path extrusionOk="0" h="725" w="3466">
                  <a:moveTo>
                    <a:pt x="347" y="0"/>
                  </a:moveTo>
                  <a:cubicBezTo>
                    <a:pt x="158" y="0"/>
                    <a:pt x="0" y="158"/>
                    <a:pt x="0" y="347"/>
                  </a:cubicBezTo>
                  <a:cubicBezTo>
                    <a:pt x="0" y="567"/>
                    <a:pt x="158" y="725"/>
                    <a:pt x="347" y="725"/>
                  </a:cubicBezTo>
                  <a:lnTo>
                    <a:pt x="3088" y="725"/>
                  </a:lnTo>
                  <a:cubicBezTo>
                    <a:pt x="3308" y="725"/>
                    <a:pt x="3466" y="567"/>
                    <a:pt x="3466" y="347"/>
                  </a:cubicBezTo>
                  <a:cubicBezTo>
                    <a:pt x="3466" y="158"/>
                    <a:pt x="3308" y="0"/>
                    <a:pt x="3088" y="0"/>
                  </a:cubicBezTo>
                  <a:close/>
                </a:path>
              </a:pathLst>
            </a:custGeom>
            <a:solidFill>
              <a:srgbClr val="F54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11"/>
          <p:cNvGrpSpPr/>
          <p:nvPr/>
        </p:nvGrpSpPr>
        <p:grpSpPr>
          <a:xfrm>
            <a:off x="8180283" y="540583"/>
            <a:ext cx="330240" cy="433532"/>
            <a:chOff x="-3462150" y="2046625"/>
            <a:chExt cx="224500" cy="291450"/>
          </a:xfrm>
        </p:grpSpPr>
        <p:sp>
          <p:nvSpPr>
            <p:cNvPr id="388" name="Google Shape;388;p11"/>
            <p:cNvSpPr/>
            <p:nvPr/>
          </p:nvSpPr>
          <p:spPr>
            <a:xfrm>
              <a:off x="-3425125" y="2253000"/>
              <a:ext cx="51225" cy="50425"/>
            </a:xfrm>
            <a:custGeom>
              <a:rect b="b" l="l" r="r" t="t"/>
              <a:pathLst>
                <a:path extrusionOk="0" h="2017" w="2049">
                  <a:moveTo>
                    <a:pt x="1009" y="662"/>
                  </a:moveTo>
                  <a:cubicBezTo>
                    <a:pt x="1198" y="662"/>
                    <a:pt x="1355" y="819"/>
                    <a:pt x="1355" y="1008"/>
                  </a:cubicBezTo>
                  <a:cubicBezTo>
                    <a:pt x="1355" y="1197"/>
                    <a:pt x="1166" y="1355"/>
                    <a:pt x="1009" y="1355"/>
                  </a:cubicBezTo>
                  <a:cubicBezTo>
                    <a:pt x="820" y="1355"/>
                    <a:pt x="662" y="1197"/>
                    <a:pt x="662" y="1008"/>
                  </a:cubicBezTo>
                  <a:cubicBezTo>
                    <a:pt x="662" y="819"/>
                    <a:pt x="820" y="662"/>
                    <a:pt x="1009" y="662"/>
                  </a:cubicBezTo>
                  <a:close/>
                  <a:moveTo>
                    <a:pt x="1009" y="0"/>
                  </a:moveTo>
                  <a:cubicBezTo>
                    <a:pt x="473" y="0"/>
                    <a:pt x="0" y="441"/>
                    <a:pt x="0" y="1008"/>
                  </a:cubicBezTo>
                  <a:cubicBezTo>
                    <a:pt x="0" y="1575"/>
                    <a:pt x="473" y="2016"/>
                    <a:pt x="1009" y="2016"/>
                  </a:cubicBezTo>
                  <a:cubicBezTo>
                    <a:pt x="1576" y="2016"/>
                    <a:pt x="2048" y="1575"/>
                    <a:pt x="2048" y="1008"/>
                  </a:cubicBezTo>
                  <a:cubicBezTo>
                    <a:pt x="2048" y="441"/>
                    <a:pt x="1576" y="0"/>
                    <a:pt x="1009" y="0"/>
                  </a:cubicBezTo>
                  <a:close/>
                </a:path>
              </a:pathLst>
            </a:custGeom>
            <a:solidFill>
              <a:srgbClr val="E9E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1"/>
            <p:cNvSpPr/>
            <p:nvPr/>
          </p:nvSpPr>
          <p:spPr>
            <a:xfrm>
              <a:off x="-3425125" y="2116725"/>
              <a:ext cx="51225" cy="49650"/>
            </a:xfrm>
            <a:custGeom>
              <a:rect b="b" l="l" r="r" t="t"/>
              <a:pathLst>
                <a:path extrusionOk="0" h="1986" w="2049">
                  <a:moveTo>
                    <a:pt x="343" y="1"/>
                  </a:moveTo>
                  <a:cubicBezTo>
                    <a:pt x="252" y="1"/>
                    <a:pt x="158" y="32"/>
                    <a:pt x="95" y="95"/>
                  </a:cubicBezTo>
                  <a:cubicBezTo>
                    <a:pt x="0" y="190"/>
                    <a:pt x="0" y="442"/>
                    <a:pt x="95" y="536"/>
                  </a:cubicBezTo>
                  <a:lnTo>
                    <a:pt x="536" y="977"/>
                  </a:lnTo>
                  <a:lnTo>
                    <a:pt x="95" y="1418"/>
                  </a:lnTo>
                  <a:cubicBezTo>
                    <a:pt x="0" y="1544"/>
                    <a:pt x="0" y="1765"/>
                    <a:pt x="95" y="1891"/>
                  </a:cubicBezTo>
                  <a:cubicBezTo>
                    <a:pt x="158" y="1954"/>
                    <a:pt x="252" y="1986"/>
                    <a:pt x="343" y="1986"/>
                  </a:cubicBezTo>
                  <a:cubicBezTo>
                    <a:pt x="434" y="1986"/>
                    <a:pt x="520" y="1954"/>
                    <a:pt x="568" y="1891"/>
                  </a:cubicBezTo>
                  <a:lnTo>
                    <a:pt x="1009" y="1450"/>
                  </a:lnTo>
                  <a:lnTo>
                    <a:pt x="1450" y="1891"/>
                  </a:lnTo>
                  <a:cubicBezTo>
                    <a:pt x="1513" y="1954"/>
                    <a:pt x="1599" y="1986"/>
                    <a:pt x="1686" y="1986"/>
                  </a:cubicBezTo>
                  <a:cubicBezTo>
                    <a:pt x="1773" y="1986"/>
                    <a:pt x="1859" y="1954"/>
                    <a:pt x="1922" y="1891"/>
                  </a:cubicBezTo>
                  <a:cubicBezTo>
                    <a:pt x="2048" y="1765"/>
                    <a:pt x="2048" y="1544"/>
                    <a:pt x="1922" y="1418"/>
                  </a:cubicBezTo>
                  <a:lnTo>
                    <a:pt x="1481" y="977"/>
                  </a:lnTo>
                  <a:lnTo>
                    <a:pt x="1922" y="536"/>
                  </a:lnTo>
                  <a:cubicBezTo>
                    <a:pt x="2048" y="442"/>
                    <a:pt x="2048" y="190"/>
                    <a:pt x="1922" y="95"/>
                  </a:cubicBezTo>
                  <a:cubicBezTo>
                    <a:pt x="1859" y="32"/>
                    <a:pt x="1773" y="1"/>
                    <a:pt x="1686" y="1"/>
                  </a:cubicBezTo>
                  <a:cubicBezTo>
                    <a:pt x="1599" y="1"/>
                    <a:pt x="1513" y="32"/>
                    <a:pt x="1450" y="95"/>
                  </a:cubicBezTo>
                  <a:lnTo>
                    <a:pt x="1009" y="505"/>
                  </a:lnTo>
                  <a:lnTo>
                    <a:pt x="568" y="95"/>
                  </a:lnTo>
                  <a:cubicBezTo>
                    <a:pt x="520" y="32"/>
                    <a:pt x="434" y="1"/>
                    <a:pt x="343" y="1"/>
                  </a:cubicBezTo>
                  <a:close/>
                </a:path>
              </a:pathLst>
            </a:custGeom>
            <a:solidFill>
              <a:srgbClr val="E9E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1"/>
            <p:cNvSpPr/>
            <p:nvPr/>
          </p:nvSpPr>
          <p:spPr>
            <a:xfrm>
              <a:off x="-3425125" y="2185250"/>
              <a:ext cx="51225" cy="49650"/>
            </a:xfrm>
            <a:custGeom>
              <a:rect b="b" l="l" r="r" t="t"/>
              <a:pathLst>
                <a:path extrusionOk="0" h="1986" w="2049">
                  <a:moveTo>
                    <a:pt x="343" y="1"/>
                  </a:moveTo>
                  <a:cubicBezTo>
                    <a:pt x="252" y="1"/>
                    <a:pt x="158" y="32"/>
                    <a:pt x="95" y="95"/>
                  </a:cubicBezTo>
                  <a:cubicBezTo>
                    <a:pt x="0" y="221"/>
                    <a:pt x="0" y="442"/>
                    <a:pt x="95" y="568"/>
                  </a:cubicBezTo>
                  <a:lnTo>
                    <a:pt x="536" y="1009"/>
                  </a:lnTo>
                  <a:lnTo>
                    <a:pt x="95" y="1418"/>
                  </a:lnTo>
                  <a:cubicBezTo>
                    <a:pt x="0" y="1544"/>
                    <a:pt x="0" y="1796"/>
                    <a:pt x="95" y="1891"/>
                  </a:cubicBezTo>
                  <a:cubicBezTo>
                    <a:pt x="158" y="1954"/>
                    <a:pt x="252" y="1985"/>
                    <a:pt x="343" y="1985"/>
                  </a:cubicBezTo>
                  <a:cubicBezTo>
                    <a:pt x="434" y="1985"/>
                    <a:pt x="520" y="1954"/>
                    <a:pt x="568" y="1891"/>
                  </a:cubicBezTo>
                  <a:lnTo>
                    <a:pt x="1009" y="1481"/>
                  </a:lnTo>
                  <a:lnTo>
                    <a:pt x="1450" y="1891"/>
                  </a:lnTo>
                  <a:cubicBezTo>
                    <a:pt x="1513" y="1954"/>
                    <a:pt x="1599" y="1985"/>
                    <a:pt x="1686" y="1985"/>
                  </a:cubicBezTo>
                  <a:cubicBezTo>
                    <a:pt x="1773" y="1985"/>
                    <a:pt x="1859" y="1954"/>
                    <a:pt x="1922" y="1891"/>
                  </a:cubicBezTo>
                  <a:cubicBezTo>
                    <a:pt x="2048" y="1796"/>
                    <a:pt x="2048" y="1544"/>
                    <a:pt x="1922" y="1418"/>
                  </a:cubicBezTo>
                  <a:lnTo>
                    <a:pt x="1481" y="1009"/>
                  </a:lnTo>
                  <a:lnTo>
                    <a:pt x="1922" y="568"/>
                  </a:lnTo>
                  <a:cubicBezTo>
                    <a:pt x="2048" y="410"/>
                    <a:pt x="2048" y="221"/>
                    <a:pt x="1922" y="95"/>
                  </a:cubicBezTo>
                  <a:cubicBezTo>
                    <a:pt x="1859" y="32"/>
                    <a:pt x="1773" y="1"/>
                    <a:pt x="1686" y="1"/>
                  </a:cubicBezTo>
                  <a:cubicBezTo>
                    <a:pt x="1599" y="1"/>
                    <a:pt x="1513" y="32"/>
                    <a:pt x="1450" y="95"/>
                  </a:cubicBezTo>
                  <a:lnTo>
                    <a:pt x="1009" y="536"/>
                  </a:lnTo>
                  <a:lnTo>
                    <a:pt x="568" y="95"/>
                  </a:lnTo>
                  <a:cubicBezTo>
                    <a:pt x="520" y="32"/>
                    <a:pt x="434" y="1"/>
                    <a:pt x="343" y="1"/>
                  </a:cubicBezTo>
                  <a:close/>
                </a:path>
              </a:pathLst>
            </a:custGeom>
            <a:solidFill>
              <a:srgbClr val="E9E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1"/>
            <p:cNvSpPr/>
            <p:nvPr/>
          </p:nvSpPr>
          <p:spPr>
            <a:xfrm>
              <a:off x="-3462150" y="2046625"/>
              <a:ext cx="224500" cy="291450"/>
            </a:xfrm>
            <a:custGeom>
              <a:rect b="b" l="l" r="r" t="t"/>
              <a:pathLst>
                <a:path extrusionOk="0" h="11658" w="8980">
                  <a:moveTo>
                    <a:pt x="5924" y="694"/>
                  </a:moveTo>
                  <a:cubicBezTo>
                    <a:pt x="6113" y="694"/>
                    <a:pt x="6270" y="851"/>
                    <a:pt x="6270" y="1040"/>
                  </a:cubicBezTo>
                  <a:cubicBezTo>
                    <a:pt x="6270" y="1229"/>
                    <a:pt x="6113" y="1387"/>
                    <a:pt x="5924" y="1387"/>
                  </a:cubicBezTo>
                  <a:lnTo>
                    <a:pt x="3151" y="1387"/>
                  </a:lnTo>
                  <a:cubicBezTo>
                    <a:pt x="2962" y="1387"/>
                    <a:pt x="2805" y="1229"/>
                    <a:pt x="2805" y="1040"/>
                  </a:cubicBezTo>
                  <a:cubicBezTo>
                    <a:pt x="2805" y="851"/>
                    <a:pt x="2962" y="694"/>
                    <a:pt x="3151" y="694"/>
                  </a:cubicBezTo>
                  <a:close/>
                  <a:moveTo>
                    <a:pt x="8034" y="1356"/>
                  </a:moveTo>
                  <a:cubicBezTo>
                    <a:pt x="8255" y="1356"/>
                    <a:pt x="8413" y="1513"/>
                    <a:pt x="8413" y="1702"/>
                  </a:cubicBezTo>
                  <a:lnTo>
                    <a:pt x="8413" y="10649"/>
                  </a:lnTo>
                  <a:lnTo>
                    <a:pt x="8287" y="10649"/>
                  </a:lnTo>
                  <a:cubicBezTo>
                    <a:pt x="8287" y="10838"/>
                    <a:pt x="8129" y="10996"/>
                    <a:pt x="7940" y="10996"/>
                  </a:cubicBezTo>
                  <a:lnTo>
                    <a:pt x="1103" y="10996"/>
                  </a:lnTo>
                  <a:cubicBezTo>
                    <a:pt x="914" y="10996"/>
                    <a:pt x="757" y="10838"/>
                    <a:pt x="757" y="10649"/>
                  </a:cubicBezTo>
                  <a:lnTo>
                    <a:pt x="757" y="1702"/>
                  </a:lnTo>
                  <a:cubicBezTo>
                    <a:pt x="757" y="1513"/>
                    <a:pt x="914" y="1356"/>
                    <a:pt x="1103" y="1356"/>
                  </a:cubicBezTo>
                  <a:lnTo>
                    <a:pt x="2206" y="1356"/>
                  </a:lnTo>
                  <a:cubicBezTo>
                    <a:pt x="2364" y="1734"/>
                    <a:pt x="2742" y="2017"/>
                    <a:pt x="3214" y="2017"/>
                  </a:cubicBezTo>
                  <a:lnTo>
                    <a:pt x="5955" y="2017"/>
                  </a:lnTo>
                  <a:cubicBezTo>
                    <a:pt x="6396" y="2017"/>
                    <a:pt x="6774" y="1734"/>
                    <a:pt x="6932" y="1356"/>
                  </a:cubicBezTo>
                  <a:close/>
                  <a:moveTo>
                    <a:pt x="3120" y="1"/>
                  </a:moveTo>
                  <a:cubicBezTo>
                    <a:pt x="2679" y="1"/>
                    <a:pt x="2301" y="284"/>
                    <a:pt x="2143" y="694"/>
                  </a:cubicBezTo>
                  <a:lnTo>
                    <a:pt x="1040" y="694"/>
                  </a:lnTo>
                  <a:cubicBezTo>
                    <a:pt x="473" y="694"/>
                    <a:pt x="1" y="1166"/>
                    <a:pt x="1" y="1702"/>
                  </a:cubicBezTo>
                  <a:lnTo>
                    <a:pt x="1" y="10649"/>
                  </a:lnTo>
                  <a:cubicBezTo>
                    <a:pt x="1" y="11185"/>
                    <a:pt x="473" y="11658"/>
                    <a:pt x="1040" y="11658"/>
                  </a:cubicBezTo>
                  <a:lnTo>
                    <a:pt x="7877" y="11658"/>
                  </a:lnTo>
                  <a:cubicBezTo>
                    <a:pt x="8444" y="11658"/>
                    <a:pt x="8917" y="11185"/>
                    <a:pt x="8917" y="10649"/>
                  </a:cubicBezTo>
                  <a:lnTo>
                    <a:pt x="8917" y="1702"/>
                  </a:lnTo>
                  <a:cubicBezTo>
                    <a:pt x="8980" y="1166"/>
                    <a:pt x="8507" y="694"/>
                    <a:pt x="7971" y="694"/>
                  </a:cubicBezTo>
                  <a:lnTo>
                    <a:pt x="6869" y="694"/>
                  </a:lnTo>
                  <a:cubicBezTo>
                    <a:pt x="6711" y="284"/>
                    <a:pt x="6365" y="1"/>
                    <a:pt x="5892" y="1"/>
                  </a:cubicBezTo>
                  <a:close/>
                </a:path>
              </a:pathLst>
            </a:custGeom>
            <a:solidFill>
              <a:srgbClr val="E9E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1"/>
            <p:cNvSpPr/>
            <p:nvPr/>
          </p:nvSpPr>
          <p:spPr>
            <a:xfrm>
              <a:off x="-3358175" y="2133275"/>
              <a:ext cx="86650" cy="18125"/>
            </a:xfrm>
            <a:custGeom>
              <a:rect b="b" l="l" r="r" t="t"/>
              <a:pathLst>
                <a:path extrusionOk="0" h="725" w="3466">
                  <a:moveTo>
                    <a:pt x="347" y="0"/>
                  </a:moveTo>
                  <a:cubicBezTo>
                    <a:pt x="158" y="0"/>
                    <a:pt x="0" y="158"/>
                    <a:pt x="0" y="378"/>
                  </a:cubicBezTo>
                  <a:cubicBezTo>
                    <a:pt x="0" y="567"/>
                    <a:pt x="158" y="725"/>
                    <a:pt x="347" y="725"/>
                  </a:cubicBezTo>
                  <a:lnTo>
                    <a:pt x="3088" y="725"/>
                  </a:lnTo>
                  <a:cubicBezTo>
                    <a:pt x="3308" y="725"/>
                    <a:pt x="3466" y="567"/>
                    <a:pt x="3466" y="378"/>
                  </a:cubicBezTo>
                  <a:cubicBezTo>
                    <a:pt x="3466" y="158"/>
                    <a:pt x="3308" y="0"/>
                    <a:pt x="3088" y="0"/>
                  </a:cubicBezTo>
                  <a:close/>
                </a:path>
              </a:pathLst>
            </a:custGeom>
            <a:solidFill>
              <a:srgbClr val="E9E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1"/>
            <p:cNvSpPr/>
            <p:nvPr/>
          </p:nvSpPr>
          <p:spPr>
            <a:xfrm>
              <a:off x="-3358175" y="2201800"/>
              <a:ext cx="86650" cy="17350"/>
            </a:xfrm>
            <a:custGeom>
              <a:rect b="b" l="l" r="r" t="t"/>
              <a:pathLst>
                <a:path extrusionOk="0" h="694" w="3466">
                  <a:moveTo>
                    <a:pt x="347" y="0"/>
                  </a:moveTo>
                  <a:cubicBezTo>
                    <a:pt x="158" y="0"/>
                    <a:pt x="0" y="158"/>
                    <a:pt x="0" y="347"/>
                  </a:cubicBezTo>
                  <a:cubicBezTo>
                    <a:pt x="0" y="536"/>
                    <a:pt x="158" y="693"/>
                    <a:pt x="347" y="693"/>
                  </a:cubicBezTo>
                  <a:lnTo>
                    <a:pt x="3088" y="693"/>
                  </a:lnTo>
                  <a:cubicBezTo>
                    <a:pt x="3308" y="693"/>
                    <a:pt x="3466" y="536"/>
                    <a:pt x="3466" y="347"/>
                  </a:cubicBezTo>
                  <a:cubicBezTo>
                    <a:pt x="3466" y="158"/>
                    <a:pt x="3308" y="0"/>
                    <a:pt x="3088" y="0"/>
                  </a:cubicBezTo>
                  <a:close/>
                </a:path>
              </a:pathLst>
            </a:custGeom>
            <a:solidFill>
              <a:srgbClr val="E9E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1"/>
            <p:cNvSpPr/>
            <p:nvPr/>
          </p:nvSpPr>
          <p:spPr>
            <a:xfrm>
              <a:off x="-3358175" y="2270325"/>
              <a:ext cx="86650" cy="18125"/>
            </a:xfrm>
            <a:custGeom>
              <a:rect b="b" l="l" r="r" t="t"/>
              <a:pathLst>
                <a:path extrusionOk="0" h="725" w="3466">
                  <a:moveTo>
                    <a:pt x="347" y="0"/>
                  </a:moveTo>
                  <a:cubicBezTo>
                    <a:pt x="158" y="0"/>
                    <a:pt x="0" y="158"/>
                    <a:pt x="0" y="347"/>
                  </a:cubicBezTo>
                  <a:cubicBezTo>
                    <a:pt x="0" y="567"/>
                    <a:pt x="158" y="725"/>
                    <a:pt x="347" y="725"/>
                  </a:cubicBezTo>
                  <a:lnTo>
                    <a:pt x="3088" y="725"/>
                  </a:lnTo>
                  <a:cubicBezTo>
                    <a:pt x="3308" y="725"/>
                    <a:pt x="3466" y="567"/>
                    <a:pt x="3466" y="347"/>
                  </a:cubicBezTo>
                  <a:cubicBezTo>
                    <a:pt x="3466" y="158"/>
                    <a:pt x="3308" y="0"/>
                    <a:pt x="3088" y="0"/>
                  </a:cubicBezTo>
                  <a:close/>
                </a:path>
              </a:pathLst>
            </a:custGeom>
            <a:solidFill>
              <a:srgbClr val="E9E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2" name="Shape 612"/>
        <p:cNvGrpSpPr/>
        <p:nvPr/>
      </p:nvGrpSpPr>
      <p:grpSpPr>
        <a:xfrm>
          <a:off x="0" y="0"/>
          <a:ext cx="0" cy="0"/>
          <a:chOff x="0" y="0"/>
          <a:chExt cx="0" cy="0"/>
        </a:xfrm>
      </p:grpSpPr>
      <p:sp>
        <p:nvSpPr>
          <p:cNvPr id="613" name="Google Shape;613;p38"/>
          <p:cNvSpPr txBox="1"/>
          <p:nvPr>
            <p:ph type="ctrTitle"/>
          </p:nvPr>
        </p:nvSpPr>
        <p:spPr>
          <a:xfrm flipH="1">
            <a:off x="770700" y="105375"/>
            <a:ext cx="8095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TESTS DONE BY WHO?</a:t>
            </a:r>
            <a:endParaRPr/>
          </a:p>
        </p:txBody>
      </p:sp>
      <p:sp>
        <p:nvSpPr>
          <p:cNvPr id="614" name="Google Shape;614;p38"/>
          <p:cNvSpPr/>
          <p:nvPr/>
        </p:nvSpPr>
        <p:spPr>
          <a:xfrm>
            <a:off x="6683571" y="1725078"/>
            <a:ext cx="1529065" cy="463776"/>
          </a:xfrm>
          <a:custGeom>
            <a:rect b="b" l="l" r="r" t="t"/>
            <a:pathLst>
              <a:path extrusionOk="0" h="12332" w="29550">
                <a:moveTo>
                  <a:pt x="1579" y="0"/>
                </a:moveTo>
                <a:cubicBezTo>
                  <a:pt x="727" y="0"/>
                  <a:pt x="0" y="627"/>
                  <a:pt x="0" y="1579"/>
                </a:cubicBezTo>
                <a:lnTo>
                  <a:pt x="0" y="10777"/>
                </a:lnTo>
                <a:cubicBezTo>
                  <a:pt x="0" y="11604"/>
                  <a:pt x="727" y="12331"/>
                  <a:pt x="1579" y="12331"/>
                </a:cubicBezTo>
                <a:lnTo>
                  <a:pt x="24437" y="12331"/>
                </a:lnTo>
                <a:cubicBezTo>
                  <a:pt x="24437" y="12231"/>
                  <a:pt x="29549" y="6166"/>
                  <a:pt x="29549" y="6166"/>
                </a:cubicBezTo>
                <a:cubicBezTo>
                  <a:pt x="29549" y="6166"/>
                  <a:pt x="24537" y="126"/>
                  <a:pt x="24437" y="0"/>
                </a:cubicBez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8"/>
          <p:cNvSpPr/>
          <p:nvPr/>
        </p:nvSpPr>
        <p:spPr>
          <a:xfrm>
            <a:off x="6996106" y="1248275"/>
            <a:ext cx="742253" cy="736251"/>
          </a:xfrm>
          <a:custGeom>
            <a:rect b="b" l="l" r="r" t="t"/>
            <a:pathLst>
              <a:path extrusionOk="0" h="12332" w="12432">
                <a:moveTo>
                  <a:pt x="6166" y="1"/>
                </a:moveTo>
                <a:cubicBezTo>
                  <a:pt x="2808" y="1"/>
                  <a:pt x="1" y="2733"/>
                  <a:pt x="1" y="6166"/>
                </a:cubicBezTo>
                <a:cubicBezTo>
                  <a:pt x="1" y="9625"/>
                  <a:pt x="2808" y="12332"/>
                  <a:pt x="6166" y="12332"/>
                </a:cubicBezTo>
                <a:cubicBezTo>
                  <a:pt x="9600" y="12332"/>
                  <a:pt x="12432" y="9625"/>
                  <a:pt x="12432" y="6166"/>
                </a:cubicBezTo>
                <a:cubicBezTo>
                  <a:pt x="12432" y="2733"/>
                  <a:pt x="9600" y="1"/>
                  <a:pt x="6166" y="1"/>
                </a:cubicBez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8"/>
          <p:cNvSpPr/>
          <p:nvPr/>
        </p:nvSpPr>
        <p:spPr>
          <a:xfrm>
            <a:off x="4644412" y="1725078"/>
            <a:ext cx="1529065" cy="463776"/>
          </a:xfrm>
          <a:custGeom>
            <a:rect b="b" l="l" r="r" t="t"/>
            <a:pathLst>
              <a:path extrusionOk="0" h="12332" w="29550">
                <a:moveTo>
                  <a:pt x="1579" y="0"/>
                </a:moveTo>
                <a:cubicBezTo>
                  <a:pt x="727" y="0"/>
                  <a:pt x="0" y="627"/>
                  <a:pt x="0" y="1579"/>
                </a:cubicBezTo>
                <a:lnTo>
                  <a:pt x="0" y="10777"/>
                </a:lnTo>
                <a:cubicBezTo>
                  <a:pt x="0" y="11604"/>
                  <a:pt x="727" y="12331"/>
                  <a:pt x="1579" y="12331"/>
                </a:cubicBezTo>
                <a:lnTo>
                  <a:pt x="24437" y="12331"/>
                </a:lnTo>
                <a:cubicBezTo>
                  <a:pt x="24437" y="12231"/>
                  <a:pt x="29549" y="6166"/>
                  <a:pt x="29549" y="6166"/>
                </a:cubicBezTo>
                <a:cubicBezTo>
                  <a:pt x="29549" y="6166"/>
                  <a:pt x="24537" y="126"/>
                  <a:pt x="24437" y="0"/>
                </a:cubicBezTo>
                <a:close/>
              </a:path>
            </a:pathLst>
          </a:custGeom>
          <a:solidFill>
            <a:srgbClr val="F5413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8"/>
          <p:cNvSpPr/>
          <p:nvPr/>
        </p:nvSpPr>
        <p:spPr>
          <a:xfrm>
            <a:off x="4956947" y="1248275"/>
            <a:ext cx="742253" cy="736251"/>
          </a:xfrm>
          <a:custGeom>
            <a:rect b="b" l="l" r="r" t="t"/>
            <a:pathLst>
              <a:path extrusionOk="0" h="12332" w="12432">
                <a:moveTo>
                  <a:pt x="6166" y="1"/>
                </a:moveTo>
                <a:cubicBezTo>
                  <a:pt x="2808" y="1"/>
                  <a:pt x="1" y="2733"/>
                  <a:pt x="1" y="6166"/>
                </a:cubicBezTo>
                <a:cubicBezTo>
                  <a:pt x="1" y="9625"/>
                  <a:pt x="2808" y="12332"/>
                  <a:pt x="6166" y="12332"/>
                </a:cubicBezTo>
                <a:cubicBezTo>
                  <a:pt x="9600" y="12332"/>
                  <a:pt x="12432" y="9625"/>
                  <a:pt x="12432" y="6166"/>
                </a:cubicBezTo>
                <a:cubicBezTo>
                  <a:pt x="12432" y="2733"/>
                  <a:pt x="9600" y="1"/>
                  <a:pt x="6166" y="1"/>
                </a:cubicBezTo>
                <a:close/>
              </a:path>
            </a:pathLst>
          </a:custGeom>
          <a:solidFill>
            <a:srgbClr val="F5413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8"/>
          <p:cNvSpPr/>
          <p:nvPr/>
        </p:nvSpPr>
        <p:spPr>
          <a:xfrm>
            <a:off x="2638021" y="1725078"/>
            <a:ext cx="1529065" cy="463776"/>
          </a:xfrm>
          <a:custGeom>
            <a:rect b="b" l="l" r="r" t="t"/>
            <a:pathLst>
              <a:path extrusionOk="0" h="12332" w="29550">
                <a:moveTo>
                  <a:pt x="1579" y="0"/>
                </a:moveTo>
                <a:cubicBezTo>
                  <a:pt x="727" y="0"/>
                  <a:pt x="0" y="627"/>
                  <a:pt x="0" y="1579"/>
                </a:cubicBezTo>
                <a:lnTo>
                  <a:pt x="0" y="10777"/>
                </a:lnTo>
                <a:cubicBezTo>
                  <a:pt x="0" y="11604"/>
                  <a:pt x="727" y="12331"/>
                  <a:pt x="1579" y="12331"/>
                </a:cubicBezTo>
                <a:lnTo>
                  <a:pt x="24437" y="12331"/>
                </a:lnTo>
                <a:cubicBezTo>
                  <a:pt x="24437" y="12231"/>
                  <a:pt x="29549" y="6166"/>
                  <a:pt x="29549" y="6166"/>
                </a:cubicBezTo>
                <a:cubicBezTo>
                  <a:pt x="29549" y="6166"/>
                  <a:pt x="24537" y="126"/>
                  <a:pt x="24437" y="0"/>
                </a:cubicBezTo>
                <a:close/>
              </a:path>
            </a:pathLst>
          </a:custGeom>
          <a:solidFill>
            <a:srgbClr val="FF7C4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8"/>
          <p:cNvSpPr/>
          <p:nvPr/>
        </p:nvSpPr>
        <p:spPr>
          <a:xfrm>
            <a:off x="2950556" y="1248275"/>
            <a:ext cx="742253" cy="736251"/>
          </a:xfrm>
          <a:custGeom>
            <a:rect b="b" l="l" r="r" t="t"/>
            <a:pathLst>
              <a:path extrusionOk="0" h="12332" w="12432">
                <a:moveTo>
                  <a:pt x="6166" y="1"/>
                </a:moveTo>
                <a:cubicBezTo>
                  <a:pt x="2808" y="1"/>
                  <a:pt x="1" y="2733"/>
                  <a:pt x="1" y="6166"/>
                </a:cubicBezTo>
                <a:cubicBezTo>
                  <a:pt x="1" y="9625"/>
                  <a:pt x="2808" y="12332"/>
                  <a:pt x="6166" y="12332"/>
                </a:cubicBezTo>
                <a:cubicBezTo>
                  <a:pt x="9600" y="12332"/>
                  <a:pt x="12432" y="9625"/>
                  <a:pt x="12432" y="6166"/>
                </a:cubicBezTo>
                <a:cubicBezTo>
                  <a:pt x="12432" y="2733"/>
                  <a:pt x="9600" y="1"/>
                  <a:pt x="6166" y="1"/>
                </a:cubicBezTo>
                <a:close/>
              </a:path>
            </a:pathLst>
          </a:custGeom>
          <a:solidFill>
            <a:srgbClr val="FF7C4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8"/>
          <p:cNvSpPr/>
          <p:nvPr/>
        </p:nvSpPr>
        <p:spPr>
          <a:xfrm>
            <a:off x="681414" y="1742503"/>
            <a:ext cx="1529065" cy="463776"/>
          </a:xfrm>
          <a:custGeom>
            <a:rect b="b" l="l" r="r" t="t"/>
            <a:pathLst>
              <a:path extrusionOk="0" h="12332" w="29550">
                <a:moveTo>
                  <a:pt x="1579" y="0"/>
                </a:moveTo>
                <a:cubicBezTo>
                  <a:pt x="727" y="0"/>
                  <a:pt x="0" y="627"/>
                  <a:pt x="0" y="1579"/>
                </a:cubicBezTo>
                <a:lnTo>
                  <a:pt x="0" y="10777"/>
                </a:lnTo>
                <a:cubicBezTo>
                  <a:pt x="0" y="11604"/>
                  <a:pt x="727" y="12331"/>
                  <a:pt x="1579" y="12331"/>
                </a:cubicBezTo>
                <a:lnTo>
                  <a:pt x="24437" y="12331"/>
                </a:lnTo>
                <a:cubicBezTo>
                  <a:pt x="24437" y="12231"/>
                  <a:pt x="29549" y="6166"/>
                  <a:pt x="29549" y="6166"/>
                </a:cubicBezTo>
                <a:cubicBezTo>
                  <a:pt x="29549" y="6166"/>
                  <a:pt x="24537" y="126"/>
                  <a:pt x="24437" y="0"/>
                </a:cubicBez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8"/>
          <p:cNvSpPr/>
          <p:nvPr/>
        </p:nvSpPr>
        <p:spPr>
          <a:xfrm>
            <a:off x="1074824" y="1265700"/>
            <a:ext cx="742253" cy="736251"/>
          </a:xfrm>
          <a:custGeom>
            <a:rect b="b" l="l" r="r" t="t"/>
            <a:pathLst>
              <a:path extrusionOk="0" h="12332" w="12432">
                <a:moveTo>
                  <a:pt x="6166" y="1"/>
                </a:moveTo>
                <a:cubicBezTo>
                  <a:pt x="2808" y="1"/>
                  <a:pt x="1" y="2733"/>
                  <a:pt x="1" y="6166"/>
                </a:cubicBezTo>
                <a:cubicBezTo>
                  <a:pt x="1" y="9625"/>
                  <a:pt x="2808" y="12332"/>
                  <a:pt x="6166" y="12332"/>
                </a:cubicBezTo>
                <a:cubicBezTo>
                  <a:pt x="9600" y="12332"/>
                  <a:pt x="12432" y="9625"/>
                  <a:pt x="12432" y="6166"/>
                </a:cubicBezTo>
                <a:cubicBezTo>
                  <a:pt x="12432" y="2733"/>
                  <a:pt x="9600" y="1"/>
                  <a:pt x="6166" y="1"/>
                </a:cubicBez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8"/>
          <p:cNvSpPr txBox="1"/>
          <p:nvPr>
            <p:ph idx="4294967295" type="subTitle"/>
          </p:nvPr>
        </p:nvSpPr>
        <p:spPr>
          <a:xfrm>
            <a:off x="849500" y="3314050"/>
            <a:ext cx="1257300" cy="855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b="1" lang="es" sz="1000">
                <a:solidFill>
                  <a:srgbClr val="FF7C4E"/>
                </a:solidFill>
              </a:rPr>
              <a:t>INTEGRATION TESTING</a:t>
            </a:r>
            <a:br>
              <a:rPr b="1" lang="es" sz="1000"/>
            </a:br>
            <a:r>
              <a:rPr lang="es" sz="1000"/>
              <a:t>Done by developers</a:t>
            </a:r>
            <a:endParaRPr sz="1000"/>
          </a:p>
        </p:txBody>
      </p:sp>
      <p:sp>
        <p:nvSpPr>
          <p:cNvPr id="623" name="Google Shape;623;p38"/>
          <p:cNvSpPr txBox="1"/>
          <p:nvPr>
            <p:ph idx="4294967295" type="subTitle"/>
          </p:nvPr>
        </p:nvSpPr>
        <p:spPr>
          <a:xfrm>
            <a:off x="847975" y="2335500"/>
            <a:ext cx="1257300" cy="984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b="1" lang="es" sz="1000">
                <a:solidFill>
                  <a:srgbClr val="018790"/>
                </a:solidFill>
              </a:rPr>
              <a:t>UNIT TESTING (COMPONENT TESTING)</a:t>
            </a:r>
            <a:br>
              <a:rPr b="1" lang="es" sz="1000"/>
            </a:br>
            <a:r>
              <a:rPr lang="es" sz="1000"/>
              <a:t>Done by developers</a:t>
            </a:r>
            <a:endParaRPr sz="1000"/>
          </a:p>
        </p:txBody>
      </p:sp>
      <p:sp>
        <p:nvSpPr>
          <p:cNvPr id="624" name="Google Shape;624;p38"/>
          <p:cNvSpPr txBox="1"/>
          <p:nvPr>
            <p:ph idx="4294967295" type="subTitle"/>
          </p:nvPr>
        </p:nvSpPr>
        <p:spPr>
          <a:xfrm>
            <a:off x="2106800" y="2335500"/>
            <a:ext cx="2504700" cy="3283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s" sz="1000">
                <a:solidFill>
                  <a:srgbClr val="F54132"/>
                </a:solidFill>
              </a:rPr>
              <a:t>SMOKE  TESTING</a:t>
            </a:r>
            <a:br>
              <a:rPr lang="es" sz="1000"/>
            </a:br>
            <a:r>
              <a:rPr lang="es" sz="1000"/>
              <a:t>Done by testers</a:t>
            </a:r>
            <a:endParaRPr sz="1000"/>
          </a:p>
          <a:p>
            <a:pPr indent="0" lvl="0" marL="0" rtl="0" algn="ctr">
              <a:lnSpc>
                <a:spcPct val="100000"/>
              </a:lnSpc>
              <a:spcBef>
                <a:spcPts val="1600"/>
              </a:spcBef>
              <a:spcAft>
                <a:spcPts val="0"/>
              </a:spcAft>
              <a:buNone/>
            </a:pPr>
            <a:r>
              <a:rPr b="1" lang="es" sz="1000">
                <a:solidFill>
                  <a:srgbClr val="F54132"/>
                </a:solidFill>
              </a:rPr>
              <a:t>REGRESSION  TESTING</a:t>
            </a:r>
            <a:br>
              <a:rPr lang="es" sz="1000"/>
            </a:br>
            <a:r>
              <a:rPr lang="es" sz="1000"/>
              <a:t>Done by testers</a:t>
            </a:r>
            <a:endParaRPr sz="1000"/>
          </a:p>
          <a:p>
            <a:pPr indent="0" lvl="0" marL="0" rtl="0" algn="ctr">
              <a:lnSpc>
                <a:spcPct val="100000"/>
              </a:lnSpc>
              <a:spcBef>
                <a:spcPts val="1600"/>
              </a:spcBef>
              <a:spcAft>
                <a:spcPts val="0"/>
              </a:spcAft>
              <a:buNone/>
            </a:pPr>
            <a:r>
              <a:rPr b="1" lang="es" sz="1000">
                <a:solidFill>
                  <a:srgbClr val="F54132"/>
                </a:solidFill>
              </a:rPr>
              <a:t>END TO END   TESTING</a:t>
            </a:r>
            <a:br>
              <a:rPr lang="es" sz="1000"/>
            </a:br>
            <a:r>
              <a:rPr lang="es" sz="1000"/>
              <a:t>Done by testers</a:t>
            </a:r>
            <a:endParaRPr sz="1000"/>
          </a:p>
          <a:p>
            <a:pPr indent="0" lvl="0" marL="0" rtl="0" algn="ctr">
              <a:lnSpc>
                <a:spcPct val="100000"/>
              </a:lnSpc>
              <a:spcBef>
                <a:spcPts val="1600"/>
              </a:spcBef>
              <a:spcAft>
                <a:spcPts val="0"/>
              </a:spcAft>
              <a:buNone/>
            </a:pPr>
            <a:r>
              <a:rPr b="1" lang="es" sz="1000">
                <a:solidFill>
                  <a:srgbClr val="F54132"/>
                </a:solidFill>
              </a:rPr>
              <a:t>SYSTEM  TESTING</a:t>
            </a:r>
            <a:br>
              <a:rPr lang="es" sz="1000"/>
            </a:br>
            <a:r>
              <a:rPr lang="es" sz="1000"/>
              <a:t>Done by tester</a:t>
            </a:r>
            <a:endParaRPr sz="1000"/>
          </a:p>
          <a:p>
            <a:pPr indent="0" lvl="0" marL="0" rtl="0" algn="ctr">
              <a:lnSpc>
                <a:spcPct val="100000"/>
              </a:lnSpc>
              <a:spcBef>
                <a:spcPts val="1600"/>
              </a:spcBef>
              <a:spcAft>
                <a:spcPts val="0"/>
              </a:spcAft>
              <a:buNone/>
            </a:pPr>
            <a:r>
              <a:rPr b="1" lang="es" sz="1000">
                <a:solidFill>
                  <a:srgbClr val="F54132"/>
                </a:solidFill>
              </a:rPr>
              <a:t>AD-HOC TESTING</a:t>
            </a:r>
            <a:br>
              <a:rPr lang="es" sz="1000"/>
            </a:br>
            <a:r>
              <a:rPr lang="es" sz="1000"/>
              <a:t>Done by testers</a:t>
            </a:r>
            <a:endParaRPr sz="1000"/>
          </a:p>
          <a:p>
            <a:pPr indent="0" lvl="0" marL="0" rtl="0" algn="ctr">
              <a:lnSpc>
                <a:spcPct val="100000"/>
              </a:lnSpc>
              <a:spcBef>
                <a:spcPts val="1600"/>
              </a:spcBef>
              <a:spcAft>
                <a:spcPts val="0"/>
              </a:spcAft>
              <a:buNone/>
            </a:pPr>
            <a:r>
              <a:rPr b="1" lang="es" sz="1000">
                <a:solidFill>
                  <a:srgbClr val="F54132"/>
                </a:solidFill>
              </a:rPr>
              <a:t>ALPHA-BETA  TESTING</a:t>
            </a:r>
            <a:endParaRPr sz="1000"/>
          </a:p>
          <a:p>
            <a:pPr indent="0" lvl="0" marL="0" rtl="0" algn="ctr">
              <a:lnSpc>
                <a:spcPct val="100000"/>
              </a:lnSpc>
              <a:spcBef>
                <a:spcPts val="1600"/>
              </a:spcBef>
              <a:spcAft>
                <a:spcPts val="0"/>
              </a:spcAft>
              <a:buNone/>
            </a:pPr>
            <a:r>
              <a:t/>
            </a:r>
            <a:endParaRPr sz="1000"/>
          </a:p>
          <a:p>
            <a:pPr indent="0" lvl="0" marL="0" rtl="0" algn="ctr">
              <a:lnSpc>
                <a:spcPct val="100000"/>
              </a:lnSpc>
              <a:spcBef>
                <a:spcPts val="1600"/>
              </a:spcBef>
              <a:spcAft>
                <a:spcPts val="0"/>
              </a:spcAft>
              <a:buNone/>
            </a:pPr>
            <a:r>
              <a:t/>
            </a:r>
            <a:endParaRPr sz="1000"/>
          </a:p>
          <a:p>
            <a:pPr indent="0" lvl="0" marL="0" rtl="0" algn="ctr">
              <a:lnSpc>
                <a:spcPct val="100000"/>
              </a:lnSpc>
              <a:spcBef>
                <a:spcPts val="1600"/>
              </a:spcBef>
              <a:spcAft>
                <a:spcPts val="0"/>
              </a:spcAft>
              <a:buNone/>
            </a:pPr>
            <a:r>
              <a:t/>
            </a:r>
            <a:endParaRPr sz="1000"/>
          </a:p>
          <a:p>
            <a:pPr indent="0" lvl="0" marL="0" rtl="0" algn="ctr">
              <a:lnSpc>
                <a:spcPct val="100000"/>
              </a:lnSpc>
              <a:spcBef>
                <a:spcPts val="1600"/>
              </a:spcBef>
              <a:spcAft>
                <a:spcPts val="0"/>
              </a:spcAft>
              <a:buNone/>
            </a:pPr>
            <a:r>
              <a:t/>
            </a:r>
            <a:endParaRPr sz="1000"/>
          </a:p>
          <a:p>
            <a:pPr indent="0" lvl="0" marL="0" rtl="0" algn="ctr">
              <a:lnSpc>
                <a:spcPct val="100000"/>
              </a:lnSpc>
              <a:spcBef>
                <a:spcPts val="1600"/>
              </a:spcBef>
              <a:spcAft>
                <a:spcPts val="1600"/>
              </a:spcAft>
              <a:buNone/>
            </a:pPr>
            <a:r>
              <a:t/>
            </a:r>
            <a:endParaRPr sz="1000"/>
          </a:p>
        </p:txBody>
      </p:sp>
      <p:sp>
        <p:nvSpPr>
          <p:cNvPr id="625" name="Google Shape;625;p38"/>
          <p:cNvSpPr txBox="1"/>
          <p:nvPr>
            <p:ph idx="4294967295" type="subTitle"/>
          </p:nvPr>
        </p:nvSpPr>
        <p:spPr>
          <a:xfrm>
            <a:off x="6625775" y="2335500"/>
            <a:ext cx="1529100" cy="624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s" sz="1000">
                <a:solidFill>
                  <a:srgbClr val="E7AB30"/>
                </a:solidFill>
              </a:rPr>
              <a:t>ACCEPTANCE TESTING</a:t>
            </a:r>
            <a:br>
              <a:rPr lang="es" sz="1000"/>
            </a:br>
            <a:r>
              <a:rPr lang="es" sz="1000"/>
              <a:t>Done by end users</a:t>
            </a:r>
            <a:endParaRPr sz="1000"/>
          </a:p>
          <a:p>
            <a:pPr indent="0" lvl="0" marL="0" rtl="0" algn="ctr">
              <a:lnSpc>
                <a:spcPct val="100000"/>
              </a:lnSpc>
              <a:spcBef>
                <a:spcPts val="1600"/>
              </a:spcBef>
              <a:spcAft>
                <a:spcPts val="0"/>
              </a:spcAft>
              <a:buNone/>
            </a:pPr>
            <a:r>
              <a:rPr lang="es" sz="1000"/>
              <a:t>Done by client</a:t>
            </a:r>
            <a:endParaRPr sz="1000"/>
          </a:p>
          <a:p>
            <a:pPr indent="0" lvl="0" marL="0" rtl="0" algn="ctr">
              <a:lnSpc>
                <a:spcPct val="100000"/>
              </a:lnSpc>
              <a:spcBef>
                <a:spcPts val="1600"/>
              </a:spcBef>
              <a:spcAft>
                <a:spcPts val="0"/>
              </a:spcAft>
              <a:buNone/>
            </a:pPr>
            <a:r>
              <a:t/>
            </a:r>
            <a:endParaRPr sz="1000"/>
          </a:p>
          <a:p>
            <a:pPr indent="0" lvl="0" marL="0" rtl="0" algn="ctr">
              <a:lnSpc>
                <a:spcPct val="100000"/>
              </a:lnSpc>
              <a:spcBef>
                <a:spcPts val="1600"/>
              </a:spcBef>
              <a:spcAft>
                <a:spcPts val="1600"/>
              </a:spcAft>
              <a:buNone/>
            </a:pPr>
            <a:r>
              <a:t/>
            </a:r>
            <a:endParaRPr b="1" sz="1000">
              <a:solidFill>
                <a:srgbClr val="E7AB30"/>
              </a:solidFill>
            </a:endParaRPr>
          </a:p>
        </p:txBody>
      </p:sp>
      <p:grpSp>
        <p:nvGrpSpPr>
          <p:cNvPr id="626" name="Google Shape;626;p38"/>
          <p:cNvGrpSpPr/>
          <p:nvPr/>
        </p:nvGrpSpPr>
        <p:grpSpPr>
          <a:xfrm>
            <a:off x="1277911" y="1405590"/>
            <a:ext cx="359877" cy="456462"/>
            <a:chOff x="-56774050" y="1904075"/>
            <a:chExt cx="279625" cy="318225"/>
          </a:xfrm>
        </p:grpSpPr>
        <p:sp>
          <p:nvSpPr>
            <p:cNvPr id="627" name="Google Shape;627;p38"/>
            <p:cNvSpPr/>
            <p:nvPr/>
          </p:nvSpPr>
          <p:spPr>
            <a:xfrm>
              <a:off x="-56671650" y="2135825"/>
              <a:ext cx="72475" cy="28975"/>
            </a:xfrm>
            <a:custGeom>
              <a:rect b="b" l="l" r="r" t="t"/>
              <a:pathLst>
                <a:path extrusionOk="0" h="1159" w="2899">
                  <a:moveTo>
                    <a:pt x="398" y="1"/>
                  </a:moveTo>
                  <a:cubicBezTo>
                    <a:pt x="307" y="1"/>
                    <a:pt x="221"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8" y="1"/>
                    <a:pt x="398" y="1"/>
                  </a:cubicBezTo>
                  <a:close/>
                </a:path>
              </a:pathLst>
            </a:custGeom>
            <a:solidFill>
              <a:srgbClr val="E9E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8"/>
            <p:cNvSpPr/>
            <p:nvPr/>
          </p:nvSpPr>
          <p:spPr>
            <a:xfrm>
              <a:off x="-56774050" y="1904075"/>
              <a:ext cx="279625" cy="318225"/>
            </a:xfrm>
            <a:custGeom>
              <a:rect b="b" l="l" r="r" t="t"/>
              <a:pathLst>
                <a:path extrusionOk="0" h="12729" w="11185">
                  <a:moveTo>
                    <a:pt x="5545" y="757"/>
                  </a:moveTo>
                  <a:cubicBezTo>
                    <a:pt x="7278" y="757"/>
                    <a:pt x="8696" y="2048"/>
                    <a:pt x="8885" y="3750"/>
                  </a:cubicBezTo>
                  <a:lnTo>
                    <a:pt x="4789" y="3750"/>
                  </a:lnTo>
                  <a:cubicBezTo>
                    <a:pt x="3056" y="3750"/>
                    <a:pt x="1639" y="2395"/>
                    <a:pt x="1450" y="757"/>
                  </a:cubicBezTo>
                  <a:close/>
                  <a:moveTo>
                    <a:pt x="2710" y="3844"/>
                  </a:moveTo>
                  <a:cubicBezTo>
                    <a:pt x="3277" y="4254"/>
                    <a:pt x="4002" y="4506"/>
                    <a:pt x="4789" y="4506"/>
                  </a:cubicBezTo>
                  <a:lnTo>
                    <a:pt x="8885" y="4506"/>
                  </a:lnTo>
                  <a:lnTo>
                    <a:pt x="8885" y="5608"/>
                  </a:lnTo>
                  <a:cubicBezTo>
                    <a:pt x="8570" y="5356"/>
                    <a:pt x="8192" y="5230"/>
                    <a:pt x="7782" y="5230"/>
                  </a:cubicBezTo>
                  <a:cubicBezTo>
                    <a:pt x="6900" y="5230"/>
                    <a:pt x="6144" y="5860"/>
                    <a:pt x="5986" y="6742"/>
                  </a:cubicBezTo>
                  <a:lnTo>
                    <a:pt x="5167" y="6742"/>
                  </a:lnTo>
                  <a:cubicBezTo>
                    <a:pt x="5010" y="5860"/>
                    <a:pt x="4222" y="5230"/>
                    <a:pt x="3340" y="5230"/>
                  </a:cubicBezTo>
                  <a:cubicBezTo>
                    <a:pt x="2899" y="5230"/>
                    <a:pt x="2552" y="5388"/>
                    <a:pt x="2237" y="5608"/>
                  </a:cubicBezTo>
                  <a:cubicBezTo>
                    <a:pt x="2237" y="4978"/>
                    <a:pt x="2395" y="4380"/>
                    <a:pt x="2710" y="3844"/>
                  </a:cubicBezTo>
                  <a:close/>
                  <a:moveTo>
                    <a:pt x="1450" y="5986"/>
                  </a:moveTo>
                  <a:lnTo>
                    <a:pt x="1450" y="7467"/>
                  </a:lnTo>
                  <a:cubicBezTo>
                    <a:pt x="1432" y="7468"/>
                    <a:pt x="1415" y="7469"/>
                    <a:pt x="1398" y="7469"/>
                  </a:cubicBezTo>
                  <a:cubicBezTo>
                    <a:pt x="984" y="7469"/>
                    <a:pt x="694" y="7106"/>
                    <a:pt x="694" y="6742"/>
                  </a:cubicBezTo>
                  <a:cubicBezTo>
                    <a:pt x="694" y="6333"/>
                    <a:pt x="1009" y="5986"/>
                    <a:pt x="1450" y="5986"/>
                  </a:cubicBezTo>
                  <a:close/>
                  <a:moveTo>
                    <a:pt x="9641" y="5986"/>
                  </a:moveTo>
                  <a:cubicBezTo>
                    <a:pt x="10051" y="5986"/>
                    <a:pt x="10397" y="6301"/>
                    <a:pt x="10397" y="6742"/>
                  </a:cubicBezTo>
                  <a:cubicBezTo>
                    <a:pt x="10397" y="7184"/>
                    <a:pt x="10051" y="7499"/>
                    <a:pt x="9641" y="7499"/>
                  </a:cubicBezTo>
                  <a:lnTo>
                    <a:pt x="9641" y="5986"/>
                  </a:lnTo>
                  <a:close/>
                  <a:moveTo>
                    <a:pt x="3309" y="5986"/>
                  </a:moveTo>
                  <a:cubicBezTo>
                    <a:pt x="3939" y="5986"/>
                    <a:pt x="4411" y="6490"/>
                    <a:pt x="4411" y="7089"/>
                  </a:cubicBezTo>
                  <a:cubicBezTo>
                    <a:pt x="4411" y="7719"/>
                    <a:pt x="3907" y="8192"/>
                    <a:pt x="3309" y="8192"/>
                  </a:cubicBezTo>
                  <a:cubicBezTo>
                    <a:pt x="2678" y="8192"/>
                    <a:pt x="2206" y="7688"/>
                    <a:pt x="2206" y="7089"/>
                  </a:cubicBezTo>
                  <a:cubicBezTo>
                    <a:pt x="2206" y="6459"/>
                    <a:pt x="2710" y="5986"/>
                    <a:pt x="3309" y="5986"/>
                  </a:cubicBezTo>
                  <a:close/>
                  <a:moveTo>
                    <a:pt x="7782" y="6018"/>
                  </a:moveTo>
                  <a:cubicBezTo>
                    <a:pt x="8412" y="6018"/>
                    <a:pt x="8885" y="6553"/>
                    <a:pt x="8885" y="7121"/>
                  </a:cubicBezTo>
                  <a:cubicBezTo>
                    <a:pt x="8885" y="7719"/>
                    <a:pt x="8381" y="8223"/>
                    <a:pt x="7782" y="8223"/>
                  </a:cubicBezTo>
                  <a:cubicBezTo>
                    <a:pt x="7152" y="8223"/>
                    <a:pt x="6680" y="7719"/>
                    <a:pt x="6680" y="7121"/>
                  </a:cubicBezTo>
                  <a:cubicBezTo>
                    <a:pt x="6680" y="6490"/>
                    <a:pt x="7215" y="6018"/>
                    <a:pt x="7782" y="6018"/>
                  </a:cubicBezTo>
                  <a:close/>
                  <a:moveTo>
                    <a:pt x="5955" y="7436"/>
                  </a:moveTo>
                  <a:cubicBezTo>
                    <a:pt x="6112" y="8318"/>
                    <a:pt x="6900" y="8948"/>
                    <a:pt x="7751" y="8948"/>
                  </a:cubicBezTo>
                  <a:cubicBezTo>
                    <a:pt x="8192" y="8948"/>
                    <a:pt x="8538" y="8790"/>
                    <a:pt x="8853" y="8601"/>
                  </a:cubicBezTo>
                  <a:lnTo>
                    <a:pt x="8853" y="8601"/>
                  </a:lnTo>
                  <a:cubicBezTo>
                    <a:pt x="8885" y="10334"/>
                    <a:pt x="7593" y="11783"/>
                    <a:pt x="5892" y="11941"/>
                  </a:cubicBezTo>
                  <a:lnTo>
                    <a:pt x="5892" y="11594"/>
                  </a:lnTo>
                  <a:cubicBezTo>
                    <a:pt x="5892" y="11374"/>
                    <a:pt x="5734" y="11216"/>
                    <a:pt x="5545" y="11216"/>
                  </a:cubicBezTo>
                  <a:cubicBezTo>
                    <a:pt x="5356" y="11216"/>
                    <a:pt x="5199" y="11374"/>
                    <a:pt x="5199" y="11594"/>
                  </a:cubicBezTo>
                  <a:lnTo>
                    <a:pt x="5199" y="11941"/>
                  </a:lnTo>
                  <a:cubicBezTo>
                    <a:pt x="3498" y="11752"/>
                    <a:pt x="2206" y="10334"/>
                    <a:pt x="2206" y="8601"/>
                  </a:cubicBezTo>
                  <a:lnTo>
                    <a:pt x="2206" y="8601"/>
                  </a:lnTo>
                  <a:cubicBezTo>
                    <a:pt x="2521" y="8822"/>
                    <a:pt x="2899" y="8948"/>
                    <a:pt x="3309" y="8948"/>
                  </a:cubicBezTo>
                  <a:cubicBezTo>
                    <a:pt x="4222" y="8948"/>
                    <a:pt x="4947" y="8318"/>
                    <a:pt x="5136" y="7436"/>
                  </a:cubicBezTo>
                  <a:close/>
                  <a:moveTo>
                    <a:pt x="1072" y="0"/>
                  </a:moveTo>
                  <a:cubicBezTo>
                    <a:pt x="851" y="0"/>
                    <a:pt x="725" y="158"/>
                    <a:pt x="725" y="347"/>
                  </a:cubicBezTo>
                  <a:cubicBezTo>
                    <a:pt x="725" y="1576"/>
                    <a:pt x="1229" y="2678"/>
                    <a:pt x="2080" y="3434"/>
                  </a:cubicBezTo>
                  <a:cubicBezTo>
                    <a:pt x="1733" y="3970"/>
                    <a:pt x="1544" y="4569"/>
                    <a:pt x="1513" y="5230"/>
                  </a:cubicBezTo>
                  <a:cubicBezTo>
                    <a:pt x="662" y="5230"/>
                    <a:pt x="0" y="5923"/>
                    <a:pt x="0" y="6742"/>
                  </a:cubicBezTo>
                  <a:cubicBezTo>
                    <a:pt x="0" y="7562"/>
                    <a:pt x="662" y="8223"/>
                    <a:pt x="1513" y="8223"/>
                  </a:cubicBezTo>
                  <a:lnTo>
                    <a:pt x="1513" y="8601"/>
                  </a:lnTo>
                  <a:cubicBezTo>
                    <a:pt x="1513" y="10870"/>
                    <a:pt x="3340" y="12728"/>
                    <a:pt x="5577" y="12728"/>
                  </a:cubicBezTo>
                  <a:cubicBezTo>
                    <a:pt x="7845" y="12728"/>
                    <a:pt x="9673" y="10870"/>
                    <a:pt x="9673" y="8601"/>
                  </a:cubicBezTo>
                  <a:lnTo>
                    <a:pt x="9673" y="8223"/>
                  </a:lnTo>
                  <a:cubicBezTo>
                    <a:pt x="10523" y="8223"/>
                    <a:pt x="11185" y="7562"/>
                    <a:pt x="11185" y="6742"/>
                  </a:cubicBezTo>
                  <a:cubicBezTo>
                    <a:pt x="11153" y="5923"/>
                    <a:pt x="10460" y="5230"/>
                    <a:pt x="9641" y="5230"/>
                  </a:cubicBezTo>
                  <a:lnTo>
                    <a:pt x="9641" y="4128"/>
                  </a:lnTo>
                  <a:cubicBezTo>
                    <a:pt x="9641" y="1859"/>
                    <a:pt x="7782" y="0"/>
                    <a:pt x="5545" y="0"/>
                  </a:cubicBezTo>
                  <a:close/>
                </a:path>
              </a:pathLst>
            </a:custGeom>
            <a:solidFill>
              <a:srgbClr val="E9E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38"/>
          <p:cNvGrpSpPr/>
          <p:nvPr/>
        </p:nvGrpSpPr>
        <p:grpSpPr>
          <a:xfrm>
            <a:off x="5107077" y="1383247"/>
            <a:ext cx="474743" cy="466310"/>
            <a:chOff x="-55620175" y="2686900"/>
            <a:chExt cx="319800" cy="318300"/>
          </a:xfrm>
        </p:grpSpPr>
        <p:sp>
          <p:nvSpPr>
            <p:cNvPr id="630" name="Google Shape;630;p38"/>
            <p:cNvSpPr/>
            <p:nvPr/>
          </p:nvSpPr>
          <p:spPr>
            <a:xfrm>
              <a:off x="-55514650" y="2917925"/>
              <a:ext cx="72500" cy="29775"/>
            </a:xfrm>
            <a:custGeom>
              <a:rect b="b" l="l" r="r" t="t"/>
              <a:pathLst>
                <a:path extrusionOk="0" h="1191" w="2900">
                  <a:moveTo>
                    <a:pt x="387" y="1"/>
                  </a:moveTo>
                  <a:cubicBezTo>
                    <a:pt x="292" y="1"/>
                    <a:pt x="206" y="40"/>
                    <a:pt x="158" y="119"/>
                  </a:cubicBezTo>
                  <a:cubicBezTo>
                    <a:pt x="1" y="277"/>
                    <a:pt x="1" y="529"/>
                    <a:pt x="158" y="655"/>
                  </a:cubicBezTo>
                  <a:cubicBezTo>
                    <a:pt x="505" y="1001"/>
                    <a:pt x="978" y="1190"/>
                    <a:pt x="1450" y="1190"/>
                  </a:cubicBezTo>
                  <a:cubicBezTo>
                    <a:pt x="1954" y="1190"/>
                    <a:pt x="2427" y="1001"/>
                    <a:pt x="2742" y="655"/>
                  </a:cubicBezTo>
                  <a:cubicBezTo>
                    <a:pt x="2899" y="497"/>
                    <a:pt x="2899" y="245"/>
                    <a:pt x="2742" y="119"/>
                  </a:cubicBezTo>
                  <a:cubicBezTo>
                    <a:pt x="2679" y="72"/>
                    <a:pt x="2592" y="48"/>
                    <a:pt x="2502" y="48"/>
                  </a:cubicBezTo>
                  <a:cubicBezTo>
                    <a:pt x="2411" y="48"/>
                    <a:pt x="2317" y="72"/>
                    <a:pt x="2238" y="119"/>
                  </a:cubicBezTo>
                  <a:cubicBezTo>
                    <a:pt x="2049" y="340"/>
                    <a:pt x="1734" y="434"/>
                    <a:pt x="1450" y="434"/>
                  </a:cubicBezTo>
                  <a:cubicBezTo>
                    <a:pt x="1135" y="434"/>
                    <a:pt x="852" y="340"/>
                    <a:pt x="663" y="119"/>
                  </a:cubicBezTo>
                  <a:cubicBezTo>
                    <a:pt x="584" y="40"/>
                    <a:pt x="481" y="1"/>
                    <a:pt x="387" y="1"/>
                  </a:cubicBezTo>
                  <a:close/>
                </a:path>
              </a:pathLst>
            </a:custGeom>
            <a:solidFill>
              <a:srgbClr val="E9E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8"/>
            <p:cNvSpPr/>
            <p:nvPr/>
          </p:nvSpPr>
          <p:spPr>
            <a:xfrm>
              <a:off x="-55450050" y="2854725"/>
              <a:ext cx="18125" cy="18150"/>
            </a:xfrm>
            <a:custGeom>
              <a:rect b="b" l="l" r="r" t="t"/>
              <a:pathLst>
                <a:path extrusionOk="0" h="726" w="725">
                  <a:moveTo>
                    <a:pt x="378" y="1"/>
                  </a:moveTo>
                  <a:cubicBezTo>
                    <a:pt x="158" y="1"/>
                    <a:pt x="0" y="190"/>
                    <a:pt x="0" y="379"/>
                  </a:cubicBezTo>
                  <a:cubicBezTo>
                    <a:pt x="0" y="568"/>
                    <a:pt x="158" y="725"/>
                    <a:pt x="378" y="725"/>
                  </a:cubicBezTo>
                  <a:cubicBezTo>
                    <a:pt x="567" y="725"/>
                    <a:pt x="725" y="568"/>
                    <a:pt x="725" y="379"/>
                  </a:cubicBezTo>
                  <a:cubicBezTo>
                    <a:pt x="725" y="190"/>
                    <a:pt x="567" y="1"/>
                    <a:pt x="378" y="1"/>
                  </a:cubicBezTo>
                  <a:close/>
                </a:path>
              </a:pathLst>
            </a:custGeom>
            <a:solidFill>
              <a:srgbClr val="E9E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8"/>
            <p:cNvSpPr/>
            <p:nvPr/>
          </p:nvSpPr>
          <p:spPr>
            <a:xfrm>
              <a:off x="-55524875" y="2855525"/>
              <a:ext cx="18925" cy="17450"/>
            </a:xfrm>
            <a:custGeom>
              <a:rect b="b" l="l" r="r" t="t"/>
              <a:pathLst>
                <a:path extrusionOk="0" h="698" w="757">
                  <a:moveTo>
                    <a:pt x="410" y="0"/>
                  </a:moveTo>
                  <a:cubicBezTo>
                    <a:pt x="189" y="0"/>
                    <a:pt x="0" y="158"/>
                    <a:pt x="0" y="347"/>
                  </a:cubicBezTo>
                  <a:cubicBezTo>
                    <a:pt x="0" y="536"/>
                    <a:pt x="189" y="693"/>
                    <a:pt x="410" y="693"/>
                  </a:cubicBezTo>
                  <a:cubicBezTo>
                    <a:pt x="423" y="696"/>
                    <a:pt x="437" y="697"/>
                    <a:pt x="451" y="697"/>
                  </a:cubicBezTo>
                  <a:cubicBezTo>
                    <a:pt x="598" y="697"/>
                    <a:pt x="756" y="548"/>
                    <a:pt x="756" y="347"/>
                  </a:cubicBezTo>
                  <a:cubicBezTo>
                    <a:pt x="756" y="158"/>
                    <a:pt x="599" y="0"/>
                    <a:pt x="410" y="0"/>
                  </a:cubicBezTo>
                  <a:close/>
                </a:path>
              </a:pathLst>
            </a:custGeom>
            <a:solidFill>
              <a:srgbClr val="E9E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8"/>
            <p:cNvSpPr/>
            <p:nvPr/>
          </p:nvSpPr>
          <p:spPr>
            <a:xfrm>
              <a:off x="-55620175" y="2686900"/>
              <a:ext cx="319800" cy="318300"/>
            </a:xfrm>
            <a:custGeom>
              <a:rect b="b" l="l" r="r" t="t"/>
              <a:pathLst>
                <a:path extrusionOk="0" h="12732" w="12792">
                  <a:moveTo>
                    <a:pt x="5671" y="2240"/>
                  </a:moveTo>
                  <a:cubicBezTo>
                    <a:pt x="6333" y="2240"/>
                    <a:pt x="6931" y="2429"/>
                    <a:pt x="7435" y="2744"/>
                  </a:cubicBezTo>
                  <a:cubicBezTo>
                    <a:pt x="7057" y="4225"/>
                    <a:pt x="5703" y="5233"/>
                    <a:pt x="4159" y="5233"/>
                  </a:cubicBezTo>
                  <a:lnTo>
                    <a:pt x="2332" y="5233"/>
                  </a:lnTo>
                  <a:cubicBezTo>
                    <a:pt x="2489" y="3532"/>
                    <a:pt x="3938" y="2240"/>
                    <a:pt x="5671" y="2240"/>
                  </a:cubicBezTo>
                  <a:close/>
                  <a:moveTo>
                    <a:pt x="8318" y="732"/>
                  </a:moveTo>
                  <a:cubicBezTo>
                    <a:pt x="8434" y="732"/>
                    <a:pt x="8549" y="741"/>
                    <a:pt x="8664" y="759"/>
                  </a:cubicBezTo>
                  <a:cubicBezTo>
                    <a:pt x="9735" y="917"/>
                    <a:pt x="10523" y="1925"/>
                    <a:pt x="10523" y="3059"/>
                  </a:cubicBezTo>
                  <a:lnTo>
                    <a:pt x="10523" y="6147"/>
                  </a:lnTo>
                  <a:cubicBezTo>
                    <a:pt x="10271" y="6021"/>
                    <a:pt x="10050" y="5958"/>
                    <a:pt x="9767" y="5958"/>
                  </a:cubicBezTo>
                  <a:lnTo>
                    <a:pt x="9767" y="5580"/>
                  </a:lnTo>
                  <a:cubicBezTo>
                    <a:pt x="9767" y="3626"/>
                    <a:pt x="8349" y="1957"/>
                    <a:pt x="6490" y="1578"/>
                  </a:cubicBezTo>
                  <a:cubicBezTo>
                    <a:pt x="6975" y="1040"/>
                    <a:pt x="7643" y="732"/>
                    <a:pt x="8318" y="732"/>
                  </a:cubicBezTo>
                  <a:close/>
                  <a:moveTo>
                    <a:pt x="1544" y="6745"/>
                  </a:moveTo>
                  <a:lnTo>
                    <a:pt x="1544" y="8226"/>
                  </a:lnTo>
                  <a:cubicBezTo>
                    <a:pt x="1134" y="8226"/>
                    <a:pt x="788" y="7879"/>
                    <a:pt x="788" y="7470"/>
                  </a:cubicBezTo>
                  <a:cubicBezTo>
                    <a:pt x="788" y="7092"/>
                    <a:pt x="1134" y="6745"/>
                    <a:pt x="1544" y="6745"/>
                  </a:cubicBezTo>
                  <a:close/>
                  <a:moveTo>
                    <a:pt x="9798" y="6745"/>
                  </a:moveTo>
                  <a:cubicBezTo>
                    <a:pt x="10208" y="6745"/>
                    <a:pt x="10554" y="7060"/>
                    <a:pt x="10554" y="7470"/>
                  </a:cubicBezTo>
                  <a:cubicBezTo>
                    <a:pt x="10554" y="7879"/>
                    <a:pt x="10208" y="8226"/>
                    <a:pt x="9798" y="8226"/>
                  </a:cubicBezTo>
                  <a:lnTo>
                    <a:pt x="9798" y="6745"/>
                  </a:lnTo>
                  <a:close/>
                  <a:moveTo>
                    <a:pt x="10712" y="8667"/>
                  </a:moveTo>
                  <a:cubicBezTo>
                    <a:pt x="10775" y="8888"/>
                    <a:pt x="10869" y="9108"/>
                    <a:pt x="11027" y="9297"/>
                  </a:cubicBezTo>
                  <a:cubicBezTo>
                    <a:pt x="11090" y="9455"/>
                    <a:pt x="11216" y="9549"/>
                    <a:pt x="11342" y="9707"/>
                  </a:cubicBezTo>
                  <a:lnTo>
                    <a:pt x="9652" y="9707"/>
                  </a:lnTo>
                  <a:cubicBezTo>
                    <a:pt x="9738" y="9468"/>
                    <a:pt x="9768" y="9254"/>
                    <a:pt x="9798" y="8982"/>
                  </a:cubicBezTo>
                  <a:cubicBezTo>
                    <a:pt x="10145" y="8982"/>
                    <a:pt x="10460" y="8856"/>
                    <a:pt x="10712" y="8667"/>
                  </a:cubicBezTo>
                  <a:close/>
                  <a:moveTo>
                    <a:pt x="8066" y="3280"/>
                  </a:moveTo>
                  <a:cubicBezTo>
                    <a:pt x="8664" y="3847"/>
                    <a:pt x="9042" y="4729"/>
                    <a:pt x="9042" y="5643"/>
                  </a:cubicBezTo>
                  <a:lnTo>
                    <a:pt x="9042" y="8636"/>
                  </a:lnTo>
                  <a:cubicBezTo>
                    <a:pt x="9042" y="10463"/>
                    <a:pt x="7530" y="11975"/>
                    <a:pt x="5671" y="11975"/>
                  </a:cubicBezTo>
                  <a:cubicBezTo>
                    <a:pt x="3812" y="11975"/>
                    <a:pt x="2269" y="10431"/>
                    <a:pt x="2269" y="8573"/>
                  </a:cubicBezTo>
                  <a:lnTo>
                    <a:pt x="2269" y="5989"/>
                  </a:lnTo>
                  <a:lnTo>
                    <a:pt x="4159" y="5989"/>
                  </a:lnTo>
                  <a:cubicBezTo>
                    <a:pt x="5104" y="5989"/>
                    <a:pt x="6049" y="5643"/>
                    <a:pt x="6805" y="5044"/>
                  </a:cubicBezTo>
                  <a:cubicBezTo>
                    <a:pt x="7404" y="4571"/>
                    <a:pt x="7782" y="3941"/>
                    <a:pt x="8066" y="3280"/>
                  </a:cubicBezTo>
                  <a:close/>
                  <a:moveTo>
                    <a:pt x="8329" y="0"/>
                  </a:moveTo>
                  <a:cubicBezTo>
                    <a:pt x="7237" y="0"/>
                    <a:pt x="6224" y="580"/>
                    <a:pt x="5671" y="1547"/>
                  </a:cubicBezTo>
                  <a:lnTo>
                    <a:pt x="5640" y="1547"/>
                  </a:lnTo>
                  <a:cubicBezTo>
                    <a:pt x="3340" y="1547"/>
                    <a:pt x="1481" y="3374"/>
                    <a:pt x="1481" y="5643"/>
                  </a:cubicBezTo>
                  <a:lnTo>
                    <a:pt x="1481" y="5989"/>
                  </a:lnTo>
                  <a:cubicBezTo>
                    <a:pt x="662" y="5989"/>
                    <a:pt x="0" y="6651"/>
                    <a:pt x="0" y="7470"/>
                  </a:cubicBezTo>
                  <a:cubicBezTo>
                    <a:pt x="0" y="8320"/>
                    <a:pt x="662" y="8982"/>
                    <a:pt x="1481" y="8982"/>
                  </a:cubicBezTo>
                  <a:cubicBezTo>
                    <a:pt x="1702" y="11061"/>
                    <a:pt x="3466" y="12731"/>
                    <a:pt x="5577" y="12731"/>
                  </a:cubicBezTo>
                  <a:cubicBezTo>
                    <a:pt x="7215" y="12731"/>
                    <a:pt x="8570" y="11818"/>
                    <a:pt x="9263" y="10463"/>
                  </a:cubicBezTo>
                  <a:lnTo>
                    <a:pt x="12319" y="10463"/>
                  </a:lnTo>
                  <a:cubicBezTo>
                    <a:pt x="12476" y="10463"/>
                    <a:pt x="12634" y="10368"/>
                    <a:pt x="12665" y="10211"/>
                  </a:cubicBezTo>
                  <a:cubicBezTo>
                    <a:pt x="12791" y="9990"/>
                    <a:pt x="12728" y="9833"/>
                    <a:pt x="12571" y="9770"/>
                  </a:cubicBezTo>
                  <a:cubicBezTo>
                    <a:pt x="11783" y="9360"/>
                    <a:pt x="11248" y="8573"/>
                    <a:pt x="11248" y="7690"/>
                  </a:cubicBezTo>
                  <a:lnTo>
                    <a:pt x="11248" y="3122"/>
                  </a:lnTo>
                  <a:cubicBezTo>
                    <a:pt x="11248" y="1578"/>
                    <a:pt x="10208" y="287"/>
                    <a:pt x="8790" y="35"/>
                  </a:cubicBezTo>
                  <a:cubicBezTo>
                    <a:pt x="8636" y="12"/>
                    <a:pt x="8481" y="0"/>
                    <a:pt x="8329" y="0"/>
                  </a:cubicBezTo>
                  <a:close/>
                </a:path>
              </a:pathLst>
            </a:custGeom>
            <a:solidFill>
              <a:srgbClr val="E9E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4" name="Google Shape;634;p38"/>
          <p:cNvGrpSpPr/>
          <p:nvPr/>
        </p:nvGrpSpPr>
        <p:grpSpPr>
          <a:xfrm>
            <a:off x="3146236" y="1388165"/>
            <a:ext cx="359877" cy="456462"/>
            <a:chOff x="-56774050" y="1904075"/>
            <a:chExt cx="279625" cy="318225"/>
          </a:xfrm>
        </p:grpSpPr>
        <p:sp>
          <p:nvSpPr>
            <p:cNvPr id="635" name="Google Shape;635;p38"/>
            <p:cNvSpPr/>
            <p:nvPr/>
          </p:nvSpPr>
          <p:spPr>
            <a:xfrm>
              <a:off x="-56671650" y="2135825"/>
              <a:ext cx="72475" cy="28975"/>
            </a:xfrm>
            <a:custGeom>
              <a:rect b="b" l="l" r="r" t="t"/>
              <a:pathLst>
                <a:path extrusionOk="0" h="1159" w="2899">
                  <a:moveTo>
                    <a:pt x="398" y="1"/>
                  </a:moveTo>
                  <a:cubicBezTo>
                    <a:pt x="307" y="1"/>
                    <a:pt x="221"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8" y="1"/>
                    <a:pt x="398" y="1"/>
                  </a:cubicBezTo>
                  <a:close/>
                </a:path>
              </a:pathLst>
            </a:custGeom>
            <a:solidFill>
              <a:srgbClr val="E9E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8"/>
            <p:cNvSpPr/>
            <p:nvPr/>
          </p:nvSpPr>
          <p:spPr>
            <a:xfrm>
              <a:off x="-56774050" y="1904075"/>
              <a:ext cx="279625" cy="318225"/>
            </a:xfrm>
            <a:custGeom>
              <a:rect b="b" l="l" r="r" t="t"/>
              <a:pathLst>
                <a:path extrusionOk="0" h="12729" w="11185">
                  <a:moveTo>
                    <a:pt x="5545" y="757"/>
                  </a:moveTo>
                  <a:cubicBezTo>
                    <a:pt x="7278" y="757"/>
                    <a:pt x="8696" y="2048"/>
                    <a:pt x="8885" y="3750"/>
                  </a:cubicBezTo>
                  <a:lnTo>
                    <a:pt x="4789" y="3750"/>
                  </a:lnTo>
                  <a:cubicBezTo>
                    <a:pt x="3056" y="3750"/>
                    <a:pt x="1639" y="2395"/>
                    <a:pt x="1450" y="757"/>
                  </a:cubicBezTo>
                  <a:close/>
                  <a:moveTo>
                    <a:pt x="2710" y="3844"/>
                  </a:moveTo>
                  <a:cubicBezTo>
                    <a:pt x="3277" y="4254"/>
                    <a:pt x="4002" y="4506"/>
                    <a:pt x="4789" y="4506"/>
                  </a:cubicBezTo>
                  <a:lnTo>
                    <a:pt x="8885" y="4506"/>
                  </a:lnTo>
                  <a:lnTo>
                    <a:pt x="8885" y="5608"/>
                  </a:lnTo>
                  <a:cubicBezTo>
                    <a:pt x="8570" y="5356"/>
                    <a:pt x="8192" y="5230"/>
                    <a:pt x="7782" y="5230"/>
                  </a:cubicBezTo>
                  <a:cubicBezTo>
                    <a:pt x="6900" y="5230"/>
                    <a:pt x="6144" y="5860"/>
                    <a:pt x="5986" y="6742"/>
                  </a:cubicBezTo>
                  <a:lnTo>
                    <a:pt x="5167" y="6742"/>
                  </a:lnTo>
                  <a:cubicBezTo>
                    <a:pt x="5010" y="5860"/>
                    <a:pt x="4222" y="5230"/>
                    <a:pt x="3340" y="5230"/>
                  </a:cubicBezTo>
                  <a:cubicBezTo>
                    <a:pt x="2899" y="5230"/>
                    <a:pt x="2552" y="5388"/>
                    <a:pt x="2237" y="5608"/>
                  </a:cubicBezTo>
                  <a:cubicBezTo>
                    <a:pt x="2237" y="4978"/>
                    <a:pt x="2395" y="4380"/>
                    <a:pt x="2710" y="3844"/>
                  </a:cubicBezTo>
                  <a:close/>
                  <a:moveTo>
                    <a:pt x="1450" y="5986"/>
                  </a:moveTo>
                  <a:lnTo>
                    <a:pt x="1450" y="7467"/>
                  </a:lnTo>
                  <a:cubicBezTo>
                    <a:pt x="1432" y="7468"/>
                    <a:pt x="1415" y="7469"/>
                    <a:pt x="1398" y="7469"/>
                  </a:cubicBezTo>
                  <a:cubicBezTo>
                    <a:pt x="984" y="7469"/>
                    <a:pt x="694" y="7106"/>
                    <a:pt x="694" y="6742"/>
                  </a:cubicBezTo>
                  <a:cubicBezTo>
                    <a:pt x="694" y="6333"/>
                    <a:pt x="1009" y="5986"/>
                    <a:pt x="1450" y="5986"/>
                  </a:cubicBezTo>
                  <a:close/>
                  <a:moveTo>
                    <a:pt x="9641" y="5986"/>
                  </a:moveTo>
                  <a:cubicBezTo>
                    <a:pt x="10051" y="5986"/>
                    <a:pt x="10397" y="6301"/>
                    <a:pt x="10397" y="6742"/>
                  </a:cubicBezTo>
                  <a:cubicBezTo>
                    <a:pt x="10397" y="7184"/>
                    <a:pt x="10051" y="7499"/>
                    <a:pt x="9641" y="7499"/>
                  </a:cubicBezTo>
                  <a:lnTo>
                    <a:pt x="9641" y="5986"/>
                  </a:lnTo>
                  <a:close/>
                  <a:moveTo>
                    <a:pt x="3309" y="5986"/>
                  </a:moveTo>
                  <a:cubicBezTo>
                    <a:pt x="3939" y="5986"/>
                    <a:pt x="4411" y="6490"/>
                    <a:pt x="4411" y="7089"/>
                  </a:cubicBezTo>
                  <a:cubicBezTo>
                    <a:pt x="4411" y="7719"/>
                    <a:pt x="3907" y="8192"/>
                    <a:pt x="3309" y="8192"/>
                  </a:cubicBezTo>
                  <a:cubicBezTo>
                    <a:pt x="2678" y="8192"/>
                    <a:pt x="2206" y="7688"/>
                    <a:pt x="2206" y="7089"/>
                  </a:cubicBezTo>
                  <a:cubicBezTo>
                    <a:pt x="2206" y="6459"/>
                    <a:pt x="2710" y="5986"/>
                    <a:pt x="3309" y="5986"/>
                  </a:cubicBezTo>
                  <a:close/>
                  <a:moveTo>
                    <a:pt x="7782" y="6018"/>
                  </a:moveTo>
                  <a:cubicBezTo>
                    <a:pt x="8412" y="6018"/>
                    <a:pt x="8885" y="6553"/>
                    <a:pt x="8885" y="7121"/>
                  </a:cubicBezTo>
                  <a:cubicBezTo>
                    <a:pt x="8885" y="7719"/>
                    <a:pt x="8381" y="8223"/>
                    <a:pt x="7782" y="8223"/>
                  </a:cubicBezTo>
                  <a:cubicBezTo>
                    <a:pt x="7152" y="8223"/>
                    <a:pt x="6680" y="7719"/>
                    <a:pt x="6680" y="7121"/>
                  </a:cubicBezTo>
                  <a:cubicBezTo>
                    <a:pt x="6680" y="6490"/>
                    <a:pt x="7215" y="6018"/>
                    <a:pt x="7782" y="6018"/>
                  </a:cubicBezTo>
                  <a:close/>
                  <a:moveTo>
                    <a:pt x="5955" y="7436"/>
                  </a:moveTo>
                  <a:cubicBezTo>
                    <a:pt x="6112" y="8318"/>
                    <a:pt x="6900" y="8948"/>
                    <a:pt x="7751" y="8948"/>
                  </a:cubicBezTo>
                  <a:cubicBezTo>
                    <a:pt x="8192" y="8948"/>
                    <a:pt x="8538" y="8790"/>
                    <a:pt x="8853" y="8601"/>
                  </a:cubicBezTo>
                  <a:lnTo>
                    <a:pt x="8853" y="8601"/>
                  </a:lnTo>
                  <a:cubicBezTo>
                    <a:pt x="8885" y="10334"/>
                    <a:pt x="7593" y="11783"/>
                    <a:pt x="5892" y="11941"/>
                  </a:cubicBezTo>
                  <a:lnTo>
                    <a:pt x="5892" y="11594"/>
                  </a:lnTo>
                  <a:cubicBezTo>
                    <a:pt x="5892" y="11374"/>
                    <a:pt x="5734" y="11216"/>
                    <a:pt x="5545" y="11216"/>
                  </a:cubicBezTo>
                  <a:cubicBezTo>
                    <a:pt x="5356" y="11216"/>
                    <a:pt x="5199" y="11374"/>
                    <a:pt x="5199" y="11594"/>
                  </a:cubicBezTo>
                  <a:lnTo>
                    <a:pt x="5199" y="11941"/>
                  </a:lnTo>
                  <a:cubicBezTo>
                    <a:pt x="3498" y="11752"/>
                    <a:pt x="2206" y="10334"/>
                    <a:pt x="2206" y="8601"/>
                  </a:cubicBezTo>
                  <a:lnTo>
                    <a:pt x="2206" y="8601"/>
                  </a:lnTo>
                  <a:cubicBezTo>
                    <a:pt x="2521" y="8822"/>
                    <a:pt x="2899" y="8948"/>
                    <a:pt x="3309" y="8948"/>
                  </a:cubicBezTo>
                  <a:cubicBezTo>
                    <a:pt x="4222" y="8948"/>
                    <a:pt x="4947" y="8318"/>
                    <a:pt x="5136" y="7436"/>
                  </a:cubicBezTo>
                  <a:close/>
                  <a:moveTo>
                    <a:pt x="1072" y="0"/>
                  </a:moveTo>
                  <a:cubicBezTo>
                    <a:pt x="851" y="0"/>
                    <a:pt x="725" y="158"/>
                    <a:pt x="725" y="347"/>
                  </a:cubicBezTo>
                  <a:cubicBezTo>
                    <a:pt x="725" y="1576"/>
                    <a:pt x="1229" y="2678"/>
                    <a:pt x="2080" y="3434"/>
                  </a:cubicBezTo>
                  <a:cubicBezTo>
                    <a:pt x="1733" y="3970"/>
                    <a:pt x="1544" y="4569"/>
                    <a:pt x="1513" y="5230"/>
                  </a:cubicBezTo>
                  <a:cubicBezTo>
                    <a:pt x="662" y="5230"/>
                    <a:pt x="0" y="5923"/>
                    <a:pt x="0" y="6742"/>
                  </a:cubicBezTo>
                  <a:cubicBezTo>
                    <a:pt x="0" y="7562"/>
                    <a:pt x="662" y="8223"/>
                    <a:pt x="1513" y="8223"/>
                  </a:cubicBezTo>
                  <a:lnTo>
                    <a:pt x="1513" y="8601"/>
                  </a:lnTo>
                  <a:cubicBezTo>
                    <a:pt x="1513" y="10870"/>
                    <a:pt x="3340" y="12728"/>
                    <a:pt x="5577" y="12728"/>
                  </a:cubicBezTo>
                  <a:cubicBezTo>
                    <a:pt x="7845" y="12728"/>
                    <a:pt x="9673" y="10870"/>
                    <a:pt x="9673" y="8601"/>
                  </a:cubicBezTo>
                  <a:lnTo>
                    <a:pt x="9673" y="8223"/>
                  </a:lnTo>
                  <a:cubicBezTo>
                    <a:pt x="10523" y="8223"/>
                    <a:pt x="11185" y="7562"/>
                    <a:pt x="11185" y="6742"/>
                  </a:cubicBezTo>
                  <a:cubicBezTo>
                    <a:pt x="11153" y="5923"/>
                    <a:pt x="10460" y="5230"/>
                    <a:pt x="9641" y="5230"/>
                  </a:cubicBezTo>
                  <a:lnTo>
                    <a:pt x="9641" y="4128"/>
                  </a:lnTo>
                  <a:cubicBezTo>
                    <a:pt x="9641" y="1859"/>
                    <a:pt x="7782" y="0"/>
                    <a:pt x="5545" y="0"/>
                  </a:cubicBezTo>
                  <a:close/>
                </a:path>
              </a:pathLst>
            </a:custGeom>
            <a:solidFill>
              <a:srgbClr val="E9E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7" name="Google Shape;637;p38"/>
          <p:cNvGrpSpPr/>
          <p:nvPr/>
        </p:nvGrpSpPr>
        <p:grpSpPr>
          <a:xfrm>
            <a:off x="7166547" y="1375184"/>
            <a:ext cx="401178" cy="501954"/>
            <a:chOff x="-57950750" y="2296300"/>
            <a:chExt cx="279625" cy="316650"/>
          </a:xfrm>
        </p:grpSpPr>
        <p:sp>
          <p:nvSpPr>
            <p:cNvPr id="638" name="Google Shape;638;p38"/>
            <p:cNvSpPr/>
            <p:nvPr/>
          </p:nvSpPr>
          <p:spPr>
            <a:xfrm>
              <a:off x="-57847575" y="2528075"/>
              <a:ext cx="73250" cy="29750"/>
            </a:xfrm>
            <a:custGeom>
              <a:rect b="b" l="l" r="r" t="t"/>
              <a:pathLst>
                <a:path extrusionOk="0" h="1190" w="2930">
                  <a:moveTo>
                    <a:pt x="414" y="0"/>
                  </a:moveTo>
                  <a:cubicBezTo>
                    <a:pt x="315" y="0"/>
                    <a:pt x="221" y="40"/>
                    <a:pt x="158" y="118"/>
                  </a:cubicBezTo>
                  <a:cubicBezTo>
                    <a:pt x="0" y="276"/>
                    <a:pt x="0" y="528"/>
                    <a:pt x="158" y="654"/>
                  </a:cubicBezTo>
                  <a:cubicBezTo>
                    <a:pt x="536" y="1000"/>
                    <a:pt x="1008" y="1189"/>
                    <a:pt x="1481" y="1189"/>
                  </a:cubicBezTo>
                  <a:cubicBezTo>
                    <a:pt x="1954" y="1189"/>
                    <a:pt x="2458" y="1000"/>
                    <a:pt x="2773" y="654"/>
                  </a:cubicBezTo>
                  <a:cubicBezTo>
                    <a:pt x="2930" y="496"/>
                    <a:pt x="2930" y="244"/>
                    <a:pt x="2773" y="118"/>
                  </a:cubicBezTo>
                  <a:cubicBezTo>
                    <a:pt x="2710" y="40"/>
                    <a:pt x="2623" y="0"/>
                    <a:pt x="2532" y="0"/>
                  </a:cubicBezTo>
                  <a:cubicBezTo>
                    <a:pt x="2442" y="0"/>
                    <a:pt x="2347" y="40"/>
                    <a:pt x="2269" y="118"/>
                  </a:cubicBezTo>
                  <a:cubicBezTo>
                    <a:pt x="2048" y="339"/>
                    <a:pt x="1733" y="433"/>
                    <a:pt x="1481" y="433"/>
                  </a:cubicBezTo>
                  <a:cubicBezTo>
                    <a:pt x="1197" y="433"/>
                    <a:pt x="882" y="339"/>
                    <a:pt x="693" y="118"/>
                  </a:cubicBezTo>
                  <a:cubicBezTo>
                    <a:pt x="615" y="40"/>
                    <a:pt x="512" y="0"/>
                    <a:pt x="414" y="0"/>
                  </a:cubicBezTo>
                  <a:close/>
                </a:path>
              </a:pathLst>
            </a:custGeom>
            <a:solidFill>
              <a:srgbClr val="E9E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8"/>
            <p:cNvSpPr/>
            <p:nvPr/>
          </p:nvSpPr>
          <p:spPr>
            <a:xfrm>
              <a:off x="-57857025" y="2446750"/>
              <a:ext cx="18125" cy="17350"/>
            </a:xfrm>
            <a:custGeom>
              <a:rect b="b" l="l" r="r" t="t"/>
              <a:pathLst>
                <a:path extrusionOk="0" h="694" w="725">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rgbClr val="E9E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8"/>
            <p:cNvSpPr/>
            <p:nvPr/>
          </p:nvSpPr>
          <p:spPr>
            <a:xfrm>
              <a:off x="-57782200" y="2446750"/>
              <a:ext cx="18125" cy="17350"/>
            </a:xfrm>
            <a:custGeom>
              <a:rect b="b" l="l" r="r" t="t"/>
              <a:pathLst>
                <a:path extrusionOk="0" h="694" w="725">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rgbClr val="E9E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8"/>
            <p:cNvSpPr/>
            <p:nvPr/>
          </p:nvSpPr>
          <p:spPr>
            <a:xfrm>
              <a:off x="-57950750" y="2296300"/>
              <a:ext cx="279625" cy="316650"/>
            </a:xfrm>
            <a:custGeom>
              <a:rect b="b" l="l" r="r" t="t"/>
              <a:pathLst>
                <a:path extrusionOk="0" h="12666" w="11185">
                  <a:moveTo>
                    <a:pt x="5639" y="694"/>
                  </a:moveTo>
                  <a:cubicBezTo>
                    <a:pt x="5955" y="694"/>
                    <a:pt x="6270" y="914"/>
                    <a:pt x="6333" y="1230"/>
                  </a:cubicBezTo>
                  <a:cubicBezTo>
                    <a:pt x="6381" y="1399"/>
                    <a:pt x="6523" y="1513"/>
                    <a:pt x="6701" y="1513"/>
                  </a:cubicBezTo>
                  <a:cubicBezTo>
                    <a:pt x="6754" y="1513"/>
                    <a:pt x="6810" y="1503"/>
                    <a:pt x="6868" y="1482"/>
                  </a:cubicBezTo>
                  <a:cubicBezTo>
                    <a:pt x="6931" y="1450"/>
                    <a:pt x="7057" y="1450"/>
                    <a:pt x="7120" y="1450"/>
                  </a:cubicBezTo>
                  <a:cubicBezTo>
                    <a:pt x="7435" y="1450"/>
                    <a:pt x="7719" y="1639"/>
                    <a:pt x="7845" y="1954"/>
                  </a:cubicBezTo>
                  <a:cubicBezTo>
                    <a:pt x="7876" y="2112"/>
                    <a:pt x="8034" y="2206"/>
                    <a:pt x="8191" y="2206"/>
                  </a:cubicBezTo>
                  <a:cubicBezTo>
                    <a:pt x="8632" y="2206"/>
                    <a:pt x="9010" y="2553"/>
                    <a:pt x="9010" y="3025"/>
                  </a:cubicBezTo>
                  <a:lnTo>
                    <a:pt x="9010" y="3970"/>
                  </a:lnTo>
                  <a:lnTo>
                    <a:pt x="8160" y="3088"/>
                  </a:lnTo>
                  <a:cubicBezTo>
                    <a:pt x="8084" y="3032"/>
                    <a:pt x="7986" y="2986"/>
                    <a:pt x="7885" y="2986"/>
                  </a:cubicBezTo>
                  <a:cubicBezTo>
                    <a:pt x="7818" y="2986"/>
                    <a:pt x="7750" y="3006"/>
                    <a:pt x="7687" y="3057"/>
                  </a:cubicBezTo>
                  <a:cubicBezTo>
                    <a:pt x="7073" y="3466"/>
                    <a:pt x="6364" y="3671"/>
                    <a:pt x="5655" y="3671"/>
                  </a:cubicBezTo>
                  <a:cubicBezTo>
                    <a:pt x="4946" y="3671"/>
                    <a:pt x="4237" y="3466"/>
                    <a:pt x="3623" y="3057"/>
                  </a:cubicBezTo>
                  <a:cubicBezTo>
                    <a:pt x="3560" y="3006"/>
                    <a:pt x="3492" y="2986"/>
                    <a:pt x="3425" y="2986"/>
                  </a:cubicBezTo>
                  <a:cubicBezTo>
                    <a:pt x="3324" y="2986"/>
                    <a:pt x="3226" y="3032"/>
                    <a:pt x="3151" y="3088"/>
                  </a:cubicBezTo>
                  <a:lnTo>
                    <a:pt x="2300" y="3970"/>
                  </a:lnTo>
                  <a:cubicBezTo>
                    <a:pt x="2268" y="3293"/>
                    <a:pt x="2253" y="3191"/>
                    <a:pt x="2245" y="3191"/>
                  </a:cubicBezTo>
                  <a:cubicBezTo>
                    <a:pt x="2241" y="3191"/>
                    <a:pt x="2239" y="3210"/>
                    <a:pt x="2238" y="3210"/>
                  </a:cubicBezTo>
                  <a:cubicBezTo>
                    <a:pt x="2237" y="3210"/>
                    <a:pt x="2237" y="3177"/>
                    <a:pt x="2237" y="3025"/>
                  </a:cubicBezTo>
                  <a:cubicBezTo>
                    <a:pt x="2237" y="2584"/>
                    <a:pt x="2615" y="2206"/>
                    <a:pt x="3088" y="2206"/>
                  </a:cubicBezTo>
                  <a:cubicBezTo>
                    <a:pt x="3245" y="2206"/>
                    <a:pt x="3403" y="2080"/>
                    <a:pt x="3434" y="1954"/>
                  </a:cubicBezTo>
                  <a:cubicBezTo>
                    <a:pt x="3560" y="1639"/>
                    <a:pt x="3812" y="1450"/>
                    <a:pt x="4127" y="1450"/>
                  </a:cubicBezTo>
                  <a:cubicBezTo>
                    <a:pt x="4222" y="1450"/>
                    <a:pt x="4348" y="1450"/>
                    <a:pt x="4411" y="1482"/>
                  </a:cubicBezTo>
                  <a:cubicBezTo>
                    <a:pt x="4449" y="1494"/>
                    <a:pt x="4491" y="1501"/>
                    <a:pt x="4532" y="1501"/>
                  </a:cubicBezTo>
                  <a:cubicBezTo>
                    <a:pt x="4695" y="1501"/>
                    <a:pt x="4865" y="1405"/>
                    <a:pt x="4915" y="1230"/>
                  </a:cubicBezTo>
                  <a:cubicBezTo>
                    <a:pt x="5009" y="914"/>
                    <a:pt x="5324" y="694"/>
                    <a:pt x="5639" y="694"/>
                  </a:cubicBezTo>
                  <a:close/>
                  <a:moveTo>
                    <a:pt x="1512" y="5955"/>
                  </a:moveTo>
                  <a:lnTo>
                    <a:pt x="1512" y="7467"/>
                  </a:lnTo>
                  <a:cubicBezTo>
                    <a:pt x="1071" y="7467"/>
                    <a:pt x="756" y="7152"/>
                    <a:pt x="756" y="6711"/>
                  </a:cubicBezTo>
                  <a:cubicBezTo>
                    <a:pt x="756" y="6333"/>
                    <a:pt x="1103" y="5955"/>
                    <a:pt x="1512" y="5955"/>
                  </a:cubicBezTo>
                  <a:close/>
                  <a:moveTo>
                    <a:pt x="9704" y="5955"/>
                  </a:moveTo>
                  <a:cubicBezTo>
                    <a:pt x="10082" y="5955"/>
                    <a:pt x="10428" y="6302"/>
                    <a:pt x="10428" y="6711"/>
                  </a:cubicBezTo>
                  <a:cubicBezTo>
                    <a:pt x="10428" y="7152"/>
                    <a:pt x="10113" y="7467"/>
                    <a:pt x="9704" y="7467"/>
                  </a:cubicBezTo>
                  <a:lnTo>
                    <a:pt x="9704" y="5955"/>
                  </a:lnTo>
                  <a:close/>
                  <a:moveTo>
                    <a:pt x="7813" y="3813"/>
                  </a:moveTo>
                  <a:lnTo>
                    <a:pt x="8979" y="5042"/>
                  </a:lnTo>
                  <a:lnTo>
                    <a:pt x="8979" y="8224"/>
                  </a:lnTo>
                  <a:lnTo>
                    <a:pt x="7971" y="8224"/>
                  </a:lnTo>
                  <a:cubicBezTo>
                    <a:pt x="7230" y="7767"/>
                    <a:pt x="6411" y="7538"/>
                    <a:pt x="5600" y="7538"/>
                  </a:cubicBezTo>
                  <a:cubicBezTo>
                    <a:pt x="4789" y="7538"/>
                    <a:pt x="3985" y="7767"/>
                    <a:pt x="3277" y="8224"/>
                  </a:cubicBezTo>
                  <a:lnTo>
                    <a:pt x="2237" y="8224"/>
                  </a:lnTo>
                  <a:lnTo>
                    <a:pt x="2237" y="5042"/>
                  </a:lnTo>
                  <a:lnTo>
                    <a:pt x="3434" y="3813"/>
                  </a:lnTo>
                  <a:cubicBezTo>
                    <a:pt x="4096" y="4207"/>
                    <a:pt x="4844" y="4404"/>
                    <a:pt x="5600" y="4404"/>
                  </a:cubicBezTo>
                  <a:cubicBezTo>
                    <a:pt x="6356" y="4404"/>
                    <a:pt x="7120" y="4207"/>
                    <a:pt x="7813" y="3813"/>
                  </a:cubicBezTo>
                  <a:close/>
                  <a:moveTo>
                    <a:pt x="5576" y="8302"/>
                  </a:moveTo>
                  <a:cubicBezTo>
                    <a:pt x="6285" y="8302"/>
                    <a:pt x="6994" y="8507"/>
                    <a:pt x="7593" y="8917"/>
                  </a:cubicBezTo>
                  <a:cubicBezTo>
                    <a:pt x="7687" y="8980"/>
                    <a:pt x="7719" y="8980"/>
                    <a:pt x="7813" y="8980"/>
                  </a:cubicBezTo>
                  <a:lnTo>
                    <a:pt x="8916" y="8980"/>
                  </a:lnTo>
                  <a:cubicBezTo>
                    <a:pt x="8758" y="10649"/>
                    <a:pt x="7341" y="11973"/>
                    <a:pt x="5608" y="11973"/>
                  </a:cubicBezTo>
                  <a:cubicBezTo>
                    <a:pt x="3875" y="11973"/>
                    <a:pt x="2457" y="10649"/>
                    <a:pt x="2237" y="8980"/>
                  </a:cubicBezTo>
                  <a:lnTo>
                    <a:pt x="3340" y="8980"/>
                  </a:lnTo>
                  <a:cubicBezTo>
                    <a:pt x="3434" y="8980"/>
                    <a:pt x="3466" y="8980"/>
                    <a:pt x="3560" y="8917"/>
                  </a:cubicBezTo>
                  <a:cubicBezTo>
                    <a:pt x="4159" y="8507"/>
                    <a:pt x="4868" y="8302"/>
                    <a:pt x="5576" y="8302"/>
                  </a:cubicBezTo>
                  <a:close/>
                  <a:moveTo>
                    <a:pt x="5608" y="1"/>
                  </a:moveTo>
                  <a:cubicBezTo>
                    <a:pt x="5041" y="1"/>
                    <a:pt x="4568" y="316"/>
                    <a:pt x="4285" y="725"/>
                  </a:cubicBezTo>
                  <a:cubicBezTo>
                    <a:pt x="4231" y="720"/>
                    <a:pt x="4178" y="717"/>
                    <a:pt x="4125" y="717"/>
                  </a:cubicBezTo>
                  <a:cubicBezTo>
                    <a:pt x="3560" y="717"/>
                    <a:pt x="3063" y="1020"/>
                    <a:pt x="2804" y="1482"/>
                  </a:cubicBezTo>
                  <a:cubicBezTo>
                    <a:pt x="2048" y="1608"/>
                    <a:pt x="1512" y="2238"/>
                    <a:pt x="1512" y="3025"/>
                  </a:cubicBezTo>
                  <a:lnTo>
                    <a:pt x="1512" y="5231"/>
                  </a:lnTo>
                  <a:cubicBezTo>
                    <a:pt x="662" y="5231"/>
                    <a:pt x="0" y="5892"/>
                    <a:pt x="0" y="6711"/>
                  </a:cubicBezTo>
                  <a:cubicBezTo>
                    <a:pt x="0" y="7562"/>
                    <a:pt x="662" y="8224"/>
                    <a:pt x="1512" y="8224"/>
                  </a:cubicBezTo>
                  <a:lnTo>
                    <a:pt x="1512" y="8570"/>
                  </a:lnTo>
                  <a:cubicBezTo>
                    <a:pt x="1512" y="10807"/>
                    <a:pt x="3340" y="12666"/>
                    <a:pt x="5608" y="12666"/>
                  </a:cubicBezTo>
                  <a:cubicBezTo>
                    <a:pt x="7845" y="12666"/>
                    <a:pt x="9704" y="10807"/>
                    <a:pt x="9704" y="8570"/>
                  </a:cubicBezTo>
                  <a:lnTo>
                    <a:pt x="9704" y="8224"/>
                  </a:lnTo>
                  <a:cubicBezTo>
                    <a:pt x="10523" y="8224"/>
                    <a:pt x="11184" y="7562"/>
                    <a:pt x="11184" y="6711"/>
                  </a:cubicBezTo>
                  <a:cubicBezTo>
                    <a:pt x="11184" y="5892"/>
                    <a:pt x="10523" y="5231"/>
                    <a:pt x="9704" y="5231"/>
                  </a:cubicBezTo>
                  <a:lnTo>
                    <a:pt x="9704" y="3025"/>
                  </a:lnTo>
                  <a:cubicBezTo>
                    <a:pt x="9704" y="2238"/>
                    <a:pt x="9137" y="1608"/>
                    <a:pt x="8380" y="1482"/>
                  </a:cubicBezTo>
                  <a:cubicBezTo>
                    <a:pt x="8150" y="1020"/>
                    <a:pt x="7629" y="717"/>
                    <a:pt x="7060" y="717"/>
                  </a:cubicBezTo>
                  <a:cubicBezTo>
                    <a:pt x="7007" y="717"/>
                    <a:pt x="6953" y="720"/>
                    <a:pt x="6900" y="725"/>
                  </a:cubicBezTo>
                  <a:cubicBezTo>
                    <a:pt x="6616" y="253"/>
                    <a:pt x="6144" y="1"/>
                    <a:pt x="5608" y="1"/>
                  </a:cubicBezTo>
                  <a:close/>
                </a:path>
              </a:pathLst>
            </a:custGeom>
            <a:solidFill>
              <a:srgbClr val="E9E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2" name="Google Shape;642;p38"/>
          <p:cNvSpPr txBox="1"/>
          <p:nvPr/>
        </p:nvSpPr>
        <p:spPr>
          <a:xfrm>
            <a:off x="686750" y="914400"/>
            <a:ext cx="1529100" cy="36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s" sz="1000">
                <a:solidFill>
                  <a:srgbClr val="F54132"/>
                </a:solidFill>
                <a:latin typeface="Arvo"/>
                <a:ea typeface="Arvo"/>
                <a:cs typeface="Arvo"/>
                <a:sym typeface="Arvo"/>
              </a:rPr>
              <a:t>DEVELOPER</a:t>
            </a:r>
            <a:endParaRPr sz="1000">
              <a:solidFill>
                <a:srgbClr val="434343"/>
              </a:solidFill>
              <a:latin typeface="Arvo"/>
              <a:ea typeface="Arvo"/>
              <a:cs typeface="Arvo"/>
              <a:sym typeface="Arvo"/>
            </a:endParaRPr>
          </a:p>
        </p:txBody>
      </p:sp>
      <p:sp>
        <p:nvSpPr>
          <p:cNvPr id="643" name="Google Shape;643;p38"/>
          <p:cNvSpPr txBox="1"/>
          <p:nvPr/>
        </p:nvSpPr>
        <p:spPr>
          <a:xfrm>
            <a:off x="2591750" y="914400"/>
            <a:ext cx="1529100" cy="36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s" sz="1000">
                <a:solidFill>
                  <a:srgbClr val="F54132"/>
                </a:solidFill>
                <a:latin typeface="Arvo"/>
                <a:ea typeface="Arvo"/>
                <a:cs typeface="Arvo"/>
                <a:sym typeface="Arvo"/>
              </a:rPr>
              <a:t>QA ENGINEER</a:t>
            </a:r>
            <a:endParaRPr sz="1000">
              <a:solidFill>
                <a:srgbClr val="434343"/>
              </a:solidFill>
              <a:latin typeface="Arvo"/>
              <a:ea typeface="Arvo"/>
              <a:cs typeface="Arvo"/>
              <a:sym typeface="Arvo"/>
            </a:endParaRPr>
          </a:p>
        </p:txBody>
      </p:sp>
      <p:sp>
        <p:nvSpPr>
          <p:cNvPr id="644" name="Google Shape;644;p38"/>
          <p:cNvSpPr txBox="1"/>
          <p:nvPr/>
        </p:nvSpPr>
        <p:spPr>
          <a:xfrm>
            <a:off x="4572950" y="914400"/>
            <a:ext cx="1529100" cy="36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s" sz="1000">
                <a:solidFill>
                  <a:srgbClr val="F54132"/>
                </a:solidFill>
                <a:latin typeface="Arvo"/>
                <a:ea typeface="Arvo"/>
                <a:cs typeface="Arvo"/>
                <a:sym typeface="Arvo"/>
              </a:rPr>
              <a:t>QA ENGINEER</a:t>
            </a:r>
            <a:endParaRPr sz="1000">
              <a:solidFill>
                <a:srgbClr val="434343"/>
              </a:solidFill>
              <a:latin typeface="Arvo"/>
              <a:ea typeface="Arvo"/>
              <a:cs typeface="Arvo"/>
              <a:sym typeface="Arvo"/>
            </a:endParaRPr>
          </a:p>
        </p:txBody>
      </p:sp>
      <p:sp>
        <p:nvSpPr>
          <p:cNvPr id="645" name="Google Shape;645;p38"/>
          <p:cNvSpPr txBox="1"/>
          <p:nvPr/>
        </p:nvSpPr>
        <p:spPr>
          <a:xfrm>
            <a:off x="6602675" y="914400"/>
            <a:ext cx="1529100" cy="36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s" sz="1000">
                <a:solidFill>
                  <a:srgbClr val="F54132"/>
                </a:solidFill>
                <a:latin typeface="Arvo"/>
                <a:ea typeface="Arvo"/>
                <a:cs typeface="Arvo"/>
                <a:sym typeface="Arvo"/>
              </a:rPr>
              <a:t>USER</a:t>
            </a:r>
            <a:endParaRPr sz="1000">
              <a:solidFill>
                <a:srgbClr val="434343"/>
              </a:solidFill>
              <a:latin typeface="Arvo"/>
              <a:ea typeface="Arvo"/>
              <a:cs typeface="Arvo"/>
              <a:sym typeface="Arvo"/>
            </a:endParaRPr>
          </a:p>
        </p:txBody>
      </p:sp>
      <p:sp>
        <p:nvSpPr>
          <p:cNvPr id="646" name="Google Shape;646;p38"/>
          <p:cNvSpPr txBox="1"/>
          <p:nvPr/>
        </p:nvSpPr>
        <p:spPr>
          <a:xfrm>
            <a:off x="4322925" y="2288100"/>
            <a:ext cx="2031600" cy="4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000">
                <a:solidFill>
                  <a:srgbClr val="F54132"/>
                </a:solidFill>
                <a:latin typeface="Arvo"/>
                <a:ea typeface="Arvo"/>
                <a:cs typeface="Arvo"/>
                <a:sym typeface="Arvo"/>
              </a:rPr>
              <a:t>PERFORMANCE  TESTING</a:t>
            </a:r>
            <a:br>
              <a:rPr lang="es" sz="1000">
                <a:solidFill>
                  <a:srgbClr val="434343"/>
                </a:solidFill>
                <a:latin typeface="Arvo"/>
                <a:ea typeface="Arvo"/>
                <a:cs typeface="Arvo"/>
                <a:sym typeface="Arvo"/>
              </a:rPr>
            </a:br>
            <a:r>
              <a:rPr lang="es" sz="1000">
                <a:solidFill>
                  <a:srgbClr val="434343"/>
                </a:solidFill>
                <a:latin typeface="Arvo"/>
                <a:ea typeface="Arvo"/>
                <a:cs typeface="Arvo"/>
                <a:sym typeface="Arvo"/>
              </a:rPr>
              <a:t>Done by testers</a:t>
            </a:r>
            <a:endParaRPr sz="1000">
              <a:solidFill>
                <a:srgbClr val="434343"/>
              </a:solidFill>
              <a:latin typeface="Arvo"/>
              <a:ea typeface="Arvo"/>
              <a:cs typeface="Arvo"/>
              <a:sym typeface="Arvo"/>
            </a:endParaRPr>
          </a:p>
          <a:p>
            <a:pPr indent="0" lvl="0" marL="0" rtl="0" algn="ctr">
              <a:spcBef>
                <a:spcPts val="1600"/>
              </a:spcBef>
              <a:spcAft>
                <a:spcPts val="0"/>
              </a:spcAft>
              <a:buNone/>
            </a:pPr>
            <a:r>
              <a:rPr b="1" lang="es" sz="1000">
                <a:solidFill>
                  <a:srgbClr val="F54132"/>
                </a:solidFill>
                <a:latin typeface="Arvo"/>
                <a:ea typeface="Arvo"/>
                <a:cs typeface="Arvo"/>
                <a:sym typeface="Arvo"/>
              </a:rPr>
              <a:t>LOAD  TESTING</a:t>
            </a:r>
            <a:br>
              <a:rPr lang="es" sz="1000">
                <a:solidFill>
                  <a:srgbClr val="434343"/>
                </a:solidFill>
                <a:latin typeface="Arvo"/>
                <a:ea typeface="Arvo"/>
                <a:cs typeface="Arvo"/>
                <a:sym typeface="Arvo"/>
              </a:rPr>
            </a:br>
            <a:r>
              <a:rPr lang="es" sz="1000">
                <a:solidFill>
                  <a:srgbClr val="434343"/>
                </a:solidFill>
                <a:latin typeface="Arvo"/>
                <a:ea typeface="Arvo"/>
                <a:cs typeface="Arvo"/>
                <a:sym typeface="Arvo"/>
              </a:rPr>
              <a:t>Done by testers</a:t>
            </a:r>
            <a:endParaRPr sz="1000">
              <a:solidFill>
                <a:srgbClr val="434343"/>
              </a:solidFill>
              <a:latin typeface="Arvo"/>
              <a:ea typeface="Arvo"/>
              <a:cs typeface="Arvo"/>
              <a:sym typeface="Arvo"/>
            </a:endParaRPr>
          </a:p>
          <a:p>
            <a:pPr indent="0" lvl="0" marL="0" rtl="0" algn="ctr">
              <a:spcBef>
                <a:spcPts val="1600"/>
              </a:spcBef>
              <a:spcAft>
                <a:spcPts val="0"/>
              </a:spcAft>
              <a:buNone/>
            </a:pPr>
            <a:r>
              <a:rPr b="1" lang="es" sz="1000">
                <a:solidFill>
                  <a:srgbClr val="F54132"/>
                </a:solidFill>
                <a:latin typeface="Arvo"/>
                <a:ea typeface="Arvo"/>
                <a:cs typeface="Arvo"/>
                <a:sym typeface="Arvo"/>
              </a:rPr>
              <a:t>STRESS  TESTING</a:t>
            </a:r>
            <a:br>
              <a:rPr lang="es" sz="1000">
                <a:solidFill>
                  <a:srgbClr val="434343"/>
                </a:solidFill>
                <a:latin typeface="Arvo"/>
                <a:ea typeface="Arvo"/>
                <a:cs typeface="Arvo"/>
                <a:sym typeface="Arvo"/>
              </a:rPr>
            </a:br>
            <a:r>
              <a:rPr lang="es" sz="1000">
                <a:solidFill>
                  <a:srgbClr val="434343"/>
                </a:solidFill>
                <a:latin typeface="Arvo"/>
                <a:ea typeface="Arvo"/>
                <a:cs typeface="Arvo"/>
                <a:sym typeface="Arvo"/>
              </a:rPr>
              <a:t>Done by testers</a:t>
            </a:r>
            <a:endParaRPr sz="1000">
              <a:solidFill>
                <a:srgbClr val="434343"/>
              </a:solidFill>
              <a:latin typeface="Arvo"/>
              <a:ea typeface="Arvo"/>
              <a:cs typeface="Arvo"/>
              <a:sym typeface="Arvo"/>
            </a:endParaRPr>
          </a:p>
          <a:p>
            <a:pPr indent="0" lvl="0" marL="0" rtl="0" algn="ctr">
              <a:spcBef>
                <a:spcPts val="1600"/>
              </a:spcBef>
              <a:spcAft>
                <a:spcPts val="0"/>
              </a:spcAft>
              <a:buNone/>
            </a:pPr>
            <a:r>
              <a:rPr b="1" lang="es" sz="1000">
                <a:solidFill>
                  <a:srgbClr val="F54132"/>
                </a:solidFill>
                <a:latin typeface="Arvo"/>
                <a:ea typeface="Arvo"/>
                <a:cs typeface="Arvo"/>
                <a:sym typeface="Arvo"/>
              </a:rPr>
              <a:t>SECURITY  TESTING</a:t>
            </a:r>
            <a:br>
              <a:rPr lang="es" sz="1000">
                <a:solidFill>
                  <a:srgbClr val="434343"/>
                </a:solidFill>
                <a:latin typeface="Arvo"/>
                <a:ea typeface="Arvo"/>
                <a:cs typeface="Arvo"/>
                <a:sym typeface="Arvo"/>
              </a:rPr>
            </a:br>
            <a:r>
              <a:rPr lang="es" sz="1000">
                <a:solidFill>
                  <a:srgbClr val="434343"/>
                </a:solidFill>
                <a:latin typeface="Arvo"/>
                <a:ea typeface="Arvo"/>
                <a:cs typeface="Arvo"/>
                <a:sym typeface="Arvo"/>
              </a:rPr>
              <a:t>Done by testers</a:t>
            </a:r>
            <a:endParaRPr sz="1000">
              <a:solidFill>
                <a:srgbClr val="434343"/>
              </a:solidFill>
              <a:latin typeface="Arvo"/>
              <a:ea typeface="Arvo"/>
              <a:cs typeface="Arvo"/>
              <a:sym typeface="Arvo"/>
            </a:endParaRPr>
          </a:p>
          <a:p>
            <a:pPr indent="0" lvl="0" marL="0" rtl="0" algn="ctr">
              <a:spcBef>
                <a:spcPts val="1600"/>
              </a:spcBef>
              <a:spcAft>
                <a:spcPts val="0"/>
              </a:spcAft>
              <a:buNone/>
            </a:pPr>
            <a:r>
              <a:rPr b="1" lang="es" sz="1000">
                <a:solidFill>
                  <a:srgbClr val="F54132"/>
                </a:solidFill>
                <a:latin typeface="Arvo"/>
                <a:ea typeface="Arvo"/>
                <a:cs typeface="Arvo"/>
                <a:sym typeface="Arvo"/>
              </a:rPr>
              <a:t>USABILITY  TESTING</a:t>
            </a:r>
            <a:br>
              <a:rPr lang="es" sz="1000">
                <a:solidFill>
                  <a:srgbClr val="434343"/>
                </a:solidFill>
                <a:latin typeface="Arvo"/>
                <a:ea typeface="Arvo"/>
                <a:cs typeface="Arvo"/>
                <a:sym typeface="Arvo"/>
              </a:rPr>
            </a:br>
            <a:r>
              <a:rPr lang="es" sz="1000">
                <a:solidFill>
                  <a:srgbClr val="434343"/>
                </a:solidFill>
                <a:latin typeface="Arvo"/>
                <a:ea typeface="Arvo"/>
                <a:cs typeface="Arvo"/>
                <a:sym typeface="Arvo"/>
              </a:rPr>
              <a:t>Done by UI designer</a:t>
            </a:r>
            <a:endParaRPr sz="1000">
              <a:solidFill>
                <a:srgbClr val="434343"/>
              </a:solidFill>
              <a:latin typeface="Arvo"/>
              <a:ea typeface="Arvo"/>
              <a:cs typeface="Arvo"/>
              <a:sym typeface="Arvo"/>
            </a:endParaRPr>
          </a:p>
          <a:p>
            <a:pPr indent="0" lvl="0" marL="0" rtl="0" algn="ctr">
              <a:spcBef>
                <a:spcPts val="1600"/>
              </a:spcBef>
              <a:spcAft>
                <a:spcPts val="0"/>
              </a:spcAft>
              <a:buNone/>
            </a:pPr>
            <a:r>
              <a:t/>
            </a:r>
            <a:endParaRPr sz="1000">
              <a:solidFill>
                <a:srgbClr val="434343"/>
              </a:solidFill>
              <a:latin typeface="Arvo"/>
              <a:ea typeface="Arvo"/>
              <a:cs typeface="Arvo"/>
              <a:sym typeface="Arvo"/>
            </a:endParaRPr>
          </a:p>
          <a:p>
            <a:pPr indent="0" lvl="0" marL="0" rtl="0" algn="ctr">
              <a:spcBef>
                <a:spcPts val="1600"/>
              </a:spcBef>
              <a:spcAft>
                <a:spcPts val="0"/>
              </a:spcAft>
              <a:buNone/>
            </a:pPr>
            <a:r>
              <a:t/>
            </a:r>
            <a:endParaRPr sz="1000">
              <a:solidFill>
                <a:srgbClr val="434343"/>
              </a:solidFill>
              <a:latin typeface="Arvo"/>
              <a:ea typeface="Arvo"/>
              <a:cs typeface="Arvo"/>
              <a:sym typeface="Arvo"/>
            </a:endParaRPr>
          </a:p>
          <a:p>
            <a:pPr indent="0" lvl="0" marL="0" rtl="0" algn="ctr">
              <a:spcBef>
                <a:spcPts val="1600"/>
              </a:spcBef>
              <a:spcAft>
                <a:spcPts val="0"/>
              </a:spcAft>
              <a:buNone/>
            </a:pPr>
            <a:r>
              <a:t/>
            </a:r>
            <a:endParaRPr sz="1000">
              <a:solidFill>
                <a:srgbClr val="434343"/>
              </a:solidFill>
              <a:latin typeface="Arvo"/>
              <a:ea typeface="Arvo"/>
              <a:cs typeface="Arvo"/>
              <a:sym typeface="Arvo"/>
            </a:endParaRPr>
          </a:p>
          <a:p>
            <a:pPr indent="0" lvl="0" marL="0" rtl="0" algn="ctr">
              <a:spcBef>
                <a:spcPts val="1600"/>
              </a:spcBef>
              <a:spcAft>
                <a:spcPts val="0"/>
              </a:spcAft>
              <a:buNone/>
            </a:pPr>
            <a:r>
              <a:t/>
            </a:r>
            <a:endParaRPr sz="1000">
              <a:solidFill>
                <a:srgbClr val="434343"/>
              </a:solidFill>
              <a:latin typeface="Arvo"/>
              <a:ea typeface="Arvo"/>
              <a:cs typeface="Arvo"/>
              <a:sym typeface="Arvo"/>
            </a:endParaRPr>
          </a:p>
          <a:p>
            <a:pPr indent="0" lvl="0" marL="0" rtl="0" algn="ctr">
              <a:spcBef>
                <a:spcPts val="1600"/>
              </a:spcBef>
              <a:spcAft>
                <a:spcPts val="0"/>
              </a:spcAft>
              <a:buNone/>
            </a:pPr>
            <a:r>
              <a:t/>
            </a:r>
            <a:endParaRPr sz="1000">
              <a:solidFill>
                <a:srgbClr val="434343"/>
              </a:solidFill>
              <a:latin typeface="Arvo"/>
              <a:ea typeface="Arvo"/>
              <a:cs typeface="Arvo"/>
              <a:sym typeface="Arvo"/>
            </a:endParaRPr>
          </a:p>
          <a:p>
            <a:pPr indent="0" lvl="0" marL="0" rtl="0" algn="ctr">
              <a:spcBef>
                <a:spcPts val="1600"/>
              </a:spcBef>
              <a:spcAft>
                <a:spcPts val="1600"/>
              </a:spcAft>
              <a:buNone/>
            </a:pPr>
            <a:r>
              <a:t/>
            </a:r>
            <a:endParaRPr sz="1000">
              <a:solidFill>
                <a:srgbClr val="434343"/>
              </a:solidFill>
              <a:latin typeface="Arvo"/>
              <a:ea typeface="Arvo"/>
              <a:cs typeface="Arvo"/>
              <a:sym typeface="Arvo"/>
            </a:endParaRPr>
          </a:p>
        </p:txBody>
      </p:sp>
      <p:sp>
        <p:nvSpPr>
          <p:cNvPr id="647" name="Google Shape;647;p38"/>
          <p:cNvSpPr txBox="1"/>
          <p:nvPr/>
        </p:nvSpPr>
        <p:spPr>
          <a:xfrm>
            <a:off x="4628500" y="583200"/>
            <a:ext cx="1431900" cy="28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s" sz="1000">
                <a:solidFill>
                  <a:srgbClr val="018790"/>
                </a:solidFill>
                <a:latin typeface="Arvo"/>
                <a:ea typeface="Arvo"/>
                <a:cs typeface="Arvo"/>
                <a:sym typeface="Arvo"/>
              </a:rPr>
              <a:t>NON FUNCTIONAL TESTING</a:t>
            </a:r>
            <a:endParaRPr sz="1000">
              <a:solidFill>
                <a:srgbClr val="018790"/>
              </a:solidFill>
              <a:latin typeface="Arvo"/>
              <a:ea typeface="Arvo"/>
              <a:cs typeface="Arvo"/>
              <a:sym typeface="Arvo"/>
            </a:endParaRPr>
          </a:p>
        </p:txBody>
      </p:sp>
      <p:sp>
        <p:nvSpPr>
          <p:cNvPr id="648" name="Google Shape;648;p38"/>
          <p:cNvSpPr txBox="1"/>
          <p:nvPr/>
        </p:nvSpPr>
        <p:spPr>
          <a:xfrm>
            <a:off x="2229650" y="659400"/>
            <a:ext cx="2253300" cy="28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s" sz="1000">
                <a:solidFill>
                  <a:srgbClr val="018790"/>
                </a:solidFill>
                <a:latin typeface="Arvo"/>
                <a:ea typeface="Arvo"/>
                <a:cs typeface="Arvo"/>
                <a:sym typeface="Arvo"/>
              </a:rPr>
              <a:t>FUNCTIONAL TESTING</a:t>
            </a:r>
            <a:endParaRPr>
              <a:solidFill>
                <a:srgbClr val="01879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39"/>
          <p:cNvSpPr txBox="1"/>
          <p:nvPr>
            <p:ph type="ctrTitle"/>
          </p:nvPr>
        </p:nvSpPr>
        <p:spPr>
          <a:xfrm>
            <a:off x="266500" y="1275800"/>
            <a:ext cx="8095500" cy="837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Idea: Help people create their own websites?</a:t>
            </a:r>
            <a:endParaRPr/>
          </a:p>
          <a:p>
            <a:pPr indent="0" lvl="0" marL="0" rtl="0" algn="r">
              <a:spcBef>
                <a:spcPts val="0"/>
              </a:spcBef>
              <a:spcAft>
                <a:spcPts val="0"/>
              </a:spcAft>
              <a:buNone/>
            </a:pPr>
            <a:r>
              <a:rPr lang="es"/>
              <a:t>requirements</a:t>
            </a:r>
            <a:endParaRPr/>
          </a:p>
          <a:p>
            <a:pPr indent="0" lvl="0" marL="0" rtl="0" algn="r">
              <a:spcBef>
                <a:spcPts val="0"/>
              </a:spcBef>
              <a:spcAft>
                <a:spcPts val="0"/>
              </a:spcAft>
              <a:buNone/>
            </a:pPr>
            <a:r>
              <a:rPr lang="es"/>
              <a:t>design</a:t>
            </a:r>
            <a:endParaRPr/>
          </a:p>
          <a:p>
            <a:pPr indent="0" lvl="0" marL="0" rtl="0" algn="r">
              <a:spcBef>
                <a:spcPts val="0"/>
              </a:spcBef>
              <a:spcAft>
                <a:spcPts val="0"/>
              </a:spcAft>
              <a:buNone/>
            </a:pPr>
            <a:r>
              <a:t/>
            </a:r>
            <a:endParaRPr/>
          </a:p>
        </p:txBody>
      </p:sp>
      <p:pic>
        <p:nvPicPr>
          <p:cNvPr descr="Karlie Kloss is an American supermodel, entrepreneur, and philanthropist. When it comes to creating her own stunning website, she uses Wix.com.&#10;&#10;Wix.com&#10;&#10;Create your stunning website today with Wix.com. No tech or design skills are needed! With beautiful templates, easy drag and drop tools and stunning design features, you’ll be able to create the website you want for your business.&#10;&#10;Wix has 100s of free, designer-made website templates to choose from. They're completely customizable - just click to change anything, like images, text, layout and more. Add popular web apps as you grow - like contact forms, online store, bookings and more. &#10;&#10;A mobile version of your website is automatically generated, so you'll look great on every device. Start with a free domain or connect your own custom domain to create a site that's completely your own. Upgrade to a professional Premium plan to get your own custom domain in just a few simple clicks. &#10;&#10;Explore the Wix App Market to discover 100s of popular business tools like Google Calendars, maps, music players, social feeds, online stores, bookings and so much more. No downloading needed! &#10;&#10;Got questions? Our dedicated support team is here to help. Check out our FAQs, tutorials, support videos and more. &#10;&#10;Create your stunning website today!&#10;&#10;&#10;http://www.wix.com/&#10;&#10;https://www.facebook.com/wix&#10;https://twitter.com/wix&#10;https://plus.google.com/+Wix/posts&#10;http://www.pinterest.com/wixcom/&#10;https://www.youtube.com/user/Wix&#10;http://en.wikipedia.org/wiki/Wix.com" id="654" name="Google Shape;654;p39" title="Build Your Website | Karlie Kloss // Wix Ad">
            <a:hlinkClick r:id="rId3"/>
          </p:cNvPr>
          <p:cNvPicPr preferRelativeResize="0"/>
          <p:nvPr/>
        </p:nvPicPr>
        <p:blipFill>
          <a:blip r:embed="rId4">
            <a:alphaModFix/>
          </a:blip>
          <a:stretch>
            <a:fillRect/>
          </a:stretch>
        </p:blipFill>
        <p:spPr>
          <a:xfrm>
            <a:off x="1415350" y="743525"/>
            <a:ext cx="4753075" cy="3564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pic>
        <p:nvPicPr>
          <p:cNvPr id="659" name="Google Shape;659;p40"/>
          <p:cNvPicPr preferRelativeResize="0"/>
          <p:nvPr/>
        </p:nvPicPr>
        <p:blipFill>
          <a:blip r:embed="rId3">
            <a:alphaModFix/>
          </a:blip>
          <a:stretch>
            <a:fillRect/>
          </a:stretch>
        </p:blipFill>
        <p:spPr>
          <a:xfrm>
            <a:off x="2382950" y="2824750"/>
            <a:ext cx="6247125" cy="1728426"/>
          </a:xfrm>
          <a:prstGeom prst="rect">
            <a:avLst/>
          </a:prstGeom>
          <a:noFill/>
          <a:ln>
            <a:noFill/>
          </a:ln>
        </p:spPr>
      </p:pic>
      <p:pic>
        <p:nvPicPr>
          <p:cNvPr id="660" name="Google Shape;660;p40"/>
          <p:cNvPicPr preferRelativeResize="0"/>
          <p:nvPr/>
        </p:nvPicPr>
        <p:blipFill>
          <a:blip r:embed="rId4">
            <a:alphaModFix/>
          </a:blip>
          <a:stretch>
            <a:fillRect/>
          </a:stretch>
        </p:blipFill>
        <p:spPr>
          <a:xfrm>
            <a:off x="157425" y="692225"/>
            <a:ext cx="5671857" cy="2051026"/>
          </a:xfrm>
          <a:prstGeom prst="rect">
            <a:avLst/>
          </a:prstGeom>
          <a:noFill/>
          <a:ln>
            <a:noFill/>
          </a:ln>
        </p:spPr>
      </p:pic>
      <p:sp>
        <p:nvSpPr>
          <p:cNvPr id="661" name="Google Shape;661;p40"/>
          <p:cNvSpPr txBox="1"/>
          <p:nvPr/>
        </p:nvSpPr>
        <p:spPr>
          <a:xfrm>
            <a:off x="3656475" y="-100"/>
            <a:ext cx="1415700" cy="51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3000">
                <a:solidFill>
                  <a:srgbClr val="434343"/>
                </a:solidFill>
                <a:latin typeface="Barlow Condensed SemiBold"/>
                <a:ea typeface="Barlow Condensed SemiBold"/>
                <a:cs typeface="Barlow Condensed SemiBold"/>
                <a:sym typeface="Barlow Condensed SemiBold"/>
              </a:rPr>
              <a:t>Wix.com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41"/>
          <p:cNvSpPr txBox="1"/>
          <p:nvPr>
            <p:ph type="ctrTitle"/>
          </p:nvPr>
        </p:nvSpPr>
        <p:spPr>
          <a:xfrm>
            <a:off x="266501" y="468450"/>
            <a:ext cx="80955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CUSTOMER NEEDS AND APP FEATURES </a:t>
            </a:r>
            <a:endParaRPr/>
          </a:p>
        </p:txBody>
      </p:sp>
      <p:sp>
        <p:nvSpPr>
          <p:cNvPr id="667" name="Google Shape;667;p41"/>
          <p:cNvSpPr txBox="1"/>
          <p:nvPr/>
        </p:nvSpPr>
        <p:spPr>
          <a:xfrm>
            <a:off x="700050" y="1680325"/>
            <a:ext cx="7743900" cy="36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u="sng">
                <a:solidFill>
                  <a:schemeClr val="hlink"/>
                </a:solidFill>
                <a:highlight>
                  <a:srgbClr val="F8F9FA"/>
                </a:highlight>
                <a:latin typeface="Arvo"/>
                <a:ea typeface="Arvo"/>
                <a:cs typeface="Arvo"/>
                <a:sym typeface="Arvo"/>
                <a:hlinkClick r:id="rId3"/>
              </a:rPr>
              <a:t>https://www.wix.com/features/main</a:t>
            </a:r>
            <a:endParaRPr sz="2400">
              <a:solidFill>
                <a:schemeClr val="dk1"/>
              </a:solidFill>
              <a:highlight>
                <a:srgbClr val="F8F9FA"/>
              </a:highlight>
              <a:latin typeface="Arvo"/>
              <a:ea typeface="Arvo"/>
              <a:cs typeface="Arvo"/>
              <a:sym typeface="Arv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Google Shape;672;p42"/>
          <p:cNvSpPr txBox="1"/>
          <p:nvPr>
            <p:ph type="ctrTitle"/>
          </p:nvPr>
        </p:nvSpPr>
        <p:spPr>
          <a:xfrm>
            <a:off x="1795512" y="1545452"/>
            <a:ext cx="55530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THANKS!</a:t>
            </a:r>
            <a:endParaRPr/>
          </a:p>
          <a:p>
            <a:pPr indent="0" lvl="0" marL="0" rtl="0" algn="ctr">
              <a:spcBef>
                <a:spcPts val="0"/>
              </a:spcBef>
              <a:spcAft>
                <a:spcPts val="0"/>
              </a:spcAft>
              <a:buNone/>
            </a:pPr>
            <a:r>
              <a:rPr i="1" lang="es" sz="2400">
                <a:latin typeface="Roboto Slab"/>
                <a:ea typeface="Roboto Slab"/>
                <a:cs typeface="Roboto Slab"/>
                <a:sym typeface="Roboto Slab"/>
              </a:rPr>
              <a:t>any questions?</a:t>
            </a:r>
            <a:endParaRPr i="1" sz="2400">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12"/>
          <p:cNvSpPr txBox="1"/>
          <p:nvPr>
            <p:ph idx="1" type="subTitle"/>
          </p:nvPr>
        </p:nvSpPr>
        <p:spPr>
          <a:xfrm>
            <a:off x="1234150" y="809950"/>
            <a:ext cx="6938100" cy="22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b="1" lang="es" sz="2400"/>
              <a:t>Business Requirements Document (BRD)</a:t>
            </a:r>
            <a:endParaRPr b="1" sz="2400"/>
          </a:p>
          <a:p>
            <a:pPr indent="-381000" lvl="1" marL="914400" rtl="0" algn="l">
              <a:spcBef>
                <a:spcPts val="0"/>
              </a:spcBef>
              <a:spcAft>
                <a:spcPts val="0"/>
              </a:spcAft>
              <a:buSzPts val="2400"/>
              <a:buChar char="○"/>
            </a:pPr>
            <a:r>
              <a:rPr lang="es" sz="2400"/>
              <a:t>contains expectations of the end user</a:t>
            </a:r>
            <a:endParaRPr sz="2400"/>
          </a:p>
          <a:p>
            <a:pPr indent="0" lvl="0" marL="914400" rtl="0" algn="l">
              <a:spcBef>
                <a:spcPts val="0"/>
              </a:spcBef>
              <a:spcAft>
                <a:spcPts val="0"/>
              </a:spcAft>
              <a:buNone/>
            </a:pPr>
            <a:r>
              <a:t/>
            </a:r>
            <a:endParaRPr sz="2400"/>
          </a:p>
          <a:p>
            <a:pPr indent="-381000" lvl="1" marL="914400" rtl="0" algn="l">
              <a:spcBef>
                <a:spcPts val="0"/>
              </a:spcBef>
              <a:spcAft>
                <a:spcPts val="0"/>
              </a:spcAft>
              <a:buSzPts val="2400"/>
              <a:buChar char="○"/>
            </a:pPr>
            <a:r>
              <a:rPr lang="es" sz="2400"/>
              <a:t>outlines the features and intended behavior of a software application</a:t>
            </a:r>
            <a:endParaRPr sz="2400"/>
          </a:p>
          <a:p>
            <a:pPr indent="-381000" lvl="0" marL="457200" rtl="0" algn="l">
              <a:spcBef>
                <a:spcPts val="0"/>
              </a:spcBef>
              <a:spcAft>
                <a:spcPts val="0"/>
              </a:spcAft>
              <a:buSzPts val="2400"/>
              <a:buChar char="●"/>
            </a:pPr>
            <a:r>
              <a:rPr b="1" lang="es" sz="2400"/>
              <a:t>Business Analysts </a:t>
            </a:r>
            <a:endParaRPr b="1" sz="2400"/>
          </a:p>
          <a:p>
            <a:pPr indent="-381000" lvl="1" marL="914400" rtl="0" algn="l">
              <a:spcBef>
                <a:spcPts val="0"/>
              </a:spcBef>
              <a:spcAft>
                <a:spcPts val="0"/>
              </a:spcAft>
              <a:buSzPts val="2400"/>
              <a:buChar char="○"/>
            </a:pPr>
            <a:r>
              <a:rPr lang="es" sz="2400"/>
              <a:t>gather information from a client</a:t>
            </a:r>
            <a:endParaRPr sz="2400"/>
          </a:p>
          <a:p>
            <a:pPr indent="-381000" lvl="1" marL="914400" rtl="0" algn="l">
              <a:spcBef>
                <a:spcPts val="0"/>
              </a:spcBef>
              <a:spcAft>
                <a:spcPts val="0"/>
              </a:spcAft>
              <a:buSzPts val="2400"/>
              <a:buChar char="○"/>
            </a:pPr>
            <a:r>
              <a:rPr lang="es" sz="2400"/>
              <a:t>analyze and document</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pic>
        <p:nvPicPr>
          <p:cNvPr id="404" name="Google Shape;404;p13"/>
          <p:cNvPicPr preferRelativeResize="0"/>
          <p:nvPr/>
        </p:nvPicPr>
        <p:blipFill>
          <a:blip r:embed="rId3">
            <a:alphaModFix/>
          </a:blip>
          <a:stretch>
            <a:fillRect/>
          </a:stretch>
        </p:blipFill>
        <p:spPr>
          <a:xfrm>
            <a:off x="2067200" y="101475"/>
            <a:ext cx="5512008" cy="4838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14"/>
          <p:cNvSpPr txBox="1"/>
          <p:nvPr>
            <p:ph idx="1" type="subTitle"/>
          </p:nvPr>
        </p:nvSpPr>
        <p:spPr>
          <a:xfrm>
            <a:off x="1868250" y="2708213"/>
            <a:ext cx="4020300" cy="3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10" name="Google Shape;410;p14"/>
          <p:cNvPicPr preferRelativeResize="0"/>
          <p:nvPr/>
        </p:nvPicPr>
        <p:blipFill>
          <a:blip r:embed="rId3">
            <a:alphaModFix/>
          </a:blip>
          <a:stretch>
            <a:fillRect/>
          </a:stretch>
        </p:blipFill>
        <p:spPr>
          <a:xfrm>
            <a:off x="1018150" y="91200"/>
            <a:ext cx="6844775" cy="50522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15"/>
          <p:cNvSpPr txBox="1"/>
          <p:nvPr>
            <p:ph idx="1" type="subTitle"/>
          </p:nvPr>
        </p:nvSpPr>
        <p:spPr>
          <a:xfrm>
            <a:off x="1697450" y="1021900"/>
            <a:ext cx="6938100" cy="2217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b="1" lang="es" sz="2400"/>
              <a:t>Software Design</a:t>
            </a:r>
            <a:r>
              <a:rPr lang="es" sz="2400"/>
              <a:t> is h</a:t>
            </a:r>
            <a:r>
              <a:rPr lang="es" sz="2400"/>
              <a:t>ow the application will be built. </a:t>
            </a:r>
            <a:endParaRPr sz="2400"/>
          </a:p>
          <a:p>
            <a:pPr indent="-381000" lvl="1" marL="914400" rtl="0" algn="l">
              <a:spcBef>
                <a:spcPts val="0"/>
              </a:spcBef>
              <a:spcAft>
                <a:spcPts val="0"/>
              </a:spcAft>
              <a:buSzPts val="2400"/>
              <a:buChar char="○"/>
            </a:pPr>
            <a:r>
              <a:rPr lang="es" sz="2400"/>
              <a:t>It is a structure of the software application</a:t>
            </a:r>
            <a:endParaRPr sz="2400"/>
          </a:p>
          <a:p>
            <a:pPr indent="-381000" lvl="0" marL="457200" rtl="0" algn="l">
              <a:spcBef>
                <a:spcPts val="0"/>
              </a:spcBef>
              <a:spcAft>
                <a:spcPts val="0"/>
              </a:spcAft>
              <a:buSzPts val="2400"/>
              <a:buChar char="●"/>
            </a:pPr>
            <a:r>
              <a:rPr b="1" lang="es" sz="2400"/>
              <a:t>Software</a:t>
            </a:r>
            <a:r>
              <a:rPr lang="es" sz="2400"/>
              <a:t> </a:t>
            </a:r>
            <a:r>
              <a:rPr b="1" lang="es" sz="2400"/>
              <a:t>architects</a:t>
            </a:r>
            <a:r>
              <a:rPr lang="es" sz="2400"/>
              <a:t> are responsible for laying out the overall design approach for a software solution</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pic>
        <p:nvPicPr>
          <p:cNvPr id="420" name="Google Shape;420;p16"/>
          <p:cNvPicPr preferRelativeResize="0"/>
          <p:nvPr/>
        </p:nvPicPr>
        <p:blipFill>
          <a:blip r:embed="rId3">
            <a:alphaModFix/>
          </a:blip>
          <a:stretch>
            <a:fillRect/>
          </a:stretch>
        </p:blipFill>
        <p:spPr>
          <a:xfrm>
            <a:off x="1720900" y="152400"/>
            <a:ext cx="6130906" cy="483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17"/>
          <p:cNvSpPr txBox="1"/>
          <p:nvPr>
            <p:ph idx="1" type="subTitle"/>
          </p:nvPr>
        </p:nvSpPr>
        <p:spPr>
          <a:xfrm>
            <a:off x="1315800" y="1011350"/>
            <a:ext cx="6938100" cy="22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400"/>
              <a:t>Software Testing</a:t>
            </a:r>
            <a:r>
              <a:rPr lang="es" sz="2400"/>
              <a:t> </a:t>
            </a:r>
            <a:endParaRPr sz="2400"/>
          </a:p>
          <a:p>
            <a:pPr indent="-381000" lvl="0" marL="457200" rtl="0" algn="l">
              <a:spcBef>
                <a:spcPts val="0"/>
              </a:spcBef>
              <a:spcAft>
                <a:spcPts val="0"/>
              </a:spcAft>
              <a:buSzPts val="2400"/>
              <a:buChar char="●"/>
            </a:pPr>
            <a:r>
              <a:rPr lang="es" sz="2400"/>
              <a:t>is the process of </a:t>
            </a:r>
            <a:r>
              <a:rPr b="1" lang="es" sz="2400"/>
              <a:t>validating </a:t>
            </a:r>
            <a:r>
              <a:rPr lang="es" sz="2400"/>
              <a:t>and </a:t>
            </a:r>
            <a:r>
              <a:rPr b="1" lang="es" sz="2400"/>
              <a:t>verifying</a:t>
            </a:r>
            <a:r>
              <a:rPr lang="es" sz="2400"/>
              <a:t> a software application</a:t>
            </a:r>
            <a:endParaRPr b="1" sz="2400"/>
          </a:p>
          <a:p>
            <a:pPr indent="0" lvl="0" marL="0" rtl="0" algn="l">
              <a:spcBef>
                <a:spcPts val="0"/>
              </a:spcBef>
              <a:spcAft>
                <a:spcPts val="0"/>
              </a:spcAft>
              <a:buNone/>
            </a:pPr>
            <a:r>
              <a:rPr b="1" lang="es" sz="2400"/>
              <a:t>QA Engineers </a:t>
            </a:r>
            <a:endParaRPr b="1" sz="2400"/>
          </a:p>
          <a:p>
            <a:pPr indent="-381000" lvl="0" marL="457200" rtl="0" algn="l">
              <a:spcBef>
                <a:spcPts val="0"/>
              </a:spcBef>
              <a:spcAft>
                <a:spcPts val="0"/>
              </a:spcAft>
              <a:buSzPts val="2400"/>
              <a:buChar char="●"/>
            </a:pPr>
            <a:r>
              <a:rPr lang="es" sz="2400"/>
              <a:t>make sure that the application works properly, </a:t>
            </a:r>
            <a:endParaRPr sz="2400"/>
          </a:p>
          <a:p>
            <a:pPr indent="-381000" lvl="1" marL="914400" rtl="0" algn="l">
              <a:spcBef>
                <a:spcPts val="0"/>
              </a:spcBef>
              <a:spcAft>
                <a:spcPts val="0"/>
              </a:spcAft>
              <a:buSzPts val="2400"/>
              <a:buChar char="○"/>
            </a:pPr>
            <a:r>
              <a:rPr lang="es" sz="2400"/>
              <a:t>whether the </a:t>
            </a:r>
            <a:r>
              <a:rPr b="1" lang="es" sz="2400"/>
              <a:t>actual results</a:t>
            </a:r>
            <a:r>
              <a:rPr lang="es" sz="2400"/>
              <a:t> match the </a:t>
            </a:r>
            <a:r>
              <a:rPr b="1" lang="es" sz="2400"/>
              <a:t>expected results </a:t>
            </a:r>
            <a:endParaRPr sz="2400"/>
          </a:p>
          <a:p>
            <a:pPr indent="-381000" lvl="1" marL="914400" rtl="0" algn="l">
              <a:spcBef>
                <a:spcPts val="0"/>
              </a:spcBef>
              <a:spcAft>
                <a:spcPts val="0"/>
              </a:spcAft>
              <a:buSzPts val="2400"/>
              <a:buChar char="○"/>
            </a:pPr>
            <a:r>
              <a:rPr lang="es" sz="2400"/>
              <a:t>they ensure that the software system is defect free</a:t>
            </a:r>
            <a:endParaRPr sz="2400"/>
          </a:p>
          <a:p>
            <a:pPr indent="-381000" lvl="1" marL="914400" rtl="0" algn="l">
              <a:spcBef>
                <a:spcPts val="0"/>
              </a:spcBef>
              <a:spcAft>
                <a:spcPts val="0"/>
              </a:spcAft>
              <a:buSzPts val="2400"/>
              <a:buChar char="○"/>
            </a:pPr>
            <a:r>
              <a:rPr lang="es" sz="2400"/>
              <a:t>manually or automated</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y Creative CV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