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01" r:id="rId2"/>
    <p:sldId id="575" r:id="rId3"/>
    <p:sldId id="576" r:id="rId4"/>
    <p:sldId id="577" r:id="rId5"/>
    <p:sldId id="578" r:id="rId6"/>
    <p:sldId id="580" r:id="rId7"/>
    <p:sldId id="581" r:id="rId8"/>
    <p:sldId id="582" r:id="rId9"/>
    <p:sldId id="586" r:id="rId10"/>
    <p:sldId id="261" r:id="rId11"/>
    <p:sldId id="591" r:id="rId12"/>
    <p:sldId id="592" r:id="rId13"/>
    <p:sldId id="593" r:id="rId14"/>
    <p:sldId id="594" r:id="rId15"/>
    <p:sldId id="595" r:id="rId16"/>
    <p:sldId id="596" r:id="rId17"/>
    <p:sldId id="597" r:id="rId18"/>
    <p:sldId id="260" r:id="rId19"/>
    <p:sldId id="262" r:id="rId20"/>
    <p:sldId id="271" r:id="rId21"/>
    <p:sldId id="263" r:id="rId22"/>
    <p:sldId id="264" r:id="rId23"/>
    <p:sldId id="265" r:id="rId24"/>
    <p:sldId id="267" r:id="rId25"/>
    <p:sldId id="268" r:id="rId26"/>
    <p:sldId id="258" r:id="rId27"/>
    <p:sldId id="337" r:id="rId28"/>
    <p:sldId id="339" r:id="rId29"/>
    <p:sldId id="616" r:id="rId30"/>
    <p:sldId id="336" r:id="rId31"/>
    <p:sldId id="351" r:id="rId32"/>
    <p:sldId id="356" r:id="rId33"/>
    <p:sldId id="355" r:id="rId34"/>
    <p:sldId id="269" r:id="rId35"/>
    <p:sldId id="270" r:id="rId36"/>
    <p:sldId id="285" r:id="rId37"/>
    <p:sldId id="280"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0" d="100"/>
          <a:sy n="110" d="100"/>
        </p:scale>
        <p:origin x="63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E1EA4E-BFC1-495C-8FB2-72EDFB06F56B}" type="doc">
      <dgm:prSet loTypeId="urn:microsoft.com/office/officeart/2005/8/layout/chevron1" loCatId="process" qsTypeId="urn:microsoft.com/office/officeart/2005/8/quickstyle/simple1" qsCatId="simple" csTypeId="urn:microsoft.com/office/officeart/2005/8/colors/accent1_2" csCatId="accent1" phldr="1"/>
      <dgm:spPr/>
    </dgm:pt>
    <dgm:pt modelId="{7E58AEBE-45DF-41C6-8C4E-D3B9681A33A7}">
      <dgm:prSet phldrT="[Text]"/>
      <dgm:spPr>
        <a:solidFill>
          <a:schemeClr val="bg2">
            <a:lumMod val="50000"/>
          </a:schemeClr>
        </a:solidFill>
      </dgm:spPr>
      <dgm:t>
        <a:bodyPr/>
        <a:lstStyle/>
        <a:p>
          <a:r>
            <a:rPr lang="en-US" dirty="0">
              <a:solidFill>
                <a:schemeClr val="tx1"/>
              </a:solidFill>
            </a:rPr>
            <a:t>Requirement</a:t>
          </a:r>
          <a:endParaRPr lang="en-US" dirty="0"/>
        </a:p>
      </dgm:t>
    </dgm:pt>
    <dgm:pt modelId="{1A54D798-994D-4BB9-BDAF-FA4A56DFCF2F}" type="parTrans" cxnId="{26CA4F68-D8D1-4B76-8C4B-7F635A02C4BA}">
      <dgm:prSet/>
      <dgm:spPr/>
      <dgm:t>
        <a:bodyPr/>
        <a:lstStyle/>
        <a:p>
          <a:endParaRPr lang="en-US"/>
        </a:p>
      </dgm:t>
    </dgm:pt>
    <dgm:pt modelId="{FBB8D878-2438-4354-92DB-BD31AA249B49}" type="sibTrans" cxnId="{26CA4F68-D8D1-4B76-8C4B-7F635A02C4BA}">
      <dgm:prSet/>
      <dgm:spPr/>
      <dgm:t>
        <a:bodyPr/>
        <a:lstStyle/>
        <a:p>
          <a:endParaRPr lang="en-US"/>
        </a:p>
      </dgm:t>
    </dgm:pt>
    <dgm:pt modelId="{1C1571BF-CFF0-45DD-838E-0BFA718B8899}">
      <dgm:prSet phldrT="[Text]"/>
      <dgm:spPr>
        <a:solidFill>
          <a:schemeClr val="bg2">
            <a:lumMod val="50000"/>
          </a:schemeClr>
        </a:solidFill>
      </dgm:spPr>
      <dgm:t>
        <a:bodyPr/>
        <a:lstStyle/>
        <a:p>
          <a:r>
            <a:rPr lang="en-US" dirty="0">
              <a:solidFill>
                <a:schemeClr val="tx1"/>
              </a:solidFill>
            </a:rPr>
            <a:t>Design</a:t>
          </a:r>
          <a:endParaRPr lang="en-US" dirty="0"/>
        </a:p>
      </dgm:t>
    </dgm:pt>
    <dgm:pt modelId="{A8563120-D7C7-437B-86ED-55EB56BCDFFC}" type="parTrans" cxnId="{214FAC00-0E62-4220-BA7C-885B718EC99A}">
      <dgm:prSet/>
      <dgm:spPr/>
      <dgm:t>
        <a:bodyPr/>
        <a:lstStyle/>
        <a:p>
          <a:endParaRPr lang="en-US"/>
        </a:p>
      </dgm:t>
    </dgm:pt>
    <dgm:pt modelId="{BCA17A36-7E88-46FF-A8E5-78D754CCE9C4}" type="sibTrans" cxnId="{214FAC00-0E62-4220-BA7C-885B718EC99A}">
      <dgm:prSet/>
      <dgm:spPr/>
      <dgm:t>
        <a:bodyPr/>
        <a:lstStyle/>
        <a:p>
          <a:endParaRPr lang="en-US"/>
        </a:p>
      </dgm:t>
    </dgm:pt>
    <dgm:pt modelId="{72A7AC08-70AA-4A94-BD05-65E2F4B77DD7}">
      <dgm:prSet phldrT="[Text]"/>
      <dgm:spPr>
        <a:solidFill>
          <a:schemeClr val="bg2">
            <a:lumMod val="50000"/>
          </a:schemeClr>
        </a:solidFill>
      </dgm:spPr>
      <dgm:t>
        <a:bodyPr/>
        <a:lstStyle/>
        <a:p>
          <a:r>
            <a:rPr lang="en-US" dirty="0">
              <a:solidFill>
                <a:schemeClr val="tx1"/>
              </a:solidFill>
            </a:rPr>
            <a:t>Development</a:t>
          </a:r>
          <a:endParaRPr lang="en-US" dirty="0"/>
        </a:p>
      </dgm:t>
    </dgm:pt>
    <dgm:pt modelId="{06A7DAA0-3D57-455F-84EA-57E01AE0D000}" type="parTrans" cxnId="{FB59C72A-6419-4AD4-8685-BB1B96A35776}">
      <dgm:prSet/>
      <dgm:spPr/>
      <dgm:t>
        <a:bodyPr/>
        <a:lstStyle/>
        <a:p>
          <a:endParaRPr lang="en-US"/>
        </a:p>
      </dgm:t>
    </dgm:pt>
    <dgm:pt modelId="{96EE7575-A078-461B-8E4C-F41EE3A8D5EA}" type="sibTrans" cxnId="{FB59C72A-6419-4AD4-8685-BB1B96A35776}">
      <dgm:prSet/>
      <dgm:spPr/>
      <dgm:t>
        <a:bodyPr/>
        <a:lstStyle/>
        <a:p>
          <a:endParaRPr lang="en-US"/>
        </a:p>
      </dgm:t>
    </dgm:pt>
    <dgm:pt modelId="{955C3259-E1F2-417F-B3A2-CE1AF66750B9}">
      <dgm:prSet phldrT="[Text]"/>
      <dgm:spPr>
        <a:solidFill>
          <a:schemeClr val="bg2">
            <a:lumMod val="50000"/>
          </a:schemeClr>
        </a:solidFill>
      </dgm:spPr>
      <dgm:t>
        <a:bodyPr/>
        <a:lstStyle/>
        <a:p>
          <a:r>
            <a:rPr lang="en-US" dirty="0">
              <a:solidFill>
                <a:schemeClr val="tx1"/>
              </a:solidFill>
            </a:rPr>
            <a:t>Testing</a:t>
          </a:r>
          <a:endParaRPr lang="en-US" dirty="0"/>
        </a:p>
      </dgm:t>
    </dgm:pt>
    <dgm:pt modelId="{ACDECD0C-0A57-455C-964B-A946F38FCBA7}" type="parTrans" cxnId="{34D4AA03-176F-406F-8B43-5B6E80168B41}">
      <dgm:prSet/>
      <dgm:spPr/>
      <dgm:t>
        <a:bodyPr/>
        <a:lstStyle/>
        <a:p>
          <a:endParaRPr lang="en-US"/>
        </a:p>
      </dgm:t>
    </dgm:pt>
    <dgm:pt modelId="{8D2B5A8F-BF38-4644-88E0-16D9ABA963F7}" type="sibTrans" cxnId="{34D4AA03-176F-406F-8B43-5B6E80168B41}">
      <dgm:prSet/>
      <dgm:spPr/>
      <dgm:t>
        <a:bodyPr/>
        <a:lstStyle/>
        <a:p>
          <a:endParaRPr lang="en-US"/>
        </a:p>
      </dgm:t>
    </dgm:pt>
    <dgm:pt modelId="{99891384-F46B-4571-8962-D2BF192ECA6F}">
      <dgm:prSet phldrT="[Text]"/>
      <dgm:spPr>
        <a:solidFill>
          <a:schemeClr val="bg2">
            <a:lumMod val="50000"/>
          </a:schemeClr>
        </a:solidFill>
      </dgm:spPr>
      <dgm:t>
        <a:bodyPr/>
        <a:lstStyle/>
        <a:p>
          <a:r>
            <a:rPr lang="en-US">
              <a:solidFill>
                <a:schemeClr val="tx1"/>
              </a:solidFill>
            </a:rPr>
            <a:t>Release</a:t>
          </a:r>
          <a:endParaRPr lang="en-US" dirty="0"/>
        </a:p>
      </dgm:t>
    </dgm:pt>
    <dgm:pt modelId="{921511AB-0DEF-4827-A619-C1444E48ECE4}" type="parTrans" cxnId="{D24DF6CE-248E-477C-9EE5-5F1816A81844}">
      <dgm:prSet/>
      <dgm:spPr/>
      <dgm:t>
        <a:bodyPr/>
        <a:lstStyle/>
        <a:p>
          <a:endParaRPr lang="en-US"/>
        </a:p>
      </dgm:t>
    </dgm:pt>
    <dgm:pt modelId="{0DB2E442-01DD-455A-A113-4A0A6DB1D501}" type="sibTrans" cxnId="{D24DF6CE-248E-477C-9EE5-5F1816A81844}">
      <dgm:prSet/>
      <dgm:spPr/>
      <dgm:t>
        <a:bodyPr/>
        <a:lstStyle/>
        <a:p>
          <a:endParaRPr lang="en-US"/>
        </a:p>
      </dgm:t>
    </dgm:pt>
    <dgm:pt modelId="{23B826F4-3769-47F4-9998-0790F097B08F}">
      <dgm:prSet phldrT="[Text]"/>
      <dgm:spPr>
        <a:solidFill>
          <a:schemeClr val="bg2">
            <a:lumMod val="50000"/>
          </a:schemeClr>
        </a:solidFill>
      </dgm:spPr>
      <dgm:t>
        <a:bodyPr/>
        <a:lstStyle/>
        <a:p>
          <a:r>
            <a:rPr lang="en-US" dirty="0">
              <a:solidFill>
                <a:schemeClr val="tx1"/>
              </a:solidFill>
            </a:rPr>
            <a:t>Maintenance</a:t>
          </a:r>
          <a:endParaRPr lang="en-US" dirty="0"/>
        </a:p>
      </dgm:t>
    </dgm:pt>
    <dgm:pt modelId="{09BD9554-C3D0-4D03-9DFE-E840F6D645CB}" type="parTrans" cxnId="{B9018E87-3723-4AC4-B859-24CB1CF109AC}">
      <dgm:prSet/>
      <dgm:spPr/>
      <dgm:t>
        <a:bodyPr/>
        <a:lstStyle/>
        <a:p>
          <a:endParaRPr lang="en-US"/>
        </a:p>
      </dgm:t>
    </dgm:pt>
    <dgm:pt modelId="{BF24E2A2-E2F1-412C-AB14-DC79AAF9F26B}" type="sibTrans" cxnId="{B9018E87-3723-4AC4-B859-24CB1CF109AC}">
      <dgm:prSet/>
      <dgm:spPr/>
      <dgm:t>
        <a:bodyPr/>
        <a:lstStyle/>
        <a:p>
          <a:endParaRPr lang="en-US"/>
        </a:p>
      </dgm:t>
    </dgm:pt>
    <dgm:pt modelId="{5CC3706F-7197-4739-BBBA-389C86E8E6CA}" type="pres">
      <dgm:prSet presAssocID="{85E1EA4E-BFC1-495C-8FB2-72EDFB06F56B}" presName="Name0" presStyleCnt="0">
        <dgm:presLayoutVars>
          <dgm:dir/>
          <dgm:animLvl val="lvl"/>
          <dgm:resizeHandles val="exact"/>
        </dgm:presLayoutVars>
      </dgm:prSet>
      <dgm:spPr/>
    </dgm:pt>
    <dgm:pt modelId="{FF039569-1813-4CFE-93DC-0E3AD8F9AF9A}" type="pres">
      <dgm:prSet presAssocID="{7E58AEBE-45DF-41C6-8C4E-D3B9681A33A7}" presName="parTxOnly" presStyleLbl="node1" presStyleIdx="0" presStyleCnt="6">
        <dgm:presLayoutVars>
          <dgm:chMax val="0"/>
          <dgm:chPref val="0"/>
          <dgm:bulletEnabled val="1"/>
        </dgm:presLayoutVars>
      </dgm:prSet>
      <dgm:spPr/>
    </dgm:pt>
    <dgm:pt modelId="{A24AF7A6-72AE-469A-9CAB-1AB7BB6C923C}" type="pres">
      <dgm:prSet presAssocID="{FBB8D878-2438-4354-92DB-BD31AA249B49}" presName="parTxOnlySpace" presStyleCnt="0"/>
      <dgm:spPr/>
    </dgm:pt>
    <dgm:pt modelId="{D68EB2C1-EBAF-4BB6-8A5E-034235423501}" type="pres">
      <dgm:prSet presAssocID="{1C1571BF-CFF0-45DD-838E-0BFA718B8899}" presName="parTxOnly" presStyleLbl="node1" presStyleIdx="1" presStyleCnt="6">
        <dgm:presLayoutVars>
          <dgm:chMax val="0"/>
          <dgm:chPref val="0"/>
          <dgm:bulletEnabled val="1"/>
        </dgm:presLayoutVars>
      </dgm:prSet>
      <dgm:spPr/>
    </dgm:pt>
    <dgm:pt modelId="{2E09D00F-63DE-4061-AD64-E8A511229664}" type="pres">
      <dgm:prSet presAssocID="{BCA17A36-7E88-46FF-A8E5-78D754CCE9C4}" presName="parTxOnlySpace" presStyleCnt="0"/>
      <dgm:spPr/>
    </dgm:pt>
    <dgm:pt modelId="{E1633497-E671-48EE-A4E9-0DF65CD7FB06}" type="pres">
      <dgm:prSet presAssocID="{72A7AC08-70AA-4A94-BD05-65E2F4B77DD7}" presName="parTxOnly" presStyleLbl="node1" presStyleIdx="2" presStyleCnt="6">
        <dgm:presLayoutVars>
          <dgm:chMax val="0"/>
          <dgm:chPref val="0"/>
          <dgm:bulletEnabled val="1"/>
        </dgm:presLayoutVars>
      </dgm:prSet>
      <dgm:spPr/>
    </dgm:pt>
    <dgm:pt modelId="{6AB98BD3-4C47-434A-A9FC-91FA04B8FAA3}" type="pres">
      <dgm:prSet presAssocID="{96EE7575-A078-461B-8E4C-F41EE3A8D5EA}" presName="parTxOnlySpace" presStyleCnt="0"/>
      <dgm:spPr/>
    </dgm:pt>
    <dgm:pt modelId="{354FA40A-C0A7-4DF2-8F12-B9C3639228D2}" type="pres">
      <dgm:prSet presAssocID="{955C3259-E1F2-417F-B3A2-CE1AF66750B9}" presName="parTxOnly" presStyleLbl="node1" presStyleIdx="3" presStyleCnt="6">
        <dgm:presLayoutVars>
          <dgm:chMax val="0"/>
          <dgm:chPref val="0"/>
          <dgm:bulletEnabled val="1"/>
        </dgm:presLayoutVars>
      </dgm:prSet>
      <dgm:spPr/>
    </dgm:pt>
    <dgm:pt modelId="{F120961A-B54E-41B9-ACD3-BDF763E35E3E}" type="pres">
      <dgm:prSet presAssocID="{8D2B5A8F-BF38-4644-88E0-16D9ABA963F7}" presName="parTxOnlySpace" presStyleCnt="0"/>
      <dgm:spPr/>
    </dgm:pt>
    <dgm:pt modelId="{1F9796A9-CF61-4303-9369-3E4AC36D70FD}" type="pres">
      <dgm:prSet presAssocID="{99891384-F46B-4571-8962-D2BF192ECA6F}" presName="parTxOnly" presStyleLbl="node1" presStyleIdx="4" presStyleCnt="6">
        <dgm:presLayoutVars>
          <dgm:chMax val="0"/>
          <dgm:chPref val="0"/>
          <dgm:bulletEnabled val="1"/>
        </dgm:presLayoutVars>
      </dgm:prSet>
      <dgm:spPr/>
    </dgm:pt>
    <dgm:pt modelId="{D117DB7C-D00B-4F0E-8BF4-1C2D4952C73D}" type="pres">
      <dgm:prSet presAssocID="{0DB2E442-01DD-455A-A113-4A0A6DB1D501}" presName="parTxOnlySpace" presStyleCnt="0"/>
      <dgm:spPr/>
    </dgm:pt>
    <dgm:pt modelId="{34A24D3B-E4D3-406F-BFEA-4EFDF892F247}" type="pres">
      <dgm:prSet presAssocID="{23B826F4-3769-47F4-9998-0790F097B08F}" presName="parTxOnly" presStyleLbl="node1" presStyleIdx="5" presStyleCnt="6">
        <dgm:presLayoutVars>
          <dgm:chMax val="0"/>
          <dgm:chPref val="0"/>
          <dgm:bulletEnabled val="1"/>
        </dgm:presLayoutVars>
      </dgm:prSet>
      <dgm:spPr/>
    </dgm:pt>
  </dgm:ptLst>
  <dgm:cxnLst>
    <dgm:cxn modelId="{214FAC00-0E62-4220-BA7C-885B718EC99A}" srcId="{85E1EA4E-BFC1-495C-8FB2-72EDFB06F56B}" destId="{1C1571BF-CFF0-45DD-838E-0BFA718B8899}" srcOrd="1" destOrd="0" parTransId="{A8563120-D7C7-437B-86ED-55EB56BCDFFC}" sibTransId="{BCA17A36-7E88-46FF-A8E5-78D754CCE9C4}"/>
    <dgm:cxn modelId="{34D4AA03-176F-406F-8B43-5B6E80168B41}" srcId="{85E1EA4E-BFC1-495C-8FB2-72EDFB06F56B}" destId="{955C3259-E1F2-417F-B3A2-CE1AF66750B9}" srcOrd="3" destOrd="0" parTransId="{ACDECD0C-0A57-455C-964B-A946F38FCBA7}" sibTransId="{8D2B5A8F-BF38-4644-88E0-16D9ABA963F7}"/>
    <dgm:cxn modelId="{2E71C603-9FCE-4D80-85E4-C61269F08DBB}" type="presOf" srcId="{955C3259-E1F2-417F-B3A2-CE1AF66750B9}" destId="{354FA40A-C0A7-4DF2-8F12-B9C3639228D2}" srcOrd="0" destOrd="0" presId="urn:microsoft.com/office/officeart/2005/8/layout/chevron1"/>
    <dgm:cxn modelId="{8E82030D-B641-4CDA-BBFB-83B1FF82E6B8}" type="presOf" srcId="{1C1571BF-CFF0-45DD-838E-0BFA718B8899}" destId="{D68EB2C1-EBAF-4BB6-8A5E-034235423501}" srcOrd="0" destOrd="0" presId="urn:microsoft.com/office/officeart/2005/8/layout/chevron1"/>
    <dgm:cxn modelId="{FB59C72A-6419-4AD4-8685-BB1B96A35776}" srcId="{85E1EA4E-BFC1-495C-8FB2-72EDFB06F56B}" destId="{72A7AC08-70AA-4A94-BD05-65E2F4B77DD7}" srcOrd="2" destOrd="0" parTransId="{06A7DAA0-3D57-455F-84EA-57E01AE0D000}" sibTransId="{96EE7575-A078-461B-8E4C-F41EE3A8D5EA}"/>
    <dgm:cxn modelId="{A78B8D3A-F29F-40E3-B9F5-C2AAB265BC40}" type="presOf" srcId="{99891384-F46B-4571-8962-D2BF192ECA6F}" destId="{1F9796A9-CF61-4303-9369-3E4AC36D70FD}" srcOrd="0" destOrd="0" presId="urn:microsoft.com/office/officeart/2005/8/layout/chevron1"/>
    <dgm:cxn modelId="{26CA4F68-D8D1-4B76-8C4B-7F635A02C4BA}" srcId="{85E1EA4E-BFC1-495C-8FB2-72EDFB06F56B}" destId="{7E58AEBE-45DF-41C6-8C4E-D3B9681A33A7}" srcOrd="0" destOrd="0" parTransId="{1A54D798-994D-4BB9-BDAF-FA4A56DFCF2F}" sibTransId="{FBB8D878-2438-4354-92DB-BD31AA249B49}"/>
    <dgm:cxn modelId="{F7EA0D4C-6EE4-4888-BB86-EF462FF83625}" type="presOf" srcId="{85E1EA4E-BFC1-495C-8FB2-72EDFB06F56B}" destId="{5CC3706F-7197-4739-BBBA-389C86E8E6CA}" srcOrd="0" destOrd="0" presId="urn:microsoft.com/office/officeart/2005/8/layout/chevron1"/>
    <dgm:cxn modelId="{EE5B7357-889C-451B-AB42-55128226AA17}" type="presOf" srcId="{7E58AEBE-45DF-41C6-8C4E-D3B9681A33A7}" destId="{FF039569-1813-4CFE-93DC-0E3AD8F9AF9A}" srcOrd="0" destOrd="0" presId="urn:microsoft.com/office/officeart/2005/8/layout/chevron1"/>
    <dgm:cxn modelId="{B9018E87-3723-4AC4-B859-24CB1CF109AC}" srcId="{85E1EA4E-BFC1-495C-8FB2-72EDFB06F56B}" destId="{23B826F4-3769-47F4-9998-0790F097B08F}" srcOrd="5" destOrd="0" parTransId="{09BD9554-C3D0-4D03-9DFE-E840F6D645CB}" sibTransId="{BF24E2A2-E2F1-412C-AB14-DC79AAF9F26B}"/>
    <dgm:cxn modelId="{1BF582AD-D277-42F6-84D3-BBAB67E0E75C}" type="presOf" srcId="{72A7AC08-70AA-4A94-BD05-65E2F4B77DD7}" destId="{E1633497-E671-48EE-A4E9-0DF65CD7FB06}" srcOrd="0" destOrd="0" presId="urn:microsoft.com/office/officeart/2005/8/layout/chevron1"/>
    <dgm:cxn modelId="{2271A3AE-2DC1-48D2-91D9-809FB2C398DB}" type="presOf" srcId="{23B826F4-3769-47F4-9998-0790F097B08F}" destId="{34A24D3B-E4D3-406F-BFEA-4EFDF892F247}" srcOrd="0" destOrd="0" presId="urn:microsoft.com/office/officeart/2005/8/layout/chevron1"/>
    <dgm:cxn modelId="{D24DF6CE-248E-477C-9EE5-5F1816A81844}" srcId="{85E1EA4E-BFC1-495C-8FB2-72EDFB06F56B}" destId="{99891384-F46B-4571-8962-D2BF192ECA6F}" srcOrd="4" destOrd="0" parTransId="{921511AB-0DEF-4827-A619-C1444E48ECE4}" sibTransId="{0DB2E442-01DD-455A-A113-4A0A6DB1D501}"/>
    <dgm:cxn modelId="{D5DDE673-C619-465A-93AF-B0F4CE1E5F5C}" type="presParOf" srcId="{5CC3706F-7197-4739-BBBA-389C86E8E6CA}" destId="{FF039569-1813-4CFE-93DC-0E3AD8F9AF9A}" srcOrd="0" destOrd="0" presId="urn:microsoft.com/office/officeart/2005/8/layout/chevron1"/>
    <dgm:cxn modelId="{0C0D6911-EEF7-4C8C-A48A-46036B10D9FB}" type="presParOf" srcId="{5CC3706F-7197-4739-BBBA-389C86E8E6CA}" destId="{A24AF7A6-72AE-469A-9CAB-1AB7BB6C923C}" srcOrd="1" destOrd="0" presId="urn:microsoft.com/office/officeart/2005/8/layout/chevron1"/>
    <dgm:cxn modelId="{1DA9CC2E-F4FB-4D6A-B3EA-E0BDDF4AFBD4}" type="presParOf" srcId="{5CC3706F-7197-4739-BBBA-389C86E8E6CA}" destId="{D68EB2C1-EBAF-4BB6-8A5E-034235423501}" srcOrd="2" destOrd="0" presId="urn:microsoft.com/office/officeart/2005/8/layout/chevron1"/>
    <dgm:cxn modelId="{5A6AC6F4-9EE7-4C47-AA3F-83F673538C8A}" type="presParOf" srcId="{5CC3706F-7197-4739-BBBA-389C86E8E6CA}" destId="{2E09D00F-63DE-4061-AD64-E8A511229664}" srcOrd="3" destOrd="0" presId="urn:microsoft.com/office/officeart/2005/8/layout/chevron1"/>
    <dgm:cxn modelId="{F1A2ED00-83DA-4840-804C-474AF5812CAE}" type="presParOf" srcId="{5CC3706F-7197-4739-BBBA-389C86E8E6CA}" destId="{E1633497-E671-48EE-A4E9-0DF65CD7FB06}" srcOrd="4" destOrd="0" presId="urn:microsoft.com/office/officeart/2005/8/layout/chevron1"/>
    <dgm:cxn modelId="{7282CC39-49AB-4E22-B03F-9F5C5DE47CC7}" type="presParOf" srcId="{5CC3706F-7197-4739-BBBA-389C86E8E6CA}" destId="{6AB98BD3-4C47-434A-A9FC-91FA04B8FAA3}" srcOrd="5" destOrd="0" presId="urn:microsoft.com/office/officeart/2005/8/layout/chevron1"/>
    <dgm:cxn modelId="{0F0AFE6D-080F-470E-B511-DF6B2205C4FA}" type="presParOf" srcId="{5CC3706F-7197-4739-BBBA-389C86E8E6CA}" destId="{354FA40A-C0A7-4DF2-8F12-B9C3639228D2}" srcOrd="6" destOrd="0" presId="urn:microsoft.com/office/officeart/2005/8/layout/chevron1"/>
    <dgm:cxn modelId="{C3EA714B-DBC6-45E2-A96B-E39EFDD5AEA0}" type="presParOf" srcId="{5CC3706F-7197-4739-BBBA-389C86E8E6CA}" destId="{F120961A-B54E-41B9-ACD3-BDF763E35E3E}" srcOrd="7" destOrd="0" presId="urn:microsoft.com/office/officeart/2005/8/layout/chevron1"/>
    <dgm:cxn modelId="{05A05059-13E3-4AE3-B613-893497A158D5}" type="presParOf" srcId="{5CC3706F-7197-4739-BBBA-389C86E8E6CA}" destId="{1F9796A9-CF61-4303-9369-3E4AC36D70FD}" srcOrd="8" destOrd="0" presId="urn:microsoft.com/office/officeart/2005/8/layout/chevron1"/>
    <dgm:cxn modelId="{6DF18D95-B2C6-46E9-86B8-FFD889B80A18}" type="presParOf" srcId="{5CC3706F-7197-4739-BBBA-389C86E8E6CA}" destId="{D117DB7C-D00B-4F0E-8BF4-1C2D4952C73D}" srcOrd="9" destOrd="0" presId="urn:microsoft.com/office/officeart/2005/8/layout/chevron1"/>
    <dgm:cxn modelId="{7A8E57FA-A59A-41CA-BBBA-97376524E158}" type="presParOf" srcId="{5CC3706F-7197-4739-BBBA-389C86E8E6CA}" destId="{34A24D3B-E4D3-406F-BFEA-4EFDF892F247}"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E1EA4E-BFC1-495C-8FB2-72EDFB06F56B}" type="doc">
      <dgm:prSet loTypeId="urn:microsoft.com/office/officeart/2005/8/layout/chevron1" loCatId="process" qsTypeId="urn:microsoft.com/office/officeart/2005/8/quickstyle/simple1" qsCatId="simple" csTypeId="urn:microsoft.com/office/officeart/2005/8/colors/accent1_2" csCatId="accent1" phldr="1"/>
      <dgm:spPr/>
    </dgm:pt>
    <dgm:pt modelId="{7E58AEBE-45DF-41C6-8C4E-D3B9681A33A7}">
      <dgm:prSet phldrT="[Text]"/>
      <dgm:spPr>
        <a:solidFill>
          <a:schemeClr val="tx2">
            <a:lumMod val="60000"/>
            <a:lumOff val="40000"/>
          </a:schemeClr>
        </a:solidFill>
      </dgm:spPr>
      <dgm:t>
        <a:bodyPr/>
        <a:lstStyle/>
        <a:p>
          <a:r>
            <a:rPr lang="en-US" dirty="0">
              <a:solidFill>
                <a:schemeClr val="tx1"/>
              </a:solidFill>
            </a:rPr>
            <a:t>Requirement Study </a:t>
          </a:r>
          <a:endParaRPr lang="en-US" dirty="0"/>
        </a:p>
      </dgm:t>
    </dgm:pt>
    <dgm:pt modelId="{1A54D798-994D-4BB9-BDAF-FA4A56DFCF2F}" type="parTrans" cxnId="{26CA4F68-D8D1-4B76-8C4B-7F635A02C4BA}">
      <dgm:prSet/>
      <dgm:spPr/>
      <dgm:t>
        <a:bodyPr/>
        <a:lstStyle/>
        <a:p>
          <a:endParaRPr lang="en-US"/>
        </a:p>
      </dgm:t>
    </dgm:pt>
    <dgm:pt modelId="{FBB8D878-2438-4354-92DB-BD31AA249B49}" type="sibTrans" cxnId="{26CA4F68-D8D1-4B76-8C4B-7F635A02C4BA}">
      <dgm:prSet/>
      <dgm:spPr/>
      <dgm:t>
        <a:bodyPr/>
        <a:lstStyle/>
        <a:p>
          <a:endParaRPr lang="en-US"/>
        </a:p>
      </dgm:t>
    </dgm:pt>
    <dgm:pt modelId="{1C1571BF-CFF0-45DD-838E-0BFA718B8899}">
      <dgm:prSet phldrT="[Text]"/>
      <dgm:spPr>
        <a:solidFill>
          <a:schemeClr val="tx2">
            <a:lumMod val="60000"/>
            <a:lumOff val="40000"/>
          </a:schemeClr>
        </a:solidFill>
      </dgm:spPr>
      <dgm:t>
        <a:bodyPr/>
        <a:lstStyle/>
        <a:p>
          <a:r>
            <a:rPr lang="en-US" dirty="0">
              <a:solidFill>
                <a:schemeClr val="tx1"/>
              </a:solidFill>
            </a:rPr>
            <a:t>Test Planning</a:t>
          </a:r>
          <a:endParaRPr lang="en-US" dirty="0"/>
        </a:p>
      </dgm:t>
    </dgm:pt>
    <dgm:pt modelId="{A8563120-D7C7-437B-86ED-55EB56BCDFFC}" type="parTrans" cxnId="{214FAC00-0E62-4220-BA7C-885B718EC99A}">
      <dgm:prSet/>
      <dgm:spPr/>
      <dgm:t>
        <a:bodyPr/>
        <a:lstStyle/>
        <a:p>
          <a:endParaRPr lang="en-US"/>
        </a:p>
      </dgm:t>
    </dgm:pt>
    <dgm:pt modelId="{BCA17A36-7E88-46FF-A8E5-78D754CCE9C4}" type="sibTrans" cxnId="{214FAC00-0E62-4220-BA7C-885B718EC99A}">
      <dgm:prSet/>
      <dgm:spPr/>
      <dgm:t>
        <a:bodyPr/>
        <a:lstStyle/>
        <a:p>
          <a:endParaRPr lang="en-US"/>
        </a:p>
      </dgm:t>
    </dgm:pt>
    <dgm:pt modelId="{72A7AC08-70AA-4A94-BD05-65E2F4B77DD7}">
      <dgm:prSet phldrT="[Text]"/>
      <dgm:spPr>
        <a:solidFill>
          <a:schemeClr val="tx2">
            <a:lumMod val="60000"/>
            <a:lumOff val="40000"/>
          </a:schemeClr>
        </a:solidFill>
      </dgm:spPr>
      <dgm:t>
        <a:bodyPr/>
        <a:lstStyle/>
        <a:p>
          <a:r>
            <a:rPr lang="en-US" dirty="0">
              <a:solidFill>
                <a:schemeClr val="tx1"/>
              </a:solidFill>
            </a:rPr>
            <a:t>Writing Test Cases </a:t>
          </a:r>
          <a:endParaRPr lang="en-US" dirty="0"/>
        </a:p>
      </dgm:t>
    </dgm:pt>
    <dgm:pt modelId="{06A7DAA0-3D57-455F-84EA-57E01AE0D000}" type="parTrans" cxnId="{FB59C72A-6419-4AD4-8685-BB1B96A35776}">
      <dgm:prSet/>
      <dgm:spPr/>
      <dgm:t>
        <a:bodyPr/>
        <a:lstStyle/>
        <a:p>
          <a:endParaRPr lang="en-US"/>
        </a:p>
      </dgm:t>
    </dgm:pt>
    <dgm:pt modelId="{96EE7575-A078-461B-8E4C-F41EE3A8D5EA}" type="sibTrans" cxnId="{FB59C72A-6419-4AD4-8685-BB1B96A35776}">
      <dgm:prSet/>
      <dgm:spPr/>
      <dgm:t>
        <a:bodyPr/>
        <a:lstStyle/>
        <a:p>
          <a:endParaRPr lang="en-US"/>
        </a:p>
      </dgm:t>
    </dgm:pt>
    <dgm:pt modelId="{955C3259-E1F2-417F-B3A2-CE1AF66750B9}">
      <dgm:prSet phldrT="[Text]"/>
      <dgm:spPr>
        <a:solidFill>
          <a:schemeClr val="tx2">
            <a:lumMod val="60000"/>
            <a:lumOff val="40000"/>
          </a:schemeClr>
        </a:solidFill>
      </dgm:spPr>
      <dgm:t>
        <a:bodyPr/>
        <a:lstStyle/>
        <a:p>
          <a:r>
            <a:rPr lang="en-US" dirty="0">
              <a:solidFill>
                <a:schemeClr val="tx1"/>
              </a:solidFill>
            </a:rPr>
            <a:t>Review the Test Cases </a:t>
          </a:r>
          <a:endParaRPr lang="en-US" dirty="0"/>
        </a:p>
      </dgm:t>
    </dgm:pt>
    <dgm:pt modelId="{ACDECD0C-0A57-455C-964B-A946F38FCBA7}" type="parTrans" cxnId="{34D4AA03-176F-406F-8B43-5B6E80168B41}">
      <dgm:prSet/>
      <dgm:spPr/>
      <dgm:t>
        <a:bodyPr/>
        <a:lstStyle/>
        <a:p>
          <a:endParaRPr lang="en-US"/>
        </a:p>
      </dgm:t>
    </dgm:pt>
    <dgm:pt modelId="{8D2B5A8F-BF38-4644-88E0-16D9ABA963F7}" type="sibTrans" cxnId="{34D4AA03-176F-406F-8B43-5B6E80168B41}">
      <dgm:prSet/>
      <dgm:spPr/>
      <dgm:t>
        <a:bodyPr/>
        <a:lstStyle/>
        <a:p>
          <a:endParaRPr lang="en-US"/>
        </a:p>
      </dgm:t>
    </dgm:pt>
    <dgm:pt modelId="{99891384-F46B-4571-8962-D2BF192ECA6F}">
      <dgm:prSet phldrT="[Text]"/>
      <dgm:spPr>
        <a:solidFill>
          <a:schemeClr val="tx2">
            <a:lumMod val="60000"/>
            <a:lumOff val="40000"/>
          </a:schemeClr>
        </a:solidFill>
      </dgm:spPr>
      <dgm:t>
        <a:bodyPr/>
        <a:lstStyle/>
        <a:p>
          <a:r>
            <a:rPr lang="en-US" dirty="0">
              <a:solidFill>
                <a:schemeClr val="tx1"/>
              </a:solidFill>
            </a:rPr>
            <a:t>Executing the Test Cases </a:t>
          </a:r>
          <a:endParaRPr lang="en-US" dirty="0"/>
        </a:p>
      </dgm:t>
    </dgm:pt>
    <dgm:pt modelId="{921511AB-0DEF-4827-A619-C1444E48ECE4}" type="parTrans" cxnId="{D24DF6CE-248E-477C-9EE5-5F1816A81844}">
      <dgm:prSet/>
      <dgm:spPr/>
      <dgm:t>
        <a:bodyPr/>
        <a:lstStyle/>
        <a:p>
          <a:endParaRPr lang="en-US"/>
        </a:p>
      </dgm:t>
    </dgm:pt>
    <dgm:pt modelId="{0DB2E442-01DD-455A-A113-4A0A6DB1D501}" type="sibTrans" cxnId="{D24DF6CE-248E-477C-9EE5-5F1816A81844}">
      <dgm:prSet/>
      <dgm:spPr/>
      <dgm:t>
        <a:bodyPr/>
        <a:lstStyle/>
        <a:p>
          <a:endParaRPr lang="en-US"/>
        </a:p>
      </dgm:t>
    </dgm:pt>
    <dgm:pt modelId="{23B826F4-3769-47F4-9998-0790F097B08F}">
      <dgm:prSet phldrT="[Text]"/>
      <dgm:spPr>
        <a:solidFill>
          <a:schemeClr val="tx2">
            <a:lumMod val="60000"/>
            <a:lumOff val="40000"/>
          </a:schemeClr>
        </a:solidFill>
      </dgm:spPr>
      <dgm:t>
        <a:bodyPr/>
        <a:lstStyle/>
        <a:p>
          <a:r>
            <a:rPr lang="en-US" dirty="0">
              <a:solidFill>
                <a:schemeClr val="tx1"/>
              </a:solidFill>
            </a:rPr>
            <a:t>Bug logging and tracking</a:t>
          </a:r>
          <a:endParaRPr lang="en-US" dirty="0"/>
        </a:p>
      </dgm:t>
    </dgm:pt>
    <dgm:pt modelId="{09BD9554-C3D0-4D03-9DFE-E840F6D645CB}" type="parTrans" cxnId="{B9018E87-3723-4AC4-B859-24CB1CF109AC}">
      <dgm:prSet/>
      <dgm:spPr/>
      <dgm:t>
        <a:bodyPr/>
        <a:lstStyle/>
        <a:p>
          <a:endParaRPr lang="en-US"/>
        </a:p>
      </dgm:t>
    </dgm:pt>
    <dgm:pt modelId="{BF24E2A2-E2F1-412C-AB14-DC79AAF9F26B}" type="sibTrans" cxnId="{B9018E87-3723-4AC4-B859-24CB1CF109AC}">
      <dgm:prSet/>
      <dgm:spPr/>
      <dgm:t>
        <a:bodyPr/>
        <a:lstStyle/>
        <a:p>
          <a:endParaRPr lang="en-US"/>
        </a:p>
      </dgm:t>
    </dgm:pt>
    <dgm:pt modelId="{5CC3706F-7197-4739-BBBA-389C86E8E6CA}" type="pres">
      <dgm:prSet presAssocID="{85E1EA4E-BFC1-495C-8FB2-72EDFB06F56B}" presName="Name0" presStyleCnt="0">
        <dgm:presLayoutVars>
          <dgm:dir/>
          <dgm:animLvl val="lvl"/>
          <dgm:resizeHandles val="exact"/>
        </dgm:presLayoutVars>
      </dgm:prSet>
      <dgm:spPr/>
    </dgm:pt>
    <dgm:pt modelId="{FF039569-1813-4CFE-93DC-0E3AD8F9AF9A}" type="pres">
      <dgm:prSet presAssocID="{7E58AEBE-45DF-41C6-8C4E-D3B9681A33A7}" presName="parTxOnly" presStyleLbl="node1" presStyleIdx="0" presStyleCnt="6">
        <dgm:presLayoutVars>
          <dgm:chMax val="0"/>
          <dgm:chPref val="0"/>
          <dgm:bulletEnabled val="1"/>
        </dgm:presLayoutVars>
      </dgm:prSet>
      <dgm:spPr/>
    </dgm:pt>
    <dgm:pt modelId="{A24AF7A6-72AE-469A-9CAB-1AB7BB6C923C}" type="pres">
      <dgm:prSet presAssocID="{FBB8D878-2438-4354-92DB-BD31AA249B49}" presName="parTxOnlySpace" presStyleCnt="0"/>
      <dgm:spPr/>
    </dgm:pt>
    <dgm:pt modelId="{D68EB2C1-EBAF-4BB6-8A5E-034235423501}" type="pres">
      <dgm:prSet presAssocID="{1C1571BF-CFF0-45DD-838E-0BFA718B8899}" presName="parTxOnly" presStyleLbl="node1" presStyleIdx="1" presStyleCnt="6">
        <dgm:presLayoutVars>
          <dgm:chMax val="0"/>
          <dgm:chPref val="0"/>
          <dgm:bulletEnabled val="1"/>
        </dgm:presLayoutVars>
      </dgm:prSet>
      <dgm:spPr/>
    </dgm:pt>
    <dgm:pt modelId="{2E09D00F-63DE-4061-AD64-E8A511229664}" type="pres">
      <dgm:prSet presAssocID="{BCA17A36-7E88-46FF-A8E5-78D754CCE9C4}" presName="parTxOnlySpace" presStyleCnt="0"/>
      <dgm:spPr/>
    </dgm:pt>
    <dgm:pt modelId="{E1633497-E671-48EE-A4E9-0DF65CD7FB06}" type="pres">
      <dgm:prSet presAssocID="{72A7AC08-70AA-4A94-BD05-65E2F4B77DD7}" presName="parTxOnly" presStyleLbl="node1" presStyleIdx="2" presStyleCnt="6">
        <dgm:presLayoutVars>
          <dgm:chMax val="0"/>
          <dgm:chPref val="0"/>
          <dgm:bulletEnabled val="1"/>
        </dgm:presLayoutVars>
      </dgm:prSet>
      <dgm:spPr/>
    </dgm:pt>
    <dgm:pt modelId="{6AB98BD3-4C47-434A-A9FC-91FA04B8FAA3}" type="pres">
      <dgm:prSet presAssocID="{96EE7575-A078-461B-8E4C-F41EE3A8D5EA}" presName="parTxOnlySpace" presStyleCnt="0"/>
      <dgm:spPr/>
    </dgm:pt>
    <dgm:pt modelId="{354FA40A-C0A7-4DF2-8F12-B9C3639228D2}" type="pres">
      <dgm:prSet presAssocID="{955C3259-E1F2-417F-B3A2-CE1AF66750B9}" presName="parTxOnly" presStyleLbl="node1" presStyleIdx="3" presStyleCnt="6">
        <dgm:presLayoutVars>
          <dgm:chMax val="0"/>
          <dgm:chPref val="0"/>
          <dgm:bulletEnabled val="1"/>
        </dgm:presLayoutVars>
      </dgm:prSet>
      <dgm:spPr/>
    </dgm:pt>
    <dgm:pt modelId="{F120961A-B54E-41B9-ACD3-BDF763E35E3E}" type="pres">
      <dgm:prSet presAssocID="{8D2B5A8F-BF38-4644-88E0-16D9ABA963F7}" presName="parTxOnlySpace" presStyleCnt="0"/>
      <dgm:spPr/>
    </dgm:pt>
    <dgm:pt modelId="{1F9796A9-CF61-4303-9369-3E4AC36D70FD}" type="pres">
      <dgm:prSet presAssocID="{99891384-F46B-4571-8962-D2BF192ECA6F}" presName="parTxOnly" presStyleLbl="node1" presStyleIdx="4" presStyleCnt="6">
        <dgm:presLayoutVars>
          <dgm:chMax val="0"/>
          <dgm:chPref val="0"/>
          <dgm:bulletEnabled val="1"/>
        </dgm:presLayoutVars>
      </dgm:prSet>
      <dgm:spPr/>
    </dgm:pt>
    <dgm:pt modelId="{D117DB7C-D00B-4F0E-8BF4-1C2D4952C73D}" type="pres">
      <dgm:prSet presAssocID="{0DB2E442-01DD-455A-A113-4A0A6DB1D501}" presName="parTxOnlySpace" presStyleCnt="0"/>
      <dgm:spPr/>
    </dgm:pt>
    <dgm:pt modelId="{34A24D3B-E4D3-406F-BFEA-4EFDF892F247}" type="pres">
      <dgm:prSet presAssocID="{23B826F4-3769-47F4-9998-0790F097B08F}" presName="parTxOnly" presStyleLbl="node1" presStyleIdx="5" presStyleCnt="6">
        <dgm:presLayoutVars>
          <dgm:chMax val="0"/>
          <dgm:chPref val="0"/>
          <dgm:bulletEnabled val="1"/>
        </dgm:presLayoutVars>
      </dgm:prSet>
      <dgm:spPr/>
    </dgm:pt>
  </dgm:ptLst>
  <dgm:cxnLst>
    <dgm:cxn modelId="{214FAC00-0E62-4220-BA7C-885B718EC99A}" srcId="{85E1EA4E-BFC1-495C-8FB2-72EDFB06F56B}" destId="{1C1571BF-CFF0-45DD-838E-0BFA718B8899}" srcOrd="1" destOrd="0" parTransId="{A8563120-D7C7-437B-86ED-55EB56BCDFFC}" sibTransId="{BCA17A36-7E88-46FF-A8E5-78D754CCE9C4}"/>
    <dgm:cxn modelId="{34D4AA03-176F-406F-8B43-5B6E80168B41}" srcId="{85E1EA4E-BFC1-495C-8FB2-72EDFB06F56B}" destId="{955C3259-E1F2-417F-B3A2-CE1AF66750B9}" srcOrd="3" destOrd="0" parTransId="{ACDECD0C-0A57-455C-964B-A946F38FCBA7}" sibTransId="{8D2B5A8F-BF38-4644-88E0-16D9ABA963F7}"/>
    <dgm:cxn modelId="{2E71C603-9FCE-4D80-85E4-C61269F08DBB}" type="presOf" srcId="{955C3259-E1F2-417F-B3A2-CE1AF66750B9}" destId="{354FA40A-C0A7-4DF2-8F12-B9C3639228D2}" srcOrd="0" destOrd="0" presId="urn:microsoft.com/office/officeart/2005/8/layout/chevron1"/>
    <dgm:cxn modelId="{8E82030D-B641-4CDA-BBFB-83B1FF82E6B8}" type="presOf" srcId="{1C1571BF-CFF0-45DD-838E-0BFA718B8899}" destId="{D68EB2C1-EBAF-4BB6-8A5E-034235423501}" srcOrd="0" destOrd="0" presId="urn:microsoft.com/office/officeart/2005/8/layout/chevron1"/>
    <dgm:cxn modelId="{FB59C72A-6419-4AD4-8685-BB1B96A35776}" srcId="{85E1EA4E-BFC1-495C-8FB2-72EDFB06F56B}" destId="{72A7AC08-70AA-4A94-BD05-65E2F4B77DD7}" srcOrd="2" destOrd="0" parTransId="{06A7DAA0-3D57-455F-84EA-57E01AE0D000}" sibTransId="{96EE7575-A078-461B-8E4C-F41EE3A8D5EA}"/>
    <dgm:cxn modelId="{A78B8D3A-F29F-40E3-B9F5-C2AAB265BC40}" type="presOf" srcId="{99891384-F46B-4571-8962-D2BF192ECA6F}" destId="{1F9796A9-CF61-4303-9369-3E4AC36D70FD}" srcOrd="0" destOrd="0" presId="urn:microsoft.com/office/officeart/2005/8/layout/chevron1"/>
    <dgm:cxn modelId="{26CA4F68-D8D1-4B76-8C4B-7F635A02C4BA}" srcId="{85E1EA4E-BFC1-495C-8FB2-72EDFB06F56B}" destId="{7E58AEBE-45DF-41C6-8C4E-D3B9681A33A7}" srcOrd="0" destOrd="0" parTransId="{1A54D798-994D-4BB9-BDAF-FA4A56DFCF2F}" sibTransId="{FBB8D878-2438-4354-92DB-BD31AA249B49}"/>
    <dgm:cxn modelId="{F7EA0D4C-6EE4-4888-BB86-EF462FF83625}" type="presOf" srcId="{85E1EA4E-BFC1-495C-8FB2-72EDFB06F56B}" destId="{5CC3706F-7197-4739-BBBA-389C86E8E6CA}" srcOrd="0" destOrd="0" presId="urn:microsoft.com/office/officeart/2005/8/layout/chevron1"/>
    <dgm:cxn modelId="{EE5B7357-889C-451B-AB42-55128226AA17}" type="presOf" srcId="{7E58AEBE-45DF-41C6-8C4E-D3B9681A33A7}" destId="{FF039569-1813-4CFE-93DC-0E3AD8F9AF9A}" srcOrd="0" destOrd="0" presId="urn:microsoft.com/office/officeart/2005/8/layout/chevron1"/>
    <dgm:cxn modelId="{B9018E87-3723-4AC4-B859-24CB1CF109AC}" srcId="{85E1EA4E-BFC1-495C-8FB2-72EDFB06F56B}" destId="{23B826F4-3769-47F4-9998-0790F097B08F}" srcOrd="5" destOrd="0" parTransId="{09BD9554-C3D0-4D03-9DFE-E840F6D645CB}" sibTransId="{BF24E2A2-E2F1-412C-AB14-DC79AAF9F26B}"/>
    <dgm:cxn modelId="{1BF582AD-D277-42F6-84D3-BBAB67E0E75C}" type="presOf" srcId="{72A7AC08-70AA-4A94-BD05-65E2F4B77DD7}" destId="{E1633497-E671-48EE-A4E9-0DF65CD7FB06}" srcOrd="0" destOrd="0" presId="urn:microsoft.com/office/officeart/2005/8/layout/chevron1"/>
    <dgm:cxn modelId="{2271A3AE-2DC1-48D2-91D9-809FB2C398DB}" type="presOf" srcId="{23B826F4-3769-47F4-9998-0790F097B08F}" destId="{34A24D3B-E4D3-406F-BFEA-4EFDF892F247}" srcOrd="0" destOrd="0" presId="urn:microsoft.com/office/officeart/2005/8/layout/chevron1"/>
    <dgm:cxn modelId="{D24DF6CE-248E-477C-9EE5-5F1816A81844}" srcId="{85E1EA4E-BFC1-495C-8FB2-72EDFB06F56B}" destId="{99891384-F46B-4571-8962-D2BF192ECA6F}" srcOrd="4" destOrd="0" parTransId="{921511AB-0DEF-4827-A619-C1444E48ECE4}" sibTransId="{0DB2E442-01DD-455A-A113-4A0A6DB1D501}"/>
    <dgm:cxn modelId="{D5DDE673-C619-465A-93AF-B0F4CE1E5F5C}" type="presParOf" srcId="{5CC3706F-7197-4739-BBBA-389C86E8E6CA}" destId="{FF039569-1813-4CFE-93DC-0E3AD8F9AF9A}" srcOrd="0" destOrd="0" presId="urn:microsoft.com/office/officeart/2005/8/layout/chevron1"/>
    <dgm:cxn modelId="{0C0D6911-EEF7-4C8C-A48A-46036B10D9FB}" type="presParOf" srcId="{5CC3706F-7197-4739-BBBA-389C86E8E6CA}" destId="{A24AF7A6-72AE-469A-9CAB-1AB7BB6C923C}" srcOrd="1" destOrd="0" presId="urn:microsoft.com/office/officeart/2005/8/layout/chevron1"/>
    <dgm:cxn modelId="{1DA9CC2E-F4FB-4D6A-B3EA-E0BDDF4AFBD4}" type="presParOf" srcId="{5CC3706F-7197-4739-BBBA-389C86E8E6CA}" destId="{D68EB2C1-EBAF-4BB6-8A5E-034235423501}" srcOrd="2" destOrd="0" presId="urn:microsoft.com/office/officeart/2005/8/layout/chevron1"/>
    <dgm:cxn modelId="{5A6AC6F4-9EE7-4C47-AA3F-83F673538C8A}" type="presParOf" srcId="{5CC3706F-7197-4739-BBBA-389C86E8E6CA}" destId="{2E09D00F-63DE-4061-AD64-E8A511229664}" srcOrd="3" destOrd="0" presId="urn:microsoft.com/office/officeart/2005/8/layout/chevron1"/>
    <dgm:cxn modelId="{F1A2ED00-83DA-4840-804C-474AF5812CAE}" type="presParOf" srcId="{5CC3706F-7197-4739-BBBA-389C86E8E6CA}" destId="{E1633497-E671-48EE-A4E9-0DF65CD7FB06}" srcOrd="4" destOrd="0" presId="urn:microsoft.com/office/officeart/2005/8/layout/chevron1"/>
    <dgm:cxn modelId="{7282CC39-49AB-4E22-B03F-9F5C5DE47CC7}" type="presParOf" srcId="{5CC3706F-7197-4739-BBBA-389C86E8E6CA}" destId="{6AB98BD3-4C47-434A-A9FC-91FA04B8FAA3}" srcOrd="5" destOrd="0" presId="urn:microsoft.com/office/officeart/2005/8/layout/chevron1"/>
    <dgm:cxn modelId="{0F0AFE6D-080F-470E-B511-DF6B2205C4FA}" type="presParOf" srcId="{5CC3706F-7197-4739-BBBA-389C86E8E6CA}" destId="{354FA40A-C0A7-4DF2-8F12-B9C3639228D2}" srcOrd="6" destOrd="0" presId="urn:microsoft.com/office/officeart/2005/8/layout/chevron1"/>
    <dgm:cxn modelId="{C3EA714B-DBC6-45E2-A96B-E39EFDD5AEA0}" type="presParOf" srcId="{5CC3706F-7197-4739-BBBA-389C86E8E6CA}" destId="{F120961A-B54E-41B9-ACD3-BDF763E35E3E}" srcOrd="7" destOrd="0" presId="urn:microsoft.com/office/officeart/2005/8/layout/chevron1"/>
    <dgm:cxn modelId="{05A05059-13E3-4AE3-B613-893497A158D5}" type="presParOf" srcId="{5CC3706F-7197-4739-BBBA-389C86E8E6CA}" destId="{1F9796A9-CF61-4303-9369-3E4AC36D70FD}" srcOrd="8" destOrd="0" presId="urn:microsoft.com/office/officeart/2005/8/layout/chevron1"/>
    <dgm:cxn modelId="{6DF18D95-B2C6-46E9-86B8-FFD889B80A18}" type="presParOf" srcId="{5CC3706F-7197-4739-BBBA-389C86E8E6CA}" destId="{D117DB7C-D00B-4F0E-8BF4-1C2D4952C73D}" srcOrd="9" destOrd="0" presId="urn:microsoft.com/office/officeart/2005/8/layout/chevron1"/>
    <dgm:cxn modelId="{7A8E57FA-A59A-41CA-BBBA-97376524E158}" type="presParOf" srcId="{5CC3706F-7197-4739-BBBA-389C86E8E6CA}" destId="{34A24D3B-E4D3-406F-BFEA-4EFDF892F247}"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D810B28-09C7-4981-A2C9-1F0AD5527423}"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95CC8C7A-2D74-4372-AF40-E707B4BCA645}">
      <dgm:prSet phldrT="[Text]" custT="1"/>
      <dgm:spPr>
        <a:solidFill>
          <a:srgbClr val="00B0F0"/>
        </a:solidFill>
      </dgm:spPr>
      <dgm:t>
        <a:bodyPr/>
        <a:lstStyle/>
        <a:p>
          <a:r>
            <a:rPr lang="en-US" sz="2600" dirty="0">
              <a:solidFill>
                <a:schemeClr val="tx1"/>
              </a:solidFill>
            </a:rPr>
            <a:t>Sprint 1</a:t>
          </a:r>
        </a:p>
      </dgm:t>
    </dgm:pt>
    <dgm:pt modelId="{9CE61EE5-BC35-4204-A861-C2EC1BD242ED}" type="parTrans" cxnId="{D8A62BE3-D96E-4B66-AA70-72533D5EDB05}">
      <dgm:prSet/>
      <dgm:spPr/>
      <dgm:t>
        <a:bodyPr/>
        <a:lstStyle/>
        <a:p>
          <a:endParaRPr lang="en-US" sz="2200"/>
        </a:p>
      </dgm:t>
    </dgm:pt>
    <dgm:pt modelId="{DAE4662F-8563-4F88-AC14-648A6BDF7BE7}" type="sibTrans" cxnId="{D8A62BE3-D96E-4B66-AA70-72533D5EDB05}">
      <dgm:prSet/>
      <dgm:spPr/>
      <dgm:t>
        <a:bodyPr/>
        <a:lstStyle/>
        <a:p>
          <a:endParaRPr lang="en-US" sz="2200"/>
        </a:p>
      </dgm:t>
    </dgm:pt>
    <dgm:pt modelId="{D1B82873-F171-44E3-BB51-7AF0680D4184}">
      <dgm:prSet phldrT="[Text]" custT="1"/>
      <dgm:spPr>
        <a:solidFill>
          <a:schemeClr val="bg2">
            <a:lumMod val="50000"/>
          </a:schemeClr>
        </a:solidFill>
      </dgm:spPr>
      <dgm:t>
        <a:bodyPr/>
        <a:lstStyle/>
        <a:p>
          <a:r>
            <a:rPr lang="en-US" sz="2600" dirty="0">
              <a:solidFill>
                <a:schemeClr val="tx1"/>
              </a:solidFill>
            </a:rPr>
            <a:t>Week 1</a:t>
          </a:r>
        </a:p>
      </dgm:t>
    </dgm:pt>
    <dgm:pt modelId="{E1BE9BC6-BADE-4DC8-A4EC-E00E8005BE90}" type="parTrans" cxnId="{32465F83-8D73-4A45-AC17-C50A5DF88FD0}">
      <dgm:prSet/>
      <dgm:spPr/>
      <dgm:t>
        <a:bodyPr/>
        <a:lstStyle/>
        <a:p>
          <a:endParaRPr lang="en-US" sz="2200"/>
        </a:p>
      </dgm:t>
    </dgm:pt>
    <dgm:pt modelId="{2308A155-0250-4A12-BB91-72A0618E5E60}" type="sibTrans" cxnId="{32465F83-8D73-4A45-AC17-C50A5DF88FD0}">
      <dgm:prSet/>
      <dgm:spPr/>
      <dgm:t>
        <a:bodyPr/>
        <a:lstStyle/>
        <a:p>
          <a:endParaRPr lang="en-US" sz="2200"/>
        </a:p>
      </dgm:t>
    </dgm:pt>
    <dgm:pt modelId="{B0BBF300-7F41-4D6C-8CF7-95206696D4C6}">
      <dgm:prSet phldrT="[Text]" custT="1"/>
      <dgm:spPr>
        <a:solidFill>
          <a:schemeClr val="bg2">
            <a:lumMod val="50000"/>
          </a:schemeClr>
        </a:solidFill>
      </dgm:spPr>
      <dgm:t>
        <a:bodyPr/>
        <a:lstStyle/>
        <a:p>
          <a:r>
            <a:rPr lang="en-US" sz="2600" dirty="0">
              <a:solidFill>
                <a:schemeClr val="tx1"/>
              </a:solidFill>
            </a:rPr>
            <a:t>Week 2</a:t>
          </a:r>
        </a:p>
      </dgm:t>
    </dgm:pt>
    <dgm:pt modelId="{6D1C49E3-5F98-4E1A-AF1E-1583E3AC5409}" type="parTrans" cxnId="{7D1FBF7B-4838-4C56-B4CB-ABE7142E883A}">
      <dgm:prSet/>
      <dgm:spPr/>
      <dgm:t>
        <a:bodyPr/>
        <a:lstStyle/>
        <a:p>
          <a:endParaRPr lang="en-US" sz="2200"/>
        </a:p>
      </dgm:t>
    </dgm:pt>
    <dgm:pt modelId="{1DA4C8B8-643C-488D-987A-1A7F91D895A1}" type="sibTrans" cxnId="{7D1FBF7B-4838-4C56-B4CB-ABE7142E883A}">
      <dgm:prSet/>
      <dgm:spPr/>
      <dgm:t>
        <a:bodyPr/>
        <a:lstStyle/>
        <a:p>
          <a:endParaRPr lang="en-US" sz="2200"/>
        </a:p>
      </dgm:t>
    </dgm:pt>
    <dgm:pt modelId="{56612461-00C1-448F-A85B-A6FE447D42A5}">
      <dgm:prSet phldrT="[Text]" custT="1"/>
      <dgm:spPr>
        <a:solidFill>
          <a:srgbClr val="00B0F0"/>
        </a:solidFill>
      </dgm:spPr>
      <dgm:t>
        <a:bodyPr/>
        <a:lstStyle/>
        <a:p>
          <a:r>
            <a:rPr lang="en-US" sz="2600" dirty="0">
              <a:solidFill>
                <a:schemeClr val="tx1"/>
              </a:solidFill>
            </a:rPr>
            <a:t>Sprint 2</a:t>
          </a:r>
        </a:p>
      </dgm:t>
    </dgm:pt>
    <dgm:pt modelId="{314345BF-4F7F-4CF9-B004-06CDEC66696A}" type="parTrans" cxnId="{1DC03B5E-0CE2-4052-8FB3-67E99B443B9F}">
      <dgm:prSet/>
      <dgm:spPr/>
      <dgm:t>
        <a:bodyPr/>
        <a:lstStyle/>
        <a:p>
          <a:endParaRPr lang="en-US" sz="2200"/>
        </a:p>
      </dgm:t>
    </dgm:pt>
    <dgm:pt modelId="{6F12FCE1-FE74-443E-8FEB-E89EB29F55D7}" type="sibTrans" cxnId="{1DC03B5E-0CE2-4052-8FB3-67E99B443B9F}">
      <dgm:prSet/>
      <dgm:spPr/>
      <dgm:t>
        <a:bodyPr/>
        <a:lstStyle/>
        <a:p>
          <a:endParaRPr lang="en-US" sz="2200"/>
        </a:p>
      </dgm:t>
    </dgm:pt>
    <dgm:pt modelId="{48A20482-FAC4-45E8-8A68-1ECFA01301C6}">
      <dgm:prSet phldrT="[Text]" custT="1"/>
      <dgm:spPr>
        <a:solidFill>
          <a:schemeClr val="bg2">
            <a:lumMod val="50000"/>
          </a:schemeClr>
        </a:solidFill>
      </dgm:spPr>
      <dgm:t>
        <a:bodyPr/>
        <a:lstStyle/>
        <a:p>
          <a:r>
            <a:rPr lang="en-US" sz="2600" dirty="0">
              <a:solidFill>
                <a:schemeClr val="tx1"/>
              </a:solidFill>
            </a:rPr>
            <a:t>Week 1</a:t>
          </a:r>
        </a:p>
      </dgm:t>
    </dgm:pt>
    <dgm:pt modelId="{12340A09-B4FF-4A07-886E-5C57BE1C418A}" type="parTrans" cxnId="{8A78443E-2C9C-4699-9D05-92D3C3C72D61}">
      <dgm:prSet/>
      <dgm:spPr/>
      <dgm:t>
        <a:bodyPr/>
        <a:lstStyle/>
        <a:p>
          <a:endParaRPr lang="en-US" sz="2200"/>
        </a:p>
      </dgm:t>
    </dgm:pt>
    <dgm:pt modelId="{5A772AA4-0D4E-4D9B-AC71-CDDD741EE063}" type="sibTrans" cxnId="{8A78443E-2C9C-4699-9D05-92D3C3C72D61}">
      <dgm:prSet/>
      <dgm:spPr/>
      <dgm:t>
        <a:bodyPr/>
        <a:lstStyle/>
        <a:p>
          <a:endParaRPr lang="en-US" sz="2200"/>
        </a:p>
      </dgm:t>
    </dgm:pt>
    <dgm:pt modelId="{75F1A8B3-3DB6-40B9-8BB0-A54C3F79B5A2}">
      <dgm:prSet custT="1"/>
      <dgm:spPr>
        <a:solidFill>
          <a:schemeClr val="bg2">
            <a:lumMod val="50000"/>
          </a:schemeClr>
        </a:solidFill>
      </dgm:spPr>
      <dgm:t>
        <a:bodyPr/>
        <a:lstStyle/>
        <a:p>
          <a:r>
            <a:rPr lang="en-US" sz="2600" dirty="0">
              <a:solidFill>
                <a:schemeClr val="tx1"/>
              </a:solidFill>
            </a:rPr>
            <a:t>Week 2</a:t>
          </a:r>
        </a:p>
      </dgm:t>
    </dgm:pt>
    <dgm:pt modelId="{C7A9F93D-1668-423E-9D98-30F6CBE3E8D6}" type="parTrans" cxnId="{AEAE1AFB-42E3-47C4-AAB6-241FB6FA984B}">
      <dgm:prSet/>
      <dgm:spPr/>
      <dgm:t>
        <a:bodyPr/>
        <a:lstStyle/>
        <a:p>
          <a:endParaRPr lang="en-US" sz="2200"/>
        </a:p>
      </dgm:t>
    </dgm:pt>
    <dgm:pt modelId="{D7803F47-20D3-4134-BAF8-AE1543DEC185}" type="sibTrans" cxnId="{AEAE1AFB-42E3-47C4-AAB6-241FB6FA984B}">
      <dgm:prSet/>
      <dgm:spPr/>
      <dgm:t>
        <a:bodyPr/>
        <a:lstStyle/>
        <a:p>
          <a:endParaRPr lang="en-US" sz="2200"/>
        </a:p>
      </dgm:t>
    </dgm:pt>
    <dgm:pt modelId="{784CE0CE-87D8-45A6-83EB-1B0D81EDF75E}">
      <dgm:prSet custT="1"/>
      <dgm:spPr>
        <a:solidFill>
          <a:schemeClr val="bg2">
            <a:lumMod val="50000"/>
          </a:schemeClr>
        </a:solidFill>
      </dgm:spPr>
      <dgm:t>
        <a:bodyPr/>
        <a:lstStyle/>
        <a:p>
          <a:r>
            <a:rPr lang="en-US" sz="2600" dirty="0">
              <a:solidFill>
                <a:schemeClr val="tx1"/>
              </a:solidFill>
            </a:rPr>
            <a:t>Week 3</a:t>
          </a:r>
        </a:p>
      </dgm:t>
    </dgm:pt>
    <dgm:pt modelId="{37FACCE0-8EE3-4F3A-98F6-6242BCBFBCC7}" type="sibTrans" cxnId="{55793688-E1AB-4853-9736-46705A2DF408}">
      <dgm:prSet/>
      <dgm:spPr/>
      <dgm:t>
        <a:bodyPr/>
        <a:lstStyle/>
        <a:p>
          <a:endParaRPr lang="en-US" sz="2200"/>
        </a:p>
      </dgm:t>
    </dgm:pt>
    <dgm:pt modelId="{7C3E0627-FD94-48A3-8E63-CD8744D76BB9}" type="parTrans" cxnId="{55793688-E1AB-4853-9736-46705A2DF408}">
      <dgm:prSet/>
      <dgm:spPr/>
      <dgm:t>
        <a:bodyPr/>
        <a:lstStyle/>
        <a:p>
          <a:endParaRPr lang="en-US" sz="2200"/>
        </a:p>
      </dgm:t>
    </dgm:pt>
    <dgm:pt modelId="{D2279DC0-03DF-4582-95C2-C54868EEF752}">
      <dgm:prSet phldrT="[Text]" custT="1"/>
      <dgm:spPr>
        <a:solidFill>
          <a:schemeClr val="bg2">
            <a:lumMod val="50000"/>
          </a:schemeClr>
        </a:solidFill>
      </dgm:spPr>
      <dgm:t>
        <a:bodyPr/>
        <a:lstStyle/>
        <a:p>
          <a:r>
            <a:rPr lang="en-US" sz="2600" dirty="0">
              <a:solidFill>
                <a:schemeClr val="tx1"/>
              </a:solidFill>
            </a:rPr>
            <a:t>Week 3</a:t>
          </a:r>
        </a:p>
      </dgm:t>
    </dgm:pt>
    <dgm:pt modelId="{A2622982-36D7-4CFA-8F8A-016E756B3EC3}" type="sibTrans" cxnId="{26D12457-1C28-4520-A3DF-B53CDBE5F6B6}">
      <dgm:prSet/>
      <dgm:spPr/>
      <dgm:t>
        <a:bodyPr/>
        <a:lstStyle/>
        <a:p>
          <a:endParaRPr lang="en-US" sz="2200"/>
        </a:p>
      </dgm:t>
    </dgm:pt>
    <dgm:pt modelId="{11E43825-111C-40AA-A880-2AF212A471E4}" type="parTrans" cxnId="{26D12457-1C28-4520-A3DF-B53CDBE5F6B6}">
      <dgm:prSet/>
      <dgm:spPr/>
      <dgm:t>
        <a:bodyPr/>
        <a:lstStyle/>
        <a:p>
          <a:endParaRPr lang="en-US" sz="2200"/>
        </a:p>
      </dgm:t>
    </dgm:pt>
    <dgm:pt modelId="{6108CAF0-A32B-47B0-8859-9B9A4F70FAB4}" type="pres">
      <dgm:prSet presAssocID="{CD810B28-09C7-4981-A2C9-1F0AD5527423}" presName="Name0" presStyleCnt="0">
        <dgm:presLayoutVars>
          <dgm:chPref val="3"/>
          <dgm:dir/>
          <dgm:animLvl val="lvl"/>
          <dgm:resizeHandles/>
        </dgm:presLayoutVars>
      </dgm:prSet>
      <dgm:spPr/>
    </dgm:pt>
    <dgm:pt modelId="{130AEE23-92FB-4270-8D68-22CE7AD83441}" type="pres">
      <dgm:prSet presAssocID="{95CC8C7A-2D74-4372-AF40-E707B4BCA645}" presName="horFlow" presStyleCnt="0"/>
      <dgm:spPr/>
    </dgm:pt>
    <dgm:pt modelId="{5DA63928-8227-41D0-AE89-CFA802A1F1A9}" type="pres">
      <dgm:prSet presAssocID="{95CC8C7A-2D74-4372-AF40-E707B4BCA645}" presName="bigChev" presStyleLbl="node1" presStyleIdx="0" presStyleCnt="2" custLinFactNeighborX="-3895" custLinFactNeighborY="1899"/>
      <dgm:spPr/>
    </dgm:pt>
    <dgm:pt modelId="{068770B5-9B2E-463A-80CF-E3947BE5FC12}" type="pres">
      <dgm:prSet presAssocID="{E1BE9BC6-BADE-4DC8-A4EC-E00E8005BE90}" presName="parTrans" presStyleCnt="0"/>
      <dgm:spPr/>
    </dgm:pt>
    <dgm:pt modelId="{1A46C256-26D0-4187-B703-236F7FCEB45C}" type="pres">
      <dgm:prSet presAssocID="{D1B82873-F171-44E3-BB51-7AF0680D4184}" presName="node" presStyleLbl="alignAccFollowNode1" presStyleIdx="0" presStyleCnt="6" custLinFactNeighborX="6536">
        <dgm:presLayoutVars>
          <dgm:bulletEnabled val="1"/>
        </dgm:presLayoutVars>
      </dgm:prSet>
      <dgm:spPr/>
    </dgm:pt>
    <dgm:pt modelId="{5DF12F89-DB36-4B5E-B47E-CF90A5EBD8AF}" type="pres">
      <dgm:prSet presAssocID="{2308A155-0250-4A12-BB91-72A0618E5E60}" presName="sibTrans" presStyleCnt="0"/>
      <dgm:spPr/>
    </dgm:pt>
    <dgm:pt modelId="{E6D3E81E-E085-4674-B6CA-429B0D1C073E}" type="pres">
      <dgm:prSet presAssocID="{B0BBF300-7F41-4D6C-8CF7-95206696D4C6}" presName="node" presStyleLbl="alignAccFollowNode1" presStyleIdx="1" presStyleCnt="6" custLinFactNeighborX="6536">
        <dgm:presLayoutVars>
          <dgm:bulletEnabled val="1"/>
        </dgm:presLayoutVars>
      </dgm:prSet>
      <dgm:spPr/>
    </dgm:pt>
    <dgm:pt modelId="{D5D0874B-C116-4799-9EC5-C6010D59161C}" type="pres">
      <dgm:prSet presAssocID="{1DA4C8B8-643C-488D-987A-1A7F91D895A1}" presName="sibTrans" presStyleCnt="0"/>
      <dgm:spPr/>
    </dgm:pt>
    <dgm:pt modelId="{9E242B9A-A446-4CE5-ABBB-3569BC5FFD19}" type="pres">
      <dgm:prSet presAssocID="{D2279DC0-03DF-4582-95C2-C54868EEF752}" presName="node" presStyleLbl="alignAccFollowNode1" presStyleIdx="2" presStyleCnt="6">
        <dgm:presLayoutVars>
          <dgm:bulletEnabled val="1"/>
        </dgm:presLayoutVars>
      </dgm:prSet>
      <dgm:spPr/>
    </dgm:pt>
    <dgm:pt modelId="{3C0AF234-E959-41CF-BE46-61672FEDDD2B}" type="pres">
      <dgm:prSet presAssocID="{95CC8C7A-2D74-4372-AF40-E707B4BCA645}" presName="vSp" presStyleCnt="0"/>
      <dgm:spPr/>
    </dgm:pt>
    <dgm:pt modelId="{B9B71AE0-F23C-4743-BBCB-DD0F63E21D8C}" type="pres">
      <dgm:prSet presAssocID="{56612461-00C1-448F-A85B-A6FE447D42A5}" presName="horFlow" presStyleCnt="0"/>
      <dgm:spPr/>
    </dgm:pt>
    <dgm:pt modelId="{00CF4DB1-C3E7-47B0-8255-E1670CE672EC}" type="pres">
      <dgm:prSet presAssocID="{56612461-00C1-448F-A85B-A6FE447D42A5}" presName="bigChev" presStyleLbl="node1" presStyleIdx="1" presStyleCnt="2" custLinFactNeighborX="-3895" custLinFactNeighborY="1899"/>
      <dgm:spPr/>
    </dgm:pt>
    <dgm:pt modelId="{6B3B2317-9439-4EBC-BE07-A66E02CAC8BD}" type="pres">
      <dgm:prSet presAssocID="{12340A09-B4FF-4A07-886E-5C57BE1C418A}" presName="parTrans" presStyleCnt="0"/>
      <dgm:spPr/>
    </dgm:pt>
    <dgm:pt modelId="{E1C200BD-78C1-451F-813A-212C601230B0}" type="pres">
      <dgm:prSet presAssocID="{48A20482-FAC4-45E8-8A68-1ECFA01301C6}" presName="node" presStyleLbl="alignAccFollowNode1" presStyleIdx="3" presStyleCnt="6">
        <dgm:presLayoutVars>
          <dgm:bulletEnabled val="1"/>
        </dgm:presLayoutVars>
      </dgm:prSet>
      <dgm:spPr/>
    </dgm:pt>
    <dgm:pt modelId="{233E6818-8BDD-40A9-BD2D-1049698838D9}" type="pres">
      <dgm:prSet presAssocID="{5A772AA4-0D4E-4D9B-AC71-CDDD741EE063}" presName="sibTrans" presStyleCnt="0"/>
      <dgm:spPr/>
    </dgm:pt>
    <dgm:pt modelId="{292A4EF1-4898-4CBB-AC59-56F9C9321C8C}" type="pres">
      <dgm:prSet presAssocID="{75F1A8B3-3DB6-40B9-8BB0-A54C3F79B5A2}" presName="node" presStyleLbl="alignAccFollowNode1" presStyleIdx="4" presStyleCnt="6">
        <dgm:presLayoutVars>
          <dgm:bulletEnabled val="1"/>
        </dgm:presLayoutVars>
      </dgm:prSet>
      <dgm:spPr/>
    </dgm:pt>
    <dgm:pt modelId="{1C4B51CD-5514-4E35-ABFF-66178A01E09E}" type="pres">
      <dgm:prSet presAssocID="{D7803F47-20D3-4134-BAF8-AE1543DEC185}" presName="sibTrans" presStyleCnt="0"/>
      <dgm:spPr/>
    </dgm:pt>
    <dgm:pt modelId="{F31E59B1-17C6-40DF-913A-8FDB3FF2541A}" type="pres">
      <dgm:prSet presAssocID="{784CE0CE-87D8-45A6-83EB-1B0D81EDF75E}" presName="node" presStyleLbl="alignAccFollowNode1" presStyleIdx="5" presStyleCnt="6" custLinFactNeighborX="-6536">
        <dgm:presLayoutVars>
          <dgm:bulletEnabled val="1"/>
        </dgm:presLayoutVars>
      </dgm:prSet>
      <dgm:spPr/>
    </dgm:pt>
  </dgm:ptLst>
  <dgm:cxnLst>
    <dgm:cxn modelId="{C0D7EC0E-D1E0-4DEF-88DE-C7030A3651E0}" type="presOf" srcId="{48A20482-FAC4-45E8-8A68-1ECFA01301C6}" destId="{E1C200BD-78C1-451F-813A-212C601230B0}" srcOrd="0" destOrd="0" presId="urn:microsoft.com/office/officeart/2005/8/layout/lProcess3"/>
    <dgm:cxn modelId="{EB4BD517-6F97-4347-9977-AB69D0ACB97C}" type="presOf" srcId="{75F1A8B3-3DB6-40B9-8BB0-A54C3F79B5A2}" destId="{292A4EF1-4898-4CBB-AC59-56F9C9321C8C}" srcOrd="0" destOrd="0" presId="urn:microsoft.com/office/officeart/2005/8/layout/lProcess3"/>
    <dgm:cxn modelId="{E702CE18-A01F-4F58-B0AE-D2125A37FD55}" type="presOf" srcId="{B0BBF300-7F41-4D6C-8CF7-95206696D4C6}" destId="{E6D3E81E-E085-4674-B6CA-429B0D1C073E}" srcOrd="0" destOrd="0" presId="urn:microsoft.com/office/officeart/2005/8/layout/lProcess3"/>
    <dgm:cxn modelId="{8A78443E-2C9C-4699-9D05-92D3C3C72D61}" srcId="{56612461-00C1-448F-A85B-A6FE447D42A5}" destId="{48A20482-FAC4-45E8-8A68-1ECFA01301C6}" srcOrd="0" destOrd="0" parTransId="{12340A09-B4FF-4A07-886E-5C57BE1C418A}" sibTransId="{5A772AA4-0D4E-4D9B-AC71-CDDD741EE063}"/>
    <dgm:cxn modelId="{1DC03B5E-0CE2-4052-8FB3-67E99B443B9F}" srcId="{CD810B28-09C7-4981-A2C9-1F0AD5527423}" destId="{56612461-00C1-448F-A85B-A6FE447D42A5}" srcOrd="1" destOrd="0" parTransId="{314345BF-4F7F-4CF9-B004-06CDEC66696A}" sibTransId="{6F12FCE1-FE74-443E-8FEB-E89EB29F55D7}"/>
    <dgm:cxn modelId="{470C8042-88F7-4A63-8556-8C0272333F85}" type="presOf" srcId="{784CE0CE-87D8-45A6-83EB-1B0D81EDF75E}" destId="{F31E59B1-17C6-40DF-913A-8FDB3FF2541A}" srcOrd="0" destOrd="0" presId="urn:microsoft.com/office/officeart/2005/8/layout/lProcess3"/>
    <dgm:cxn modelId="{0D834D6A-F7A6-4A5F-AE61-26CFAA2B365E}" type="presOf" srcId="{95CC8C7A-2D74-4372-AF40-E707B4BCA645}" destId="{5DA63928-8227-41D0-AE89-CFA802A1F1A9}" srcOrd="0" destOrd="0" presId="urn:microsoft.com/office/officeart/2005/8/layout/lProcess3"/>
    <dgm:cxn modelId="{DF667153-8106-4294-BEED-39DEF1D3A16F}" type="presOf" srcId="{D2279DC0-03DF-4582-95C2-C54868EEF752}" destId="{9E242B9A-A446-4CE5-ABBB-3569BC5FFD19}" srcOrd="0" destOrd="0" presId="urn:microsoft.com/office/officeart/2005/8/layout/lProcess3"/>
    <dgm:cxn modelId="{26D12457-1C28-4520-A3DF-B53CDBE5F6B6}" srcId="{95CC8C7A-2D74-4372-AF40-E707B4BCA645}" destId="{D2279DC0-03DF-4582-95C2-C54868EEF752}" srcOrd="2" destOrd="0" parTransId="{11E43825-111C-40AA-A880-2AF212A471E4}" sibTransId="{A2622982-36D7-4CFA-8F8A-016E756B3EC3}"/>
    <dgm:cxn modelId="{7D1FBF7B-4838-4C56-B4CB-ABE7142E883A}" srcId="{95CC8C7A-2D74-4372-AF40-E707B4BCA645}" destId="{B0BBF300-7F41-4D6C-8CF7-95206696D4C6}" srcOrd="1" destOrd="0" parTransId="{6D1C49E3-5F98-4E1A-AF1E-1583E3AC5409}" sibTransId="{1DA4C8B8-643C-488D-987A-1A7F91D895A1}"/>
    <dgm:cxn modelId="{32465F83-8D73-4A45-AC17-C50A5DF88FD0}" srcId="{95CC8C7A-2D74-4372-AF40-E707B4BCA645}" destId="{D1B82873-F171-44E3-BB51-7AF0680D4184}" srcOrd="0" destOrd="0" parTransId="{E1BE9BC6-BADE-4DC8-A4EC-E00E8005BE90}" sibTransId="{2308A155-0250-4A12-BB91-72A0618E5E60}"/>
    <dgm:cxn modelId="{48EE5C86-15AE-4C69-9522-1C2026DECB85}" type="presOf" srcId="{CD810B28-09C7-4981-A2C9-1F0AD5527423}" destId="{6108CAF0-A32B-47B0-8859-9B9A4F70FAB4}" srcOrd="0" destOrd="0" presId="urn:microsoft.com/office/officeart/2005/8/layout/lProcess3"/>
    <dgm:cxn modelId="{55793688-E1AB-4853-9736-46705A2DF408}" srcId="{56612461-00C1-448F-A85B-A6FE447D42A5}" destId="{784CE0CE-87D8-45A6-83EB-1B0D81EDF75E}" srcOrd="2" destOrd="0" parTransId="{7C3E0627-FD94-48A3-8E63-CD8744D76BB9}" sibTransId="{37FACCE0-8EE3-4F3A-98F6-6242BCBFBCC7}"/>
    <dgm:cxn modelId="{7CD4838D-1F14-4239-BBFE-716222441AA4}" type="presOf" srcId="{56612461-00C1-448F-A85B-A6FE447D42A5}" destId="{00CF4DB1-C3E7-47B0-8255-E1670CE672EC}" srcOrd="0" destOrd="0" presId="urn:microsoft.com/office/officeart/2005/8/layout/lProcess3"/>
    <dgm:cxn modelId="{71D078B9-4E78-4C34-92ED-9AFD2BDD638A}" type="presOf" srcId="{D1B82873-F171-44E3-BB51-7AF0680D4184}" destId="{1A46C256-26D0-4187-B703-236F7FCEB45C}" srcOrd="0" destOrd="0" presId="urn:microsoft.com/office/officeart/2005/8/layout/lProcess3"/>
    <dgm:cxn modelId="{D8A62BE3-D96E-4B66-AA70-72533D5EDB05}" srcId="{CD810B28-09C7-4981-A2C9-1F0AD5527423}" destId="{95CC8C7A-2D74-4372-AF40-E707B4BCA645}" srcOrd="0" destOrd="0" parTransId="{9CE61EE5-BC35-4204-A861-C2EC1BD242ED}" sibTransId="{DAE4662F-8563-4F88-AC14-648A6BDF7BE7}"/>
    <dgm:cxn modelId="{AEAE1AFB-42E3-47C4-AAB6-241FB6FA984B}" srcId="{56612461-00C1-448F-A85B-A6FE447D42A5}" destId="{75F1A8B3-3DB6-40B9-8BB0-A54C3F79B5A2}" srcOrd="1" destOrd="0" parTransId="{C7A9F93D-1668-423E-9D98-30F6CBE3E8D6}" sibTransId="{D7803F47-20D3-4134-BAF8-AE1543DEC185}"/>
    <dgm:cxn modelId="{CA1DD29E-4B1C-4EA0-B1A8-626E64DD2359}" type="presParOf" srcId="{6108CAF0-A32B-47B0-8859-9B9A4F70FAB4}" destId="{130AEE23-92FB-4270-8D68-22CE7AD83441}" srcOrd="0" destOrd="0" presId="urn:microsoft.com/office/officeart/2005/8/layout/lProcess3"/>
    <dgm:cxn modelId="{21A9E869-47AE-4F2B-98CA-32D4F157058D}" type="presParOf" srcId="{130AEE23-92FB-4270-8D68-22CE7AD83441}" destId="{5DA63928-8227-41D0-AE89-CFA802A1F1A9}" srcOrd="0" destOrd="0" presId="urn:microsoft.com/office/officeart/2005/8/layout/lProcess3"/>
    <dgm:cxn modelId="{4BE0A7BB-1F33-42B5-B78E-E9773B8A10FC}" type="presParOf" srcId="{130AEE23-92FB-4270-8D68-22CE7AD83441}" destId="{068770B5-9B2E-463A-80CF-E3947BE5FC12}" srcOrd="1" destOrd="0" presId="urn:microsoft.com/office/officeart/2005/8/layout/lProcess3"/>
    <dgm:cxn modelId="{4BE4AED6-13EB-45CA-8233-0F2C6F135C16}" type="presParOf" srcId="{130AEE23-92FB-4270-8D68-22CE7AD83441}" destId="{1A46C256-26D0-4187-B703-236F7FCEB45C}" srcOrd="2" destOrd="0" presId="urn:microsoft.com/office/officeart/2005/8/layout/lProcess3"/>
    <dgm:cxn modelId="{F66BFA0D-AD39-477B-9089-B85FF6580563}" type="presParOf" srcId="{130AEE23-92FB-4270-8D68-22CE7AD83441}" destId="{5DF12F89-DB36-4B5E-B47E-CF90A5EBD8AF}" srcOrd="3" destOrd="0" presId="urn:microsoft.com/office/officeart/2005/8/layout/lProcess3"/>
    <dgm:cxn modelId="{8622EF71-D32C-4F97-ABB2-D55B9A1C1F33}" type="presParOf" srcId="{130AEE23-92FB-4270-8D68-22CE7AD83441}" destId="{E6D3E81E-E085-4674-B6CA-429B0D1C073E}" srcOrd="4" destOrd="0" presId="urn:microsoft.com/office/officeart/2005/8/layout/lProcess3"/>
    <dgm:cxn modelId="{9A1302D0-CE26-42D2-9515-BD833E32CCC1}" type="presParOf" srcId="{130AEE23-92FB-4270-8D68-22CE7AD83441}" destId="{D5D0874B-C116-4799-9EC5-C6010D59161C}" srcOrd="5" destOrd="0" presId="urn:microsoft.com/office/officeart/2005/8/layout/lProcess3"/>
    <dgm:cxn modelId="{3FB641B2-4A1D-4408-9F6C-71CF9A232F2B}" type="presParOf" srcId="{130AEE23-92FB-4270-8D68-22CE7AD83441}" destId="{9E242B9A-A446-4CE5-ABBB-3569BC5FFD19}" srcOrd="6" destOrd="0" presId="urn:microsoft.com/office/officeart/2005/8/layout/lProcess3"/>
    <dgm:cxn modelId="{28557976-7D5F-4E79-BB8E-0E4C8FD6A008}" type="presParOf" srcId="{6108CAF0-A32B-47B0-8859-9B9A4F70FAB4}" destId="{3C0AF234-E959-41CF-BE46-61672FEDDD2B}" srcOrd="1" destOrd="0" presId="urn:microsoft.com/office/officeart/2005/8/layout/lProcess3"/>
    <dgm:cxn modelId="{2E916317-FF74-462C-A29F-1182905D126E}" type="presParOf" srcId="{6108CAF0-A32B-47B0-8859-9B9A4F70FAB4}" destId="{B9B71AE0-F23C-4743-BBCB-DD0F63E21D8C}" srcOrd="2" destOrd="0" presId="urn:microsoft.com/office/officeart/2005/8/layout/lProcess3"/>
    <dgm:cxn modelId="{D7F78B2E-1460-4ADD-B4AC-D963697B07F7}" type="presParOf" srcId="{B9B71AE0-F23C-4743-BBCB-DD0F63E21D8C}" destId="{00CF4DB1-C3E7-47B0-8255-E1670CE672EC}" srcOrd="0" destOrd="0" presId="urn:microsoft.com/office/officeart/2005/8/layout/lProcess3"/>
    <dgm:cxn modelId="{16612934-C0F4-4214-9BAF-2B919D94DB12}" type="presParOf" srcId="{B9B71AE0-F23C-4743-BBCB-DD0F63E21D8C}" destId="{6B3B2317-9439-4EBC-BE07-A66E02CAC8BD}" srcOrd="1" destOrd="0" presId="urn:microsoft.com/office/officeart/2005/8/layout/lProcess3"/>
    <dgm:cxn modelId="{1B85C41D-ACAC-451C-A69E-348F927E949A}" type="presParOf" srcId="{B9B71AE0-F23C-4743-BBCB-DD0F63E21D8C}" destId="{E1C200BD-78C1-451F-813A-212C601230B0}" srcOrd="2" destOrd="0" presId="urn:microsoft.com/office/officeart/2005/8/layout/lProcess3"/>
    <dgm:cxn modelId="{4E5E7982-81E4-460A-B9F3-8EA0E307767B}" type="presParOf" srcId="{B9B71AE0-F23C-4743-BBCB-DD0F63E21D8C}" destId="{233E6818-8BDD-40A9-BD2D-1049698838D9}" srcOrd="3" destOrd="0" presId="urn:microsoft.com/office/officeart/2005/8/layout/lProcess3"/>
    <dgm:cxn modelId="{ADE2DF9E-02DF-48EB-984A-57A325174587}" type="presParOf" srcId="{B9B71AE0-F23C-4743-BBCB-DD0F63E21D8C}" destId="{292A4EF1-4898-4CBB-AC59-56F9C9321C8C}" srcOrd="4" destOrd="0" presId="urn:microsoft.com/office/officeart/2005/8/layout/lProcess3"/>
    <dgm:cxn modelId="{308FBF67-8034-45E6-9546-167394F30DAD}" type="presParOf" srcId="{B9B71AE0-F23C-4743-BBCB-DD0F63E21D8C}" destId="{1C4B51CD-5514-4E35-ABFF-66178A01E09E}" srcOrd="5" destOrd="0" presId="urn:microsoft.com/office/officeart/2005/8/layout/lProcess3"/>
    <dgm:cxn modelId="{DAD51456-99E5-4A4B-866B-EB3F0D5E18C5}" type="presParOf" srcId="{B9B71AE0-F23C-4743-BBCB-DD0F63E21D8C}" destId="{F31E59B1-17C6-40DF-913A-8FDB3FF2541A}" srcOrd="6"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C00164F-904F-4A61-98A3-C721CE0D8984}"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1A14AD64-3984-4490-B87F-CB2605FA1A2D}">
      <dgm:prSet phldrT="[Text]" custT="1"/>
      <dgm:spPr>
        <a:solidFill>
          <a:schemeClr val="bg2">
            <a:lumMod val="50000"/>
          </a:schemeClr>
        </a:solidFill>
      </dgm:spPr>
      <dgm:t>
        <a:bodyPr/>
        <a:lstStyle/>
        <a:p>
          <a:r>
            <a:rPr lang="en-US" sz="3000" b="0" dirty="0">
              <a:solidFill>
                <a:schemeClr val="tx1"/>
              </a:solidFill>
            </a:rPr>
            <a:t>Product </a:t>
          </a:r>
        </a:p>
        <a:p>
          <a:r>
            <a:rPr lang="en-US" sz="3000" b="0" dirty="0">
              <a:solidFill>
                <a:schemeClr val="tx1"/>
              </a:solidFill>
            </a:rPr>
            <a:t>Backlog </a:t>
          </a:r>
          <a:endParaRPr lang="en-US" sz="3000" b="0" dirty="0"/>
        </a:p>
      </dgm:t>
    </dgm:pt>
    <dgm:pt modelId="{5FC94086-3BFD-4555-AFFA-41C8EDCB8292}" type="parTrans" cxnId="{6B7D6C99-073F-46C7-B963-E867907BE4A6}">
      <dgm:prSet/>
      <dgm:spPr/>
      <dgm:t>
        <a:bodyPr/>
        <a:lstStyle/>
        <a:p>
          <a:endParaRPr lang="en-US" b="0"/>
        </a:p>
      </dgm:t>
    </dgm:pt>
    <dgm:pt modelId="{8023BF74-D3E0-4D5B-975F-564A0E406B74}" type="sibTrans" cxnId="{6B7D6C99-073F-46C7-B963-E867907BE4A6}">
      <dgm:prSet/>
      <dgm:spPr/>
      <dgm:t>
        <a:bodyPr/>
        <a:lstStyle/>
        <a:p>
          <a:endParaRPr lang="en-US" b="0"/>
        </a:p>
      </dgm:t>
    </dgm:pt>
    <dgm:pt modelId="{4A825429-C31C-4B93-870E-9CF0A77B22D4}">
      <dgm:prSet phldrT="[Text]" custT="1"/>
      <dgm:spPr>
        <a:solidFill>
          <a:schemeClr val="bg2">
            <a:lumMod val="50000"/>
          </a:schemeClr>
        </a:solidFill>
      </dgm:spPr>
      <dgm:t>
        <a:bodyPr/>
        <a:lstStyle/>
        <a:p>
          <a:r>
            <a:rPr lang="en-US" sz="3000" b="0" dirty="0">
              <a:solidFill>
                <a:schemeClr val="tx1"/>
              </a:solidFill>
            </a:rPr>
            <a:t>Sprint </a:t>
          </a:r>
        </a:p>
        <a:p>
          <a:r>
            <a:rPr lang="en-US" sz="3000" b="0" dirty="0">
              <a:solidFill>
                <a:schemeClr val="tx1"/>
              </a:solidFill>
            </a:rPr>
            <a:t>Backlog </a:t>
          </a:r>
          <a:endParaRPr lang="en-US" sz="3000" b="0" dirty="0"/>
        </a:p>
      </dgm:t>
    </dgm:pt>
    <dgm:pt modelId="{0DCEEDCC-2416-435D-AEA2-BEC765578306}" type="parTrans" cxnId="{2B624329-43C5-41A6-96A4-D4F880A36BBC}">
      <dgm:prSet/>
      <dgm:spPr/>
      <dgm:t>
        <a:bodyPr/>
        <a:lstStyle/>
        <a:p>
          <a:endParaRPr lang="en-US" b="0"/>
        </a:p>
      </dgm:t>
    </dgm:pt>
    <dgm:pt modelId="{DAA7C4B4-AB07-4603-B002-968C19359B93}" type="sibTrans" cxnId="{2B624329-43C5-41A6-96A4-D4F880A36BBC}">
      <dgm:prSet/>
      <dgm:spPr/>
      <dgm:t>
        <a:bodyPr/>
        <a:lstStyle/>
        <a:p>
          <a:endParaRPr lang="en-US" b="0"/>
        </a:p>
      </dgm:t>
    </dgm:pt>
    <dgm:pt modelId="{678EAE33-62E3-49FA-80D1-19D203B91CDF}">
      <dgm:prSet phldrT="[Text]" custT="1"/>
      <dgm:spPr>
        <a:solidFill>
          <a:schemeClr val="bg2">
            <a:lumMod val="50000"/>
          </a:schemeClr>
        </a:solidFill>
      </dgm:spPr>
      <dgm:t>
        <a:bodyPr/>
        <a:lstStyle/>
        <a:p>
          <a:endParaRPr lang="en-US" sz="2600" b="0" dirty="0"/>
        </a:p>
      </dgm:t>
    </dgm:pt>
    <dgm:pt modelId="{8B5F0518-92BD-4B27-BB8B-FA950C682E26}" type="parTrans" cxnId="{9E859E1E-F545-4418-9C17-70C5838CF332}">
      <dgm:prSet/>
      <dgm:spPr/>
      <dgm:t>
        <a:bodyPr/>
        <a:lstStyle/>
        <a:p>
          <a:endParaRPr lang="en-US" b="0"/>
        </a:p>
      </dgm:t>
    </dgm:pt>
    <dgm:pt modelId="{93419EC3-D7CA-4B80-9BAE-7B6A429BC3F8}" type="sibTrans" cxnId="{9E859E1E-F545-4418-9C17-70C5838CF332}">
      <dgm:prSet/>
      <dgm:spPr/>
      <dgm:t>
        <a:bodyPr/>
        <a:lstStyle/>
        <a:p>
          <a:endParaRPr lang="en-US" b="0"/>
        </a:p>
      </dgm:t>
    </dgm:pt>
    <dgm:pt modelId="{115F1EBB-25C4-4883-AAD0-184BE6696B00}">
      <dgm:prSet phldrT="[Text]" custT="1"/>
      <dgm:spPr>
        <a:solidFill>
          <a:schemeClr val="bg2">
            <a:lumMod val="50000"/>
          </a:schemeClr>
        </a:solidFill>
      </dgm:spPr>
      <dgm:t>
        <a:bodyPr/>
        <a:lstStyle/>
        <a:p>
          <a:endParaRPr lang="en-US" sz="2600" b="0" dirty="0"/>
        </a:p>
      </dgm:t>
    </dgm:pt>
    <dgm:pt modelId="{A8E89F4A-4EBD-4224-AF1B-33D71C145939}" type="parTrans" cxnId="{5C50ADE8-EB34-4CBB-B219-9C3D9A654F29}">
      <dgm:prSet/>
      <dgm:spPr/>
      <dgm:t>
        <a:bodyPr/>
        <a:lstStyle/>
        <a:p>
          <a:endParaRPr lang="en-US" b="0"/>
        </a:p>
      </dgm:t>
    </dgm:pt>
    <dgm:pt modelId="{0DBB1B1E-0651-4BF7-83C3-0400E8D1D71D}" type="sibTrans" cxnId="{5C50ADE8-EB34-4CBB-B219-9C3D9A654F29}">
      <dgm:prSet/>
      <dgm:spPr/>
      <dgm:t>
        <a:bodyPr/>
        <a:lstStyle/>
        <a:p>
          <a:endParaRPr lang="en-US" b="0"/>
        </a:p>
      </dgm:t>
    </dgm:pt>
    <dgm:pt modelId="{F5460132-36C9-4D25-A0B8-91A0F0FC141E}">
      <dgm:prSet custT="1"/>
      <dgm:spPr/>
      <dgm:t>
        <a:bodyPr/>
        <a:lstStyle/>
        <a:p>
          <a:r>
            <a:rPr lang="en-US" sz="2600" b="0" dirty="0">
              <a:solidFill>
                <a:schemeClr val="tx1"/>
              </a:solidFill>
            </a:rPr>
            <a:t>The entire application that we want to develop. </a:t>
          </a:r>
          <a:endParaRPr lang="en-US" sz="2600" b="0" dirty="0"/>
        </a:p>
      </dgm:t>
    </dgm:pt>
    <dgm:pt modelId="{9C989430-8989-404E-AFEB-3FEC5F10BECB}" type="parTrans" cxnId="{FBB6F385-908B-43A8-A80C-D98E788AC207}">
      <dgm:prSet/>
      <dgm:spPr/>
      <dgm:t>
        <a:bodyPr/>
        <a:lstStyle/>
        <a:p>
          <a:endParaRPr lang="en-US" b="0"/>
        </a:p>
      </dgm:t>
    </dgm:pt>
    <dgm:pt modelId="{32FB2AA6-4387-4DAB-81ED-068980D13599}" type="sibTrans" cxnId="{FBB6F385-908B-43A8-A80C-D98E788AC207}">
      <dgm:prSet/>
      <dgm:spPr/>
      <dgm:t>
        <a:bodyPr/>
        <a:lstStyle/>
        <a:p>
          <a:endParaRPr lang="en-US" b="0"/>
        </a:p>
      </dgm:t>
    </dgm:pt>
    <dgm:pt modelId="{C8AB2FE2-034F-40F5-A36C-27E674ACC0AF}">
      <dgm:prSet phldrT="[Text]" custT="1"/>
      <dgm:spPr>
        <a:solidFill>
          <a:schemeClr val="bg2">
            <a:lumMod val="50000"/>
          </a:schemeClr>
        </a:solidFill>
      </dgm:spPr>
      <dgm:t>
        <a:bodyPr/>
        <a:lstStyle/>
        <a:p>
          <a:r>
            <a:rPr lang="en-US" sz="2600" b="0" dirty="0">
              <a:solidFill>
                <a:schemeClr val="tx1"/>
              </a:solidFill>
            </a:rPr>
            <a:t>The items that we are going to develop in a speciﬁc sprint. </a:t>
          </a:r>
          <a:endParaRPr lang="en-US" sz="2600" b="0" dirty="0"/>
        </a:p>
      </dgm:t>
    </dgm:pt>
    <dgm:pt modelId="{255C6858-52BD-4D49-811E-A1D5781DE61C}" type="parTrans" cxnId="{EE656ED5-B2D1-47AC-ABFB-CE89741B39FC}">
      <dgm:prSet/>
      <dgm:spPr/>
      <dgm:t>
        <a:bodyPr/>
        <a:lstStyle/>
        <a:p>
          <a:endParaRPr lang="en-US" b="0"/>
        </a:p>
      </dgm:t>
    </dgm:pt>
    <dgm:pt modelId="{0D01B1A8-9AD6-469B-AF32-0BEF7C56C500}" type="sibTrans" cxnId="{EE656ED5-B2D1-47AC-ABFB-CE89741B39FC}">
      <dgm:prSet/>
      <dgm:spPr/>
      <dgm:t>
        <a:bodyPr/>
        <a:lstStyle/>
        <a:p>
          <a:endParaRPr lang="en-US" b="0"/>
        </a:p>
      </dgm:t>
    </dgm:pt>
    <dgm:pt modelId="{6A4D4725-46B3-426B-B0D1-3D8485EFED2C}">
      <dgm:prSet phldrT="[Text]" custT="1"/>
      <dgm:spPr>
        <a:solidFill>
          <a:schemeClr val="bg2">
            <a:lumMod val="50000"/>
          </a:schemeClr>
        </a:solidFill>
      </dgm:spPr>
      <dgm:t>
        <a:bodyPr/>
        <a:lstStyle/>
        <a:p>
          <a:endParaRPr lang="en-US" sz="2600" b="0" dirty="0"/>
        </a:p>
      </dgm:t>
    </dgm:pt>
    <dgm:pt modelId="{7C39AA9A-D564-42D2-86A5-18FEE3EC6460}" type="parTrans" cxnId="{E6C60FF2-B354-4777-9F73-C9DCF99E88F7}">
      <dgm:prSet/>
      <dgm:spPr/>
      <dgm:t>
        <a:bodyPr/>
        <a:lstStyle/>
        <a:p>
          <a:endParaRPr lang="en-US"/>
        </a:p>
      </dgm:t>
    </dgm:pt>
    <dgm:pt modelId="{E418B676-7410-463F-B475-8591FF090A3B}" type="sibTrans" cxnId="{E6C60FF2-B354-4777-9F73-C9DCF99E88F7}">
      <dgm:prSet/>
      <dgm:spPr/>
      <dgm:t>
        <a:bodyPr/>
        <a:lstStyle/>
        <a:p>
          <a:endParaRPr lang="en-US"/>
        </a:p>
      </dgm:t>
    </dgm:pt>
    <dgm:pt modelId="{73AB5B45-7FAF-47F9-8660-11CA8E9FA039}" type="pres">
      <dgm:prSet presAssocID="{3C00164F-904F-4A61-98A3-C721CE0D8984}" presName="Name0" presStyleCnt="0">
        <dgm:presLayoutVars>
          <dgm:dir/>
          <dgm:animLvl val="lvl"/>
          <dgm:resizeHandles/>
        </dgm:presLayoutVars>
      </dgm:prSet>
      <dgm:spPr/>
    </dgm:pt>
    <dgm:pt modelId="{1C738FD0-C296-42E7-8535-0D177698057D}" type="pres">
      <dgm:prSet presAssocID="{1A14AD64-3984-4490-B87F-CB2605FA1A2D}" presName="linNode" presStyleCnt="0"/>
      <dgm:spPr/>
    </dgm:pt>
    <dgm:pt modelId="{2618070D-CE53-4A1C-9D50-61ACEDFE2DBA}" type="pres">
      <dgm:prSet presAssocID="{1A14AD64-3984-4490-B87F-CB2605FA1A2D}" presName="parentShp" presStyleLbl="node1" presStyleIdx="0" presStyleCnt="2">
        <dgm:presLayoutVars>
          <dgm:bulletEnabled val="1"/>
        </dgm:presLayoutVars>
      </dgm:prSet>
      <dgm:spPr/>
    </dgm:pt>
    <dgm:pt modelId="{079FA0D9-B8E3-4E7B-A0C5-9C1F138AF1AE}" type="pres">
      <dgm:prSet presAssocID="{1A14AD64-3984-4490-B87F-CB2605FA1A2D}" presName="childShp" presStyleLbl="bgAccFollowNode1" presStyleIdx="0" presStyleCnt="2" custLinFactNeighborX="-672">
        <dgm:presLayoutVars>
          <dgm:bulletEnabled val="1"/>
        </dgm:presLayoutVars>
      </dgm:prSet>
      <dgm:spPr/>
    </dgm:pt>
    <dgm:pt modelId="{71840F22-9B0A-43A7-8880-36686A37C97C}" type="pres">
      <dgm:prSet presAssocID="{8023BF74-D3E0-4D5B-975F-564A0E406B74}" presName="spacing" presStyleCnt="0"/>
      <dgm:spPr/>
    </dgm:pt>
    <dgm:pt modelId="{61D972CA-86C8-4B0C-BCCE-2EC4DABE9572}" type="pres">
      <dgm:prSet presAssocID="{4A825429-C31C-4B93-870E-9CF0A77B22D4}" presName="linNode" presStyleCnt="0"/>
      <dgm:spPr/>
    </dgm:pt>
    <dgm:pt modelId="{DA78D8D8-B66A-470E-98B8-7D5D27B23137}" type="pres">
      <dgm:prSet presAssocID="{4A825429-C31C-4B93-870E-9CF0A77B22D4}" presName="parentShp" presStyleLbl="node1" presStyleIdx="1" presStyleCnt="2">
        <dgm:presLayoutVars>
          <dgm:bulletEnabled val="1"/>
        </dgm:presLayoutVars>
      </dgm:prSet>
      <dgm:spPr/>
    </dgm:pt>
    <dgm:pt modelId="{694233EB-D72D-4280-A78E-CE26D4C80B70}" type="pres">
      <dgm:prSet presAssocID="{4A825429-C31C-4B93-870E-9CF0A77B22D4}" presName="childShp" presStyleLbl="bgAccFollowNode1" presStyleIdx="1" presStyleCnt="2">
        <dgm:presLayoutVars>
          <dgm:bulletEnabled val="1"/>
        </dgm:presLayoutVars>
      </dgm:prSet>
      <dgm:spPr/>
    </dgm:pt>
  </dgm:ptLst>
  <dgm:cxnLst>
    <dgm:cxn modelId="{F45E5F0F-A802-4327-B4C6-C176F70132FF}" type="presOf" srcId="{3C00164F-904F-4A61-98A3-C721CE0D8984}" destId="{73AB5B45-7FAF-47F9-8660-11CA8E9FA039}" srcOrd="0" destOrd="0" presId="urn:microsoft.com/office/officeart/2005/8/layout/vList6"/>
    <dgm:cxn modelId="{932EAB1A-15CD-4493-A13C-F2364B00E5AD}" type="presOf" srcId="{4A825429-C31C-4B93-870E-9CF0A77B22D4}" destId="{DA78D8D8-B66A-470E-98B8-7D5D27B23137}" srcOrd="0" destOrd="0" presId="urn:microsoft.com/office/officeart/2005/8/layout/vList6"/>
    <dgm:cxn modelId="{9E859E1E-F545-4418-9C17-70C5838CF332}" srcId="{1A14AD64-3984-4490-B87F-CB2605FA1A2D}" destId="{678EAE33-62E3-49FA-80D1-19D203B91CDF}" srcOrd="2" destOrd="0" parTransId="{8B5F0518-92BD-4B27-BB8B-FA950C682E26}" sibTransId="{93419EC3-D7CA-4B80-9BAE-7B6A429BC3F8}"/>
    <dgm:cxn modelId="{725F9D25-E954-468F-80C4-6D6B55662C35}" type="presOf" srcId="{F5460132-36C9-4D25-A0B8-91A0F0FC141E}" destId="{079FA0D9-B8E3-4E7B-A0C5-9C1F138AF1AE}" srcOrd="0" destOrd="1" presId="urn:microsoft.com/office/officeart/2005/8/layout/vList6"/>
    <dgm:cxn modelId="{2B624329-43C5-41A6-96A4-D4F880A36BBC}" srcId="{3C00164F-904F-4A61-98A3-C721CE0D8984}" destId="{4A825429-C31C-4B93-870E-9CF0A77B22D4}" srcOrd="1" destOrd="0" parTransId="{0DCEEDCC-2416-435D-AEA2-BEC765578306}" sibTransId="{DAA7C4B4-AB07-4603-B002-968C19359B93}"/>
    <dgm:cxn modelId="{AC8BCD44-4481-4C12-9ED7-A5AEF9FF333A}" type="presOf" srcId="{115F1EBB-25C4-4883-AAD0-184BE6696B00}" destId="{079FA0D9-B8E3-4E7B-A0C5-9C1F138AF1AE}" srcOrd="0" destOrd="0" presId="urn:microsoft.com/office/officeart/2005/8/layout/vList6"/>
    <dgm:cxn modelId="{2CBF977E-0FD2-40D2-8BBB-D9A1256CA818}" type="presOf" srcId="{6A4D4725-46B3-426B-B0D1-3D8485EFED2C}" destId="{694233EB-D72D-4280-A78E-CE26D4C80B70}" srcOrd="0" destOrd="0" presId="urn:microsoft.com/office/officeart/2005/8/layout/vList6"/>
    <dgm:cxn modelId="{FBB6F385-908B-43A8-A80C-D98E788AC207}" srcId="{1A14AD64-3984-4490-B87F-CB2605FA1A2D}" destId="{F5460132-36C9-4D25-A0B8-91A0F0FC141E}" srcOrd="1" destOrd="0" parTransId="{9C989430-8989-404E-AFEB-3FEC5F10BECB}" sibTransId="{32FB2AA6-4387-4DAB-81ED-068980D13599}"/>
    <dgm:cxn modelId="{6B7D6C99-073F-46C7-B963-E867907BE4A6}" srcId="{3C00164F-904F-4A61-98A3-C721CE0D8984}" destId="{1A14AD64-3984-4490-B87F-CB2605FA1A2D}" srcOrd="0" destOrd="0" parTransId="{5FC94086-3BFD-4555-AFFA-41C8EDCB8292}" sibTransId="{8023BF74-D3E0-4D5B-975F-564A0E406B74}"/>
    <dgm:cxn modelId="{9D5BE8A5-E36E-4DCC-AEC8-386D4DF3B50D}" type="presOf" srcId="{C8AB2FE2-034F-40F5-A36C-27E674ACC0AF}" destId="{694233EB-D72D-4280-A78E-CE26D4C80B70}" srcOrd="0" destOrd="1" presId="urn:microsoft.com/office/officeart/2005/8/layout/vList6"/>
    <dgm:cxn modelId="{0631B2AD-33D2-4CFA-A653-5A17EC6D53AF}" type="presOf" srcId="{678EAE33-62E3-49FA-80D1-19D203B91CDF}" destId="{079FA0D9-B8E3-4E7B-A0C5-9C1F138AF1AE}" srcOrd="0" destOrd="2" presId="urn:microsoft.com/office/officeart/2005/8/layout/vList6"/>
    <dgm:cxn modelId="{08DE54CD-9407-47B8-8BDB-EBCE5B4D9AAD}" type="presOf" srcId="{1A14AD64-3984-4490-B87F-CB2605FA1A2D}" destId="{2618070D-CE53-4A1C-9D50-61ACEDFE2DBA}" srcOrd="0" destOrd="0" presId="urn:microsoft.com/office/officeart/2005/8/layout/vList6"/>
    <dgm:cxn modelId="{EE656ED5-B2D1-47AC-ABFB-CE89741B39FC}" srcId="{4A825429-C31C-4B93-870E-9CF0A77B22D4}" destId="{C8AB2FE2-034F-40F5-A36C-27E674ACC0AF}" srcOrd="1" destOrd="0" parTransId="{255C6858-52BD-4D49-811E-A1D5781DE61C}" sibTransId="{0D01B1A8-9AD6-469B-AF32-0BEF7C56C500}"/>
    <dgm:cxn modelId="{5C50ADE8-EB34-4CBB-B219-9C3D9A654F29}" srcId="{1A14AD64-3984-4490-B87F-CB2605FA1A2D}" destId="{115F1EBB-25C4-4883-AAD0-184BE6696B00}" srcOrd="0" destOrd="0" parTransId="{A8E89F4A-4EBD-4224-AF1B-33D71C145939}" sibTransId="{0DBB1B1E-0651-4BF7-83C3-0400E8D1D71D}"/>
    <dgm:cxn modelId="{E6C60FF2-B354-4777-9F73-C9DCF99E88F7}" srcId="{4A825429-C31C-4B93-870E-9CF0A77B22D4}" destId="{6A4D4725-46B3-426B-B0D1-3D8485EFED2C}" srcOrd="0" destOrd="0" parTransId="{7C39AA9A-D564-42D2-86A5-18FEE3EC6460}" sibTransId="{E418B676-7410-463F-B475-8591FF090A3B}"/>
    <dgm:cxn modelId="{53797D0F-E05E-4E4A-8DE2-F3742D05C1C3}" type="presParOf" srcId="{73AB5B45-7FAF-47F9-8660-11CA8E9FA039}" destId="{1C738FD0-C296-42E7-8535-0D177698057D}" srcOrd="0" destOrd="0" presId="urn:microsoft.com/office/officeart/2005/8/layout/vList6"/>
    <dgm:cxn modelId="{876CFE93-9BEB-48D5-91E4-D22EAC888007}" type="presParOf" srcId="{1C738FD0-C296-42E7-8535-0D177698057D}" destId="{2618070D-CE53-4A1C-9D50-61ACEDFE2DBA}" srcOrd="0" destOrd="0" presId="urn:microsoft.com/office/officeart/2005/8/layout/vList6"/>
    <dgm:cxn modelId="{0C7C80BA-11EE-436D-B465-30651D569C75}" type="presParOf" srcId="{1C738FD0-C296-42E7-8535-0D177698057D}" destId="{079FA0D9-B8E3-4E7B-A0C5-9C1F138AF1AE}" srcOrd="1" destOrd="0" presId="urn:microsoft.com/office/officeart/2005/8/layout/vList6"/>
    <dgm:cxn modelId="{977192EE-576E-4301-B0F6-A8101EF4323F}" type="presParOf" srcId="{73AB5B45-7FAF-47F9-8660-11CA8E9FA039}" destId="{71840F22-9B0A-43A7-8880-36686A37C97C}" srcOrd="1" destOrd="0" presId="urn:microsoft.com/office/officeart/2005/8/layout/vList6"/>
    <dgm:cxn modelId="{3A2346F4-B891-4F50-9AB1-E82F0B58813E}" type="presParOf" srcId="{73AB5B45-7FAF-47F9-8660-11CA8E9FA039}" destId="{61D972CA-86C8-4B0C-BCCE-2EC4DABE9572}" srcOrd="2" destOrd="0" presId="urn:microsoft.com/office/officeart/2005/8/layout/vList6"/>
    <dgm:cxn modelId="{94F87C64-EA2E-4EAF-B6D5-56B3A55037BB}" type="presParOf" srcId="{61D972CA-86C8-4B0C-BCCE-2EC4DABE9572}" destId="{DA78D8D8-B66A-470E-98B8-7D5D27B23137}" srcOrd="0" destOrd="0" presId="urn:microsoft.com/office/officeart/2005/8/layout/vList6"/>
    <dgm:cxn modelId="{D225BDC9-1CF2-4D00-A80D-BAACD6E63E64}" type="presParOf" srcId="{61D972CA-86C8-4B0C-BCCE-2EC4DABE9572}" destId="{694233EB-D72D-4280-A78E-CE26D4C80B70}"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52FC787-16E5-476D-BB8A-0F5EC1ACBEEB}" type="doc">
      <dgm:prSet loTypeId="urn:microsoft.com/office/officeart/2005/8/layout/equation2" loCatId="relationship" qsTypeId="urn:microsoft.com/office/officeart/2005/8/quickstyle/simple1" qsCatId="simple" csTypeId="urn:microsoft.com/office/officeart/2005/8/colors/accent1_2" csCatId="accent1" phldr="1"/>
      <dgm:spPr/>
    </dgm:pt>
    <dgm:pt modelId="{E8D279C3-D629-449A-B379-7EF21E62FB2B}">
      <dgm:prSet phldrT="[Text]" custT="1"/>
      <dgm:spPr>
        <a:solidFill>
          <a:schemeClr val="bg1">
            <a:lumMod val="95000"/>
          </a:schemeClr>
        </a:solidFill>
      </dgm:spPr>
      <dgm:t>
        <a:bodyPr/>
        <a:lstStyle/>
        <a:p>
          <a:r>
            <a:rPr lang="en-US" sz="2200" dirty="0">
              <a:solidFill>
                <a:schemeClr val="tx1"/>
              </a:solidFill>
            </a:rPr>
            <a:t>Product Backlog</a:t>
          </a:r>
        </a:p>
      </dgm:t>
    </dgm:pt>
    <dgm:pt modelId="{04EEF7A6-90F7-4689-AFEF-B5CCFDBF3D05}" type="parTrans" cxnId="{6CAE808A-EB0B-4E50-9AB6-318E6BAF6150}">
      <dgm:prSet/>
      <dgm:spPr/>
      <dgm:t>
        <a:bodyPr/>
        <a:lstStyle/>
        <a:p>
          <a:endParaRPr lang="en-US"/>
        </a:p>
      </dgm:t>
    </dgm:pt>
    <dgm:pt modelId="{C0DDC175-3401-4C83-AB2F-D22103E412F1}" type="sibTrans" cxnId="{6CAE808A-EB0B-4E50-9AB6-318E6BAF6150}">
      <dgm:prSet/>
      <dgm:spPr>
        <a:solidFill>
          <a:srgbClr val="00B050"/>
        </a:solidFill>
      </dgm:spPr>
      <dgm:t>
        <a:bodyPr/>
        <a:lstStyle/>
        <a:p>
          <a:endParaRPr lang="en-US">
            <a:solidFill>
              <a:schemeClr val="tx1"/>
            </a:solidFill>
          </a:endParaRPr>
        </a:p>
      </dgm:t>
    </dgm:pt>
    <dgm:pt modelId="{E8EA3155-46ED-4B9C-B56C-E9209EB355C6}">
      <dgm:prSet phldrT="[Text]" custT="1"/>
      <dgm:spPr>
        <a:solidFill>
          <a:schemeClr val="bg1">
            <a:lumMod val="95000"/>
          </a:schemeClr>
        </a:solidFill>
      </dgm:spPr>
      <dgm:t>
        <a:bodyPr/>
        <a:lstStyle/>
        <a:p>
          <a:r>
            <a:rPr lang="en-US" sz="2500" dirty="0">
              <a:solidFill>
                <a:schemeClr val="tx1"/>
              </a:solidFill>
            </a:rPr>
            <a:t>Sprint</a:t>
          </a:r>
        </a:p>
        <a:p>
          <a:r>
            <a:rPr lang="en-US" sz="2500" dirty="0">
              <a:solidFill>
                <a:schemeClr val="tx1"/>
              </a:solidFill>
            </a:rPr>
            <a:t>Backlog</a:t>
          </a:r>
        </a:p>
      </dgm:t>
    </dgm:pt>
    <dgm:pt modelId="{05B4ADC2-37B2-40F6-98BA-6C23D098D370}" type="parTrans" cxnId="{8ED2BD2F-6770-4AF4-80DA-101965303E1F}">
      <dgm:prSet/>
      <dgm:spPr/>
      <dgm:t>
        <a:bodyPr/>
        <a:lstStyle/>
        <a:p>
          <a:endParaRPr lang="en-US"/>
        </a:p>
      </dgm:t>
    </dgm:pt>
    <dgm:pt modelId="{A6BCDC1E-DEBA-4581-8DD9-79E8D48F9FD8}" type="sibTrans" cxnId="{8ED2BD2F-6770-4AF4-80DA-101965303E1F}">
      <dgm:prSet/>
      <dgm:spPr/>
      <dgm:t>
        <a:bodyPr/>
        <a:lstStyle/>
        <a:p>
          <a:endParaRPr lang="en-US"/>
        </a:p>
      </dgm:t>
    </dgm:pt>
    <dgm:pt modelId="{2EC9B888-F87E-4DB7-9910-EAB91E9D49CF}" type="pres">
      <dgm:prSet presAssocID="{B52FC787-16E5-476D-BB8A-0F5EC1ACBEEB}" presName="Name0" presStyleCnt="0">
        <dgm:presLayoutVars>
          <dgm:dir/>
          <dgm:resizeHandles val="exact"/>
        </dgm:presLayoutVars>
      </dgm:prSet>
      <dgm:spPr/>
    </dgm:pt>
    <dgm:pt modelId="{B2ABA9EA-F852-43EA-A883-82AD3F5C588C}" type="pres">
      <dgm:prSet presAssocID="{B52FC787-16E5-476D-BB8A-0F5EC1ACBEEB}" presName="vNodes" presStyleCnt="0"/>
      <dgm:spPr/>
    </dgm:pt>
    <dgm:pt modelId="{67B732D2-2624-4A10-BBE6-103A81E32CB6}" type="pres">
      <dgm:prSet presAssocID="{E8D279C3-D629-449A-B379-7EF21E62FB2B}" presName="node" presStyleLbl="node1" presStyleIdx="0" presStyleCnt="2" custScaleX="89436" custScaleY="60557" custLinFactNeighborX="-1032" custLinFactNeighborY="344">
        <dgm:presLayoutVars>
          <dgm:bulletEnabled val="1"/>
        </dgm:presLayoutVars>
      </dgm:prSet>
      <dgm:spPr/>
    </dgm:pt>
    <dgm:pt modelId="{53D0F70F-ADAE-4C2A-AE8D-43AAD7755BA2}" type="pres">
      <dgm:prSet presAssocID="{B52FC787-16E5-476D-BB8A-0F5EC1ACBEEB}" presName="sibTransLast" presStyleLbl="sibTrans2D1" presStyleIdx="0" presStyleCnt="1"/>
      <dgm:spPr/>
    </dgm:pt>
    <dgm:pt modelId="{7B61AF38-E325-47A9-BD07-4B33D9E440AA}" type="pres">
      <dgm:prSet presAssocID="{B52FC787-16E5-476D-BB8A-0F5EC1ACBEEB}" presName="connectorText" presStyleLbl="sibTrans2D1" presStyleIdx="0" presStyleCnt="1"/>
      <dgm:spPr/>
    </dgm:pt>
    <dgm:pt modelId="{1861524D-C081-40E0-979A-0EFB9897B442}" type="pres">
      <dgm:prSet presAssocID="{B52FC787-16E5-476D-BB8A-0F5EC1ACBEEB}" presName="lastNode" presStyleLbl="node1" presStyleIdx="1" presStyleCnt="2" custScaleX="53906" custScaleY="36563">
        <dgm:presLayoutVars>
          <dgm:bulletEnabled val="1"/>
        </dgm:presLayoutVars>
      </dgm:prSet>
      <dgm:spPr/>
    </dgm:pt>
  </dgm:ptLst>
  <dgm:cxnLst>
    <dgm:cxn modelId="{8ED2BD2F-6770-4AF4-80DA-101965303E1F}" srcId="{B52FC787-16E5-476D-BB8A-0F5EC1ACBEEB}" destId="{E8EA3155-46ED-4B9C-B56C-E9209EB355C6}" srcOrd="1" destOrd="0" parTransId="{05B4ADC2-37B2-40F6-98BA-6C23D098D370}" sibTransId="{A6BCDC1E-DEBA-4581-8DD9-79E8D48F9FD8}"/>
    <dgm:cxn modelId="{6C2FC046-5AC0-4A66-BF1E-A89E68963900}" type="presOf" srcId="{E8EA3155-46ED-4B9C-B56C-E9209EB355C6}" destId="{1861524D-C081-40E0-979A-0EFB9897B442}" srcOrd="0" destOrd="0" presId="urn:microsoft.com/office/officeart/2005/8/layout/equation2"/>
    <dgm:cxn modelId="{B771D970-3E4C-4898-8B53-FE540F420E9B}" type="presOf" srcId="{B52FC787-16E5-476D-BB8A-0F5EC1ACBEEB}" destId="{2EC9B888-F87E-4DB7-9910-EAB91E9D49CF}" srcOrd="0" destOrd="0" presId="urn:microsoft.com/office/officeart/2005/8/layout/equation2"/>
    <dgm:cxn modelId="{6CAE808A-EB0B-4E50-9AB6-318E6BAF6150}" srcId="{B52FC787-16E5-476D-BB8A-0F5EC1ACBEEB}" destId="{E8D279C3-D629-449A-B379-7EF21E62FB2B}" srcOrd="0" destOrd="0" parTransId="{04EEF7A6-90F7-4689-AFEF-B5CCFDBF3D05}" sibTransId="{C0DDC175-3401-4C83-AB2F-D22103E412F1}"/>
    <dgm:cxn modelId="{0711ED97-39FD-4E84-8D0F-2FA1B8901EE6}" type="presOf" srcId="{C0DDC175-3401-4C83-AB2F-D22103E412F1}" destId="{53D0F70F-ADAE-4C2A-AE8D-43AAD7755BA2}" srcOrd="0" destOrd="0" presId="urn:microsoft.com/office/officeart/2005/8/layout/equation2"/>
    <dgm:cxn modelId="{A2A7E7BC-1BFD-403C-9C70-92FA1CBCF796}" type="presOf" srcId="{C0DDC175-3401-4C83-AB2F-D22103E412F1}" destId="{7B61AF38-E325-47A9-BD07-4B33D9E440AA}" srcOrd="1" destOrd="0" presId="urn:microsoft.com/office/officeart/2005/8/layout/equation2"/>
    <dgm:cxn modelId="{63160BFA-D52C-4153-9F48-39B18AD9C3BE}" type="presOf" srcId="{E8D279C3-D629-449A-B379-7EF21E62FB2B}" destId="{67B732D2-2624-4A10-BBE6-103A81E32CB6}" srcOrd="0" destOrd="0" presId="urn:microsoft.com/office/officeart/2005/8/layout/equation2"/>
    <dgm:cxn modelId="{880047BD-CF6F-4032-B1BD-7664844BB989}" type="presParOf" srcId="{2EC9B888-F87E-4DB7-9910-EAB91E9D49CF}" destId="{B2ABA9EA-F852-43EA-A883-82AD3F5C588C}" srcOrd="0" destOrd="0" presId="urn:microsoft.com/office/officeart/2005/8/layout/equation2"/>
    <dgm:cxn modelId="{4CA01073-9204-4D17-8546-BEADA6305364}" type="presParOf" srcId="{B2ABA9EA-F852-43EA-A883-82AD3F5C588C}" destId="{67B732D2-2624-4A10-BBE6-103A81E32CB6}" srcOrd="0" destOrd="0" presId="urn:microsoft.com/office/officeart/2005/8/layout/equation2"/>
    <dgm:cxn modelId="{835C59D6-45D1-4D1B-87B1-4A2DBA9E7FC3}" type="presParOf" srcId="{2EC9B888-F87E-4DB7-9910-EAB91E9D49CF}" destId="{53D0F70F-ADAE-4C2A-AE8D-43AAD7755BA2}" srcOrd="1" destOrd="0" presId="urn:microsoft.com/office/officeart/2005/8/layout/equation2"/>
    <dgm:cxn modelId="{A93A78B3-AB1F-470A-BB2C-6362EFA91B12}" type="presParOf" srcId="{53D0F70F-ADAE-4C2A-AE8D-43AAD7755BA2}" destId="{7B61AF38-E325-47A9-BD07-4B33D9E440AA}" srcOrd="0" destOrd="0" presId="urn:microsoft.com/office/officeart/2005/8/layout/equation2"/>
    <dgm:cxn modelId="{BAC4C9AC-6FEB-479C-BD79-776E63B2E405}" type="presParOf" srcId="{2EC9B888-F87E-4DB7-9910-EAB91E9D49CF}" destId="{1861524D-C081-40E0-979A-0EFB9897B442}" srcOrd="2" destOrd="0" presId="urn:microsoft.com/office/officeart/2005/8/layout/equati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9E64B43-8ED3-42D5-AF09-F176BFD5DF78}" type="doc">
      <dgm:prSet loTypeId="urn:microsoft.com/office/officeart/2008/layout/VerticalCurvedList" loCatId="list" qsTypeId="urn:microsoft.com/office/officeart/2005/8/quickstyle/simple1" qsCatId="simple" csTypeId="urn:microsoft.com/office/officeart/2005/8/colors/accent1_2" csCatId="accent1" phldr="1"/>
      <dgm:spPr/>
    </dgm:pt>
    <dgm:pt modelId="{2D710F72-BBB2-4CCE-93BF-4DD17455F345}">
      <dgm:prSet phldrT="[Text]"/>
      <dgm:spPr>
        <a:solidFill>
          <a:schemeClr val="bg2">
            <a:lumMod val="50000"/>
          </a:schemeClr>
        </a:solidFill>
      </dgm:spPr>
      <dgm:t>
        <a:bodyPr/>
        <a:lstStyle/>
        <a:p>
          <a:pPr>
            <a:buAutoNum type="arabicPeriod"/>
          </a:pPr>
          <a:r>
            <a:rPr lang="en-US" dirty="0">
              <a:solidFill>
                <a:schemeClr val="tx1"/>
              </a:solidFill>
            </a:rPr>
            <a:t>DAILY STAND UP</a:t>
          </a:r>
          <a:endParaRPr lang="en-US" dirty="0"/>
        </a:p>
      </dgm:t>
    </dgm:pt>
    <dgm:pt modelId="{1AF62803-1CD4-4181-82EE-CC551F027B2C}" type="parTrans" cxnId="{3D87CD69-9B69-421A-A3CC-47D9E1937611}">
      <dgm:prSet/>
      <dgm:spPr/>
      <dgm:t>
        <a:bodyPr/>
        <a:lstStyle/>
        <a:p>
          <a:endParaRPr lang="en-US"/>
        </a:p>
      </dgm:t>
    </dgm:pt>
    <dgm:pt modelId="{604D00E9-5609-4FAC-BFFF-60E67C1B6398}" type="sibTrans" cxnId="{3D87CD69-9B69-421A-A3CC-47D9E1937611}">
      <dgm:prSet/>
      <dgm:spPr/>
      <dgm:t>
        <a:bodyPr/>
        <a:lstStyle/>
        <a:p>
          <a:endParaRPr lang="en-US"/>
        </a:p>
      </dgm:t>
    </dgm:pt>
    <dgm:pt modelId="{984C6887-4389-45DD-89A5-4D74926AB048}">
      <dgm:prSet phldrT="[Text]"/>
      <dgm:spPr>
        <a:solidFill>
          <a:schemeClr val="bg2">
            <a:lumMod val="50000"/>
          </a:schemeClr>
        </a:solidFill>
      </dgm:spPr>
      <dgm:t>
        <a:bodyPr/>
        <a:lstStyle/>
        <a:p>
          <a:pPr>
            <a:buAutoNum type="arabicPeriod"/>
          </a:pPr>
          <a:r>
            <a:rPr lang="en-US" dirty="0">
              <a:solidFill>
                <a:schemeClr val="tx1"/>
              </a:solidFill>
            </a:rPr>
            <a:t>QA STATUS MEETING (ONLY FOR QA)</a:t>
          </a:r>
          <a:endParaRPr lang="en-US" dirty="0"/>
        </a:p>
      </dgm:t>
    </dgm:pt>
    <dgm:pt modelId="{B9871DF1-4732-48DA-A536-9476E31D5E4F}" type="parTrans" cxnId="{3E99E0B9-6F60-4B63-8B97-CA24324F4D6A}">
      <dgm:prSet/>
      <dgm:spPr/>
      <dgm:t>
        <a:bodyPr/>
        <a:lstStyle/>
        <a:p>
          <a:endParaRPr lang="en-US"/>
        </a:p>
      </dgm:t>
    </dgm:pt>
    <dgm:pt modelId="{800E6B05-3238-43E9-9811-F7F70F3375AD}" type="sibTrans" cxnId="{3E99E0B9-6F60-4B63-8B97-CA24324F4D6A}">
      <dgm:prSet/>
      <dgm:spPr/>
      <dgm:t>
        <a:bodyPr/>
        <a:lstStyle/>
        <a:p>
          <a:endParaRPr lang="en-US"/>
        </a:p>
      </dgm:t>
    </dgm:pt>
    <dgm:pt modelId="{A969B6D4-0028-4ABC-B092-AD1FB0BFE7FD}">
      <dgm:prSet phldrT="[Text]"/>
      <dgm:spPr>
        <a:solidFill>
          <a:schemeClr val="bg2">
            <a:lumMod val="50000"/>
          </a:schemeClr>
        </a:solidFill>
      </dgm:spPr>
      <dgm:t>
        <a:bodyPr/>
        <a:lstStyle/>
        <a:p>
          <a:pPr>
            <a:buAutoNum type="arabicPeriod"/>
          </a:pPr>
          <a:r>
            <a:rPr lang="en-US" dirty="0">
              <a:solidFill>
                <a:schemeClr val="tx1"/>
              </a:solidFill>
            </a:rPr>
            <a:t>MID SPRINT REVIEW MEETING (SCRUM TEAM)</a:t>
          </a:r>
          <a:endParaRPr lang="en-US" dirty="0"/>
        </a:p>
      </dgm:t>
    </dgm:pt>
    <dgm:pt modelId="{5F97C417-261B-4046-A275-307C2B60A9D6}" type="parTrans" cxnId="{BFFCF661-5CC8-4C5B-844E-753DDF07BF73}">
      <dgm:prSet/>
      <dgm:spPr/>
      <dgm:t>
        <a:bodyPr/>
        <a:lstStyle/>
        <a:p>
          <a:endParaRPr lang="en-US"/>
        </a:p>
      </dgm:t>
    </dgm:pt>
    <dgm:pt modelId="{D3F20F05-40B6-4643-9472-1227B99DEAC7}" type="sibTrans" cxnId="{BFFCF661-5CC8-4C5B-844E-753DDF07BF73}">
      <dgm:prSet/>
      <dgm:spPr/>
      <dgm:t>
        <a:bodyPr/>
        <a:lstStyle/>
        <a:p>
          <a:endParaRPr lang="en-US"/>
        </a:p>
      </dgm:t>
    </dgm:pt>
    <dgm:pt modelId="{E4CF4CF1-384C-4906-9CF9-5FE0B550E72A}">
      <dgm:prSet phldrT="[Text]"/>
      <dgm:spPr>
        <a:solidFill>
          <a:schemeClr val="bg2">
            <a:lumMod val="50000"/>
          </a:schemeClr>
        </a:solidFill>
      </dgm:spPr>
      <dgm:t>
        <a:bodyPr/>
        <a:lstStyle/>
        <a:p>
          <a:pPr>
            <a:buAutoNum type="arabicPeriod"/>
          </a:pPr>
          <a:r>
            <a:rPr lang="en-US" dirty="0">
              <a:solidFill>
                <a:schemeClr val="tx1"/>
              </a:solidFill>
            </a:rPr>
            <a:t>QUARTERLY MEETING ( IT DEPARTMENT )</a:t>
          </a:r>
          <a:endParaRPr lang="en-US" dirty="0"/>
        </a:p>
      </dgm:t>
    </dgm:pt>
    <dgm:pt modelId="{0D4B5387-2EAC-4A20-A9BF-FD65F9925251}" type="parTrans" cxnId="{FAF945CA-EAD3-44D3-8B70-8C7AE01CEA00}">
      <dgm:prSet/>
      <dgm:spPr/>
      <dgm:t>
        <a:bodyPr/>
        <a:lstStyle/>
        <a:p>
          <a:endParaRPr lang="en-US"/>
        </a:p>
      </dgm:t>
    </dgm:pt>
    <dgm:pt modelId="{F3CA12A2-171D-4C22-AD10-CAE3FE769A7B}" type="sibTrans" cxnId="{FAF945CA-EAD3-44D3-8B70-8C7AE01CEA00}">
      <dgm:prSet/>
      <dgm:spPr/>
      <dgm:t>
        <a:bodyPr/>
        <a:lstStyle/>
        <a:p>
          <a:endParaRPr lang="en-US"/>
        </a:p>
      </dgm:t>
    </dgm:pt>
    <dgm:pt modelId="{A9C46193-A14D-407D-9F87-80BAE3A3C021}">
      <dgm:prSet phldrT="[Text]"/>
      <dgm:spPr>
        <a:solidFill>
          <a:schemeClr val="bg2">
            <a:lumMod val="50000"/>
          </a:schemeClr>
        </a:solidFill>
      </dgm:spPr>
      <dgm:t>
        <a:bodyPr/>
        <a:lstStyle/>
        <a:p>
          <a:pPr>
            <a:buAutoNum type="arabicPeriod"/>
          </a:pPr>
          <a:r>
            <a:rPr lang="en-US" dirty="0">
              <a:solidFill>
                <a:schemeClr val="tx1"/>
              </a:solidFill>
            </a:rPr>
            <a:t>CATCH UP MEETING (OFF SHORE TEAM)</a:t>
          </a:r>
          <a:endParaRPr lang="en-US" dirty="0"/>
        </a:p>
      </dgm:t>
    </dgm:pt>
    <dgm:pt modelId="{9D61F36D-877E-48C9-8F9C-FC1A4579B645}" type="parTrans" cxnId="{E6B489DF-2671-41FF-ACBF-D9436F0D405E}">
      <dgm:prSet/>
      <dgm:spPr/>
      <dgm:t>
        <a:bodyPr/>
        <a:lstStyle/>
        <a:p>
          <a:endParaRPr lang="en-US"/>
        </a:p>
      </dgm:t>
    </dgm:pt>
    <dgm:pt modelId="{3C12CB25-DCC7-493D-88F5-A23750D61434}" type="sibTrans" cxnId="{E6B489DF-2671-41FF-ACBF-D9436F0D405E}">
      <dgm:prSet/>
      <dgm:spPr/>
      <dgm:t>
        <a:bodyPr/>
        <a:lstStyle/>
        <a:p>
          <a:endParaRPr lang="en-US"/>
        </a:p>
      </dgm:t>
    </dgm:pt>
    <dgm:pt modelId="{710E2A1B-576A-473B-9A3E-769E47866A07}">
      <dgm:prSet phldrT="[Text]"/>
      <dgm:spPr>
        <a:solidFill>
          <a:schemeClr val="bg2">
            <a:lumMod val="50000"/>
          </a:schemeClr>
        </a:solidFill>
      </dgm:spPr>
      <dgm:t>
        <a:bodyPr/>
        <a:lstStyle/>
        <a:p>
          <a:pPr>
            <a:buAutoNum type="arabicPeriod"/>
          </a:pPr>
          <a:r>
            <a:rPr lang="en-US" dirty="0">
              <a:solidFill>
                <a:schemeClr val="tx1"/>
              </a:solidFill>
            </a:rPr>
            <a:t>LUNCH &amp; LEARN</a:t>
          </a:r>
          <a:endParaRPr lang="en-US" dirty="0"/>
        </a:p>
      </dgm:t>
    </dgm:pt>
    <dgm:pt modelId="{03EA977F-20DC-4BB7-974A-9FEFC8531057}" type="parTrans" cxnId="{F9563017-80EB-4065-8BA1-BA0E19D18333}">
      <dgm:prSet/>
      <dgm:spPr/>
      <dgm:t>
        <a:bodyPr/>
        <a:lstStyle/>
        <a:p>
          <a:endParaRPr lang="en-US"/>
        </a:p>
      </dgm:t>
    </dgm:pt>
    <dgm:pt modelId="{3B9B374F-B4FE-4FA1-B01A-50BD6E31CF78}" type="sibTrans" cxnId="{F9563017-80EB-4065-8BA1-BA0E19D18333}">
      <dgm:prSet/>
      <dgm:spPr/>
      <dgm:t>
        <a:bodyPr/>
        <a:lstStyle/>
        <a:p>
          <a:endParaRPr lang="en-US"/>
        </a:p>
      </dgm:t>
    </dgm:pt>
    <dgm:pt modelId="{6CDF518C-9F68-4F3C-B705-2A1539FC230E}" type="pres">
      <dgm:prSet presAssocID="{29E64B43-8ED3-42D5-AF09-F176BFD5DF78}" presName="Name0" presStyleCnt="0">
        <dgm:presLayoutVars>
          <dgm:chMax val="7"/>
          <dgm:chPref val="7"/>
          <dgm:dir/>
        </dgm:presLayoutVars>
      </dgm:prSet>
      <dgm:spPr/>
    </dgm:pt>
    <dgm:pt modelId="{6A201700-FE46-42C3-BE19-FBF960A601F6}" type="pres">
      <dgm:prSet presAssocID="{29E64B43-8ED3-42D5-AF09-F176BFD5DF78}" presName="Name1" presStyleCnt="0"/>
      <dgm:spPr/>
    </dgm:pt>
    <dgm:pt modelId="{1F9F4D73-B9DF-4720-A5C2-EB334886B67B}" type="pres">
      <dgm:prSet presAssocID="{29E64B43-8ED3-42D5-AF09-F176BFD5DF78}" presName="cycle" presStyleCnt="0"/>
      <dgm:spPr/>
    </dgm:pt>
    <dgm:pt modelId="{3D9272FC-6E72-4C7B-9BEF-8FA0C892F71F}" type="pres">
      <dgm:prSet presAssocID="{29E64B43-8ED3-42D5-AF09-F176BFD5DF78}" presName="srcNode" presStyleLbl="node1" presStyleIdx="0" presStyleCnt="6"/>
      <dgm:spPr/>
    </dgm:pt>
    <dgm:pt modelId="{1C44F913-DDC6-45EE-9023-62966498AD68}" type="pres">
      <dgm:prSet presAssocID="{29E64B43-8ED3-42D5-AF09-F176BFD5DF78}" presName="conn" presStyleLbl="parChTrans1D2" presStyleIdx="0" presStyleCnt="1"/>
      <dgm:spPr/>
    </dgm:pt>
    <dgm:pt modelId="{A129F97D-13C2-4469-9896-9BA340615309}" type="pres">
      <dgm:prSet presAssocID="{29E64B43-8ED3-42D5-AF09-F176BFD5DF78}" presName="extraNode" presStyleLbl="node1" presStyleIdx="0" presStyleCnt="6"/>
      <dgm:spPr/>
    </dgm:pt>
    <dgm:pt modelId="{641C3E26-9399-465E-B645-3EB9D66AF5D2}" type="pres">
      <dgm:prSet presAssocID="{29E64B43-8ED3-42D5-AF09-F176BFD5DF78}" presName="dstNode" presStyleLbl="node1" presStyleIdx="0" presStyleCnt="6"/>
      <dgm:spPr/>
    </dgm:pt>
    <dgm:pt modelId="{F9E4186B-F7C4-4265-B9FA-5305A86FD483}" type="pres">
      <dgm:prSet presAssocID="{2D710F72-BBB2-4CCE-93BF-4DD17455F345}" presName="text_1" presStyleLbl="node1" presStyleIdx="0" presStyleCnt="6">
        <dgm:presLayoutVars>
          <dgm:bulletEnabled val="1"/>
        </dgm:presLayoutVars>
      </dgm:prSet>
      <dgm:spPr/>
    </dgm:pt>
    <dgm:pt modelId="{80C16B30-EB07-46AF-BF09-C8212B803A6D}" type="pres">
      <dgm:prSet presAssocID="{2D710F72-BBB2-4CCE-93BF-4DD17455F345}" presName="accent_1" presStyleCnt="0"/>
      <dgm:spPr/>
    </dgm:pt>
    <dgm:pt modelId="{BF4F6216-40D7-438B-9EE1-5374F784C618}" type="pres">
      <dgm:prSet presAssocID="{2D710F72-BBB2-4CCE-93BF-4DD17455F345}" presName="accentRepeatNode" presStyleLbl="solidFgAcc1" presStyleIdx="0" presStyleCnt="6"/>
      <dgm:spPr/>
    </dgm:pt>
    <dgm:pt modelId="{284ABEDB-F0B9-48D0-B8B2-44917A7D8384}" type="pres">
      <dgm:prSet presAssocID="{984C6887-4389-45DD-89A5-4D74926AB048}" presName="text_2" presStyleLbl="node1" presStyleIdx="1" presStyleCnt="6" custLinFactNeighborX="-373" custLinFactNeighborY="1556">
        <dgm:presLayoutVars>
          <dgm:bulletEnabled val="1"/>
        </dgm:presLayoutVars>
      </dgm:prSet>
      <dgm:spPr/>
    </dgm:pt>
    <dgm:pt modelId="{1F9B5222-1C6C-4D2C-A145-A758770B3ED6}" type="pres">
      <dgm:prSet presAssocID="{984C6887-4389-45DD-89A5-4D74926AB048}" presName="accent_2" presStyleCnt="0"/>
      <dgm:spPr/>
    </dgm:pt>
    <dgm:pt modelId="{BFED7BA5-6A61-4722-A9A7-A3C83EBCD819}" type="pres">
      <dgm:prSet presAssocID="{984C6887-4389-45DD-89A5-4D74926AB048}" presName="accentRepeatNode" presStyleLbl="solidFgAcc1" presStyleIdx="1" presStyleCnt="6"/>
      <dgm:spPr/>
    </dgm:pt>
    <dgm:pt modelId="{6E11F381-5A19-46E0-A031-4E5A6EE605CB}" type="pres">
      <dgm:prSet presAssocID="{A969B6D4-0028-4ABC-B092-AD1FB0BFE7FD}" presName="text_3" presStyleLbl="node1" presStyleIdx="2" presStyleCnt="6">
        <dgm:presLayoutVars>
          <dgm:bulletEnabled val="1"/>
        </dgm:presLayoutVars>
      </dgm:prSet>
      <dgm:spPr/>
    </dgm:pt>
    <dgm:pt modelId="{DF562094-98D5-46BD-BC56-38F2B652330F}" type="pres">
      <dgm:prSet presAssocID="{A969B6D4-0028-4ABC-B092-AD1FB0BFE7FD}" presName="accent_3" presStyleCnt="0"/>
      <dgm:spPr/>
    </dgm:pt>
    <dgm:pt modelId="{B94DE991-CD19-42BB-9411-846E868E3B0A}" type="pres">
      <dgm:prSet presAssocID="{A969B6D4-0028-4ABC-B092-AD1FB0BFE7FD}" presName="accentRepeatNode" presStyleLbl="solidFgAcc1" presStyleIdx="2" presStyleCnt="6"/>
      <dgm:spPr/>
    </dgm:pt>
    <dgm:pt modelId="{CFECA8E7-0422-4B2F-928E-152046A1729A}" type="pres">
      <dgm:prSet presAssocID="{E4CF4CF1-384C-4906-9CF9-5FE0B550E72A}" presName="text_4" presStyleLbl="node1" presStyleIdx="3" presStyleCnt="6">
        <dgm:presLayoutVars>
          <dgm:bulletEnabled val="1"/>
        </dgm:presLayoutVars>
      </dgm:prSet>
      <dgm:spPr/>
    </dgm:pt>
    <dgm:pt modelId="{8C512E3B-C526-416C-92EA-849E2E3C1D61}" type="pres">
      <dgm:prSet presAssocID="{E4CF4CF1-384C-4906-9CF9-5FE0B550E72A}" presName="accent_4" presStyleCnt="0"/>
      <dgm:spPr/>
    </dgm:pt>
    <dgm:pt modelId="{AE527059-2CEB-4219-BF88-227C656E3F98}" type="pres">
      <dgm:prSet presAssocID="{E4CF4CF1-384C-4906-9CF9-5FE0B550E72A}" presName="accentRepeatNode" presStyleLbl="solidFgAcc1" presStyleIdx="3" presStyleCnt="6"/>
      <dgm:spPr/>
    </dgm:pt>
    <dgm:pt modelId="{BDD730C0-F763-47B9-8DDB-8EAA29D7A98A}" type="pres">
      <dgm:prSet presAssocID="{A9C46193-A14D-407D-9F87-80BAE3A3C021}" presName="text_5" presStyleLbl="node1" presStyleIdx="4" presStyleCnt="6">
        <dgm:presLayoutVars>
          <dgm:bulletEnabled val="1"/>
        </dgm:presLayoutVars>
      </dgm:prSet>
      <dgm:spPr/>
    </dgm:pt>
    <dgm:pt modelId="{E7ABA2CE-A4F8-4E0E-BD46-A67BDDA49021}" type="pres">
      <dgm:prSet presAssocID="{A9C46193-A14D-407D-9F87-80BAE3A3C021}" presName="accent_5" presStyleCnt="0"/>
      <dgm:spPr/>
    </dgm:pt>
    <dgm:pt modelId="{82FA2563-E245-494E-A7BE-491BBA0C0512}" type="pres">
      <dgm:prSet presAssocID="{A9C46193-A14D-407D-9F87-80BAE3A3C021}" presName="accentRepeatNode" presStyleLbl="solidFgAcc1" presStyleIdx="4" presStyleCnt="6"/>
      <dgm:spPr/>
    </dgm:pt>
    <dgm:pt modelId="{70AE1966-07A3-4CB4-ADBF-DAF7F1E4A6B6}" type="pres">
      <dgm:prSet presAssocID="{710E2A1B-576A-473B-9A3E-769E47866A07}" presName="text_6" presStyleLbl="node1" presStyleIdx="5" presStyleCnt="6">
        <dgm:presLayoutVars>
          <dgm:bulletEnabled val="1"/>
        </dgm:presLayoutVars>
      </dgm:prSet>
      <dgm:spPr/>
    </dgm:pt>
    <dgm:pt modelId="{31BC75DF-5A02-4D45-8DC4-965DE6F361C2}" type="pres">
      <dgm:prSet presAssocID="{710E2A1B-576A-473B-9A3E-769E47866A07}" presName="accent_6" presStyleCnt="0"/>
      <dgm:spPr/>
    </dgm:pt>
    <dgm:pt modelId="{61B22D3C-717C-4AE3-AAE5-B5DD7F318DBD}" type="pres">
      <dgm:prSet presAssocID="{710E2A1B-576A-473B-9A3E-769E47866A07}" presName="accentRepeatNode" presStyleLbl="solidFgAcc1" presStyleIdx="5" presStyleCnt="6"/>
      <dgm:spPr/>
    </dgm:pt>
  </dgm:ptLst>
  <dgm:cxnLst>
    <dgm:cxn modelId="{F9563017-80EB-4065-8BA1-BA0E19D18333}" srcId="{29E64B43-8ED3-42D5-AF09-F176BFD5DF78}" destId="{710E2A1B-576A-473B-9A3E-769E47866A07}" srcOrd="5" destOrd="0" parTransId="{03EA977F-20DC-4BB7-974A-9FEFC8531057}" sibTransId="{3B9B374F-B4FE-4FA1-B01A-50BD6E31CF78}"/>
    <dgm:cxn modelId="{BFFCF661-5CC8-4C5B-844E-753DDF07BF73}" srcId="{29E64B43-8ED3-42D5-AF09-F176BFD5DF78}" destId="{A969B6D4-0028-4ABC-B092-AD1FB0BFE7FD}" srcOrd="2" destOrd="0" parTransId="{5F97C417-261B-4046-A275-307C2B60A9D6}" sibTransId="{D3F20F05-40B6-4643-9472-1227B99DEAC7}"/>
    <dgm:cxn modelId="{57940645-11CC-4F2B-B805-65D0C676FF87}" type="presOf" srcId="{604D00E9-5609-4FAC-BFFF-60E67C1B6398}" destId="{1C44F913-DDC6-45EE-9023-62966498AD68}" srcOrd="0" destOrd="0" presId="urn:microsoft.com/office/officeart/2008/layout/VerticalCurvedList"/>
    <dgm:cxn modelId="{7DA8EB47-20F6-4B6C-884A-3869F8DCB24B}" type="presOf" srcId="{29E64B43-8ED3-42D5-AF09-F176BFD5DF78}" destId="{6CDF518C-9F68-4F3C-B705-2A1539FC230E}" srcOrd="0" destOrd="0" presId="urn:microsoft.com/office/officeart/2008/layout/VerticalCurvedList"/>
    <dgm:cxn modelId="{3D87CD69-9B69-421A-A3CC-47D9E1937611}" srcId="{29E64B43-8ED3-42D5-AF09-F176BFD5DF78}" destId="{2D710F72-BBB2-4CCE-93BF-4DD17455F345}" srcOrd="0" destOrd="0" parTransId="{1AF62803-1CD4-4181-82EE-CC551F027B2C}" sibTransId="{604D00E9-5609-4FAC-BFFF-60E67C1B6398}"/>
    <dgm:cxn modelId="{3509F653-F319-4AF8-8549-C8496D136D2F}" type="presOf" srcId="{E4CF4CF1-384C-4906-9CF9-5FE0B550E72A}" destId="{CFECA8E7-0422-4B2F-928E-152046A1729A}" srcOrd="0" destOrd="0" presId="urn:microsoft.com/office/officeart/2008/layout/VerticalCurvedList"/>
    <dgm:cxn modelId="{8A864854-1240-4588-B97A-E8E07BD0B415}" type="presOf" srcId="{2D710F72-BBB2-4CCE-93BF-4DD17455F345}" destId="{F9E4186B-F7C4-4265-B9FA-5305A86FD483}" srcOrd="0" destOrd="0" presId="urn:microsoft.com/office/officeart/2008/layout/VerticalCurvedList"/>
    <dgm:cxn modelId="{D5AEA787-3E1F-43B4-86AB-7E7671B697E7}" type="presOf" srcId="{984C6887-4389-45DD-89A5-4D74926AB048}" destId="{284ABEDB-F0B9-48D0-B8B2-44917A7D8384}" srcOrd="0" destOrd="0" presId="urn:microsoft.com/office/officeart/2008/layout/VerticalCurvedList"/>
    <dgm:cxn modelId="{5696DBAA-6E50-4CC4-9CF5-5FE82B64A42C}" type="presOf" srcId="{A969B6D4-0028-4ABC-B092-AD1FB0BFE7FD}" destId="{6E11F381-5A19-46E0-A031-4E5A6EE605CB}" srcOrd="0" destOrd="0" presId="urn:microsoft.com/office/officeart/2008/layout/VerticalCurvedList"/>
    <dgm:cxn modelId="{3E99E0B9-6F60-4B63-8B97-CA24324F4D6A}" srcId="{29E64B43-8ED3-42D5-AF09-F176BFD5DF78}" destId="{984C6887-4389-45DD-89A5-4D74926AB048}" srcOrd="1" destOrd="0" parTransId="{B9871DF1-4732-48DA-A536-9476E31D5E4F}" sibTransId="{800E6B05-3238-43E9-9811-F7F70F3375AD}"/>
    <dgm:cxn modelId="{77A370C6-4E4F-4709-A5EC-4537FADCBAE0}" type="presOf" srcId="{A9C46193-A14D-407D-9F87-80BAE3A3C021}" destId="{BDD730C0-F763-47B9-8DDB-8EAA29D7A98A}" srcOrd="0" destOrd="0" presId="urn:microsoft.com/office/officeart/2008/layout/VerticalCurvedList"/>
    <dgm:cxn modelId="{FAF945CA-EAD3-44D3-8B70-8C7AE01CEA00}" srcId="{29E64B43-8ED3-42D5-AF09-F176BFD5DF78}" destId="{E4CF4CF1-384C-4906-9CF9-5FE0B550E72A}" srcOrd="3" destOrd="0" parTransId="{0D4B5387-2EAC-4A20-A9BF-FD65F9925251}" sibTransId="{F3CA12A2-171D-4C22-AD10-CAE3FE769A7B}"/>
    <dgm:cxn modelId="{E6B489DF-2671-41FF-ACBF-D9436F0D405E}" srcId="{29E64B43-8ED3-42D5-AF09-F176BFD5DF78}" destId="{A9C46193-A14D-407D-9F87-80BAE3A3C021}" srcOrd="4" destOrd="0" parTransId="{9D61F36D-877E-48C9-8F9C-FC1A4579B645}" sibTransId="{3C12CB25-DCC7-493D-88F5-A23750D61434}"/>
    <dgm:cxn modelId="{9F8503F9-14C7-4EC0-80AD-903500095B5F}" type="presOf" srcId="{710E2A1B-576A-473B-9A3E-769E47866A07}" destId="{70AE1966-07A3-4CB4-ADBF-DAF7F1E4A6B6}" srcOrd="0" destOrd="0" presId="urn:microsoft.com/office/officeart/2008/layout/VerticalCurvedList"/>
    <dgm:cxn modelId="{675C29DE-3774-422C-A460-C2A18C4F3F14}" type="presParOf" srcId="{6CDF518C-9F68-4F3C-B705-2A1539FC230E}" destId="{6A201700-FE46-42C3-BE19-FBF960A601F6}" srcOrd="0" destOrd="0" presId="urn:microsoft.com/office/officeart/2008/layout/VerticalCurvedList"/>
    <dgm:cxn modelId="{1F3A48AF-5C1A-4C95-8AF4-E40BF33D5EB1}" type="presParOf" srcId="{6A201700-FE46-42C3-BE19-FBF960A601F6}" destId="{1F9F4D73-B9DF-4720-A5C2-EB334886B67B}" srcOrd="0" destOrd="0" presId="urn:microsoft.com/office/officeart/2008/layout/VerticalCurvedList"/>
    <dgm:cxn modelId="{24EE8BD5-E68D-42E6-85CC-5E68C484B0E8}" type="presParOf" srcId="{1F9F4D73-B9DF-4720-A5C2-EB334886B67B}" destId="{3D9272FC-6E72-4C7B-9BEF-8FA0C892F71F}" srcOrd="0" destOrd="0" presId="urn:microsoft.com/office/officeart/2008/layout/VerticalCurvedList"/>
    <dgm:cxn modelId="{4FD1C016-15B3-45C8-AB48-440968262D90}" type="presParOf" srcId="{1F9F4D73-B9DF-4720-A5C2-EB334886B67B}" destId="{1C44F913-DDC6-45EE-9023-62966498AD68}" srcOrd="1" destOrd="0" presId="urn:microsoft.com/office/officeart/2008/layout/VerticalCurvedList"/>
    <dgm:cxn modelId="{4F901A2A-F7CB-49BF-9D24-53D1550E153E}" type="presParOf" srcId="{1F9F4D73-B9DF-4720-A5C2-EB334886B67B}" destId="{A129F97D-13C2-4469-9896-9BA340615309}" srcOrd="2" destOrd="0" presId="urn:microsoft.com/office/officeart/2008/layout/VerticalCurvedList"/>
    <dgm:cxn modelId="{DEAA113F-3383-471E-A79C-B5D8E06F2E87}" type="presParOf" srcId="{1F9F4D73-B9DF-4720-A5C2-EB334886B67B}" destId="{641C3E26-9399-465E-B645-3EB9D66AF5D2}" srcOrd="3" destOrd="0" presId="urn:microsoft.com/office/officeart/2008/layout/VerticalCurvedList"/>
    <dgm:cxn modelId="{6E10D72A-E7DD-41AD-A3D7-6CF6C37CD71B}" type="presParOf" srcId="{6A201700-FE46-42C3-BE19-FBF960A601F6}" destId="{F9E4186B-F7C4-4265-B9FA-5305A86FD483}" srcOrd="1" destOrd="0" presId="urn:microsoft.com/office/officeart/2008/layout/VerticalCurvedList"/>
    <dgm:cxn modelId="{550DE7AD-4363-48C3-BF9C-D691E9F81B50}" type="presParOf" srcId="{6A201700-FE46-42C3-BE19-FBF960A601F6}" destId="{80C16B30-EB07-46AF-BF09-C8212B803A6D}" srcOrd="2" destOrd="0" presId="urn:microsoft.com/office/officeart/2008/layout/VerticalCurvedList"/>
    <dgm:cxn modelId="{1B454E36-2FDD-49C2-AD62-400DEF6BD940}" type="presParOf" srcId="{80C16B30-EB07-46AF-BF09-C8212B803A6D}" destId="{BF4F6216-40D7-438B-9EE1-5374F784C618}" srcOrd="0" destOrd="0" presId="urn:microsoft.com/office/officeart/2008/layout/VerticalCurvedList"/>
    <dgm:cxn modelId="{43256BED-4EF9-4684-854C-9A3C0AA3BF87}" type="presParOf" srcId="{6A201700-FE46-42C3-BE19-FBF960A601F6}" destId="{284ABEDB-F0B9-48D0-B8B2-44917A7D8384}" srcOrd="3" destOrd="0" presId="urn:microsoft.com/office/officeart/2008/layout/VerticalCurvedList"/>
    <dgm:cxn modelId="{DF1D2949-A445-439C-AADB-7AB83B6C3B75}" type="presParOf" srcId="{6A201700-FE46-42C3-BE19-FBF960A601F6}" destId="{1F9B5222-1C6C-4D2C-A145-A758770B3ED6}" srcOrd="4" destOrd="0" presId="urn:microsoft.com/office/officeart/2008/layout/VerticalCurvedList"/>
    <dgm:cxn modelId="{C0F86DFE-B34D-41F5-868B-3788FFF827CB}" type="presParOf" srcId="{1F9B5222-1C6C-4D2C-A145-A758770B3ED6}" destId="{BFED7BA5-6A61-4722-A9A7-A3C83EBCD819}" srcOrd="0" destOrd="0" presId="urn:microsoft.com/office/officeart/2008/layout/VerticalCurvedList"/>
    <dgm:cxn modelId="{7EEF6614-FC2C-4FE9-B11B-3F96C9538536}" type="presParOf" srcId="{6A201700-FE46-42C3-BE19-FBF960A601F6}" destId="{6E11F381-5A19-46E0-A031-4E5A6EE605CB}" srcOrd="5" destOrd="0" presId="urn:microsoft.com/office/officeart/2008/layout/VerticalCurvedList"/>
    <dgm:cxn modelId="{C6B4118C-C1DD-4D62-865F-0143D8229BF5}" type="presParOf" srcId="{6A201700-FE46-42C3-BE19-FBF960A601F6}" destId="{DF562094-98D5-46BD-BC56-38F2B652330F}" srcOrd="6" destOrd="0" presId="urn:microsoft.com/office/officeart/2008/layout/VerticalCurvedList"/>
    <dgm:cxn modelId="{62D1BD07-E027-4043-B3D7-857A987C317E}" type="presParOf" srcId="{DF562094-98D5-46BD-BC56-38F2B652330F}" destId="{B94DE991-CD19-42BB-9411-846E868E3B0A}" srcOrd="0" destOrd="0" presId="urn:microsoft.com/office/officeart/2008/layout/VerticalCurvedList"/>
    <dgm:cxn modelId="{D1E56A03-E29C-42F0-AB94-17476F9556B6}" type="presParOf" srcId="{6A201700-FE46-42C3-BE19-FBF960A601F6}" destId="{CFECA8E7-0422-4B2F-928E-152046A1729A}" srcOrd="7" destOrd="0" presId="urn:microsoft.com/office/officeart/2008/layout/VerticalCurvedList"/>
    <dgm:cxn modelId="{686BFCCA-77CF-4250-8455-6DAB8B16E210}" type="presParOf" srcId="{6A201700-FE46-42C3-BE19-FBF960A601F6}" destId="{8C512E3B-C526-416C-92EA-849E2E3C1D61}" srcOrd="8" destOrd="0" presId="urn:microsoft.com/office/officeart/2008/layout/VerticalCurvedList"/>
    <dgm:cxn modelId="{B36EE5E9-8CF7-4C1D-AC6C-A811FC67B19F}" type="presParOf" srcId="{8C512E3B-C526-416C-92EA-849E2E3C1D61}" destId="{AE527059-2CEB-4219-BF88-227C656E3F98}" srcOrd="0" destOrd="0" presId="urn:microsoft.com/office/officeart/2008/layout/VerticalCurvedList"/>
    <dgm:cxn modelId="{0B15A55F-422A-48E5-A9B3-CFD53A4BE3CA}" type="presParOf" srcId="{6A201700-FE46-42C3-BE19-FBF960A601F6}" destId="{BDD730C0-F763-47B9-8DDB-8EAA29D7A98A}" srcOrd="9" destOrd="0" presId="urn:microsoft.com/office/officeart/2008/layout/VerticalCurvedList"/>
    <dgm:cxn modelId="{7B47F15A-1D0A-4628-99D8-E572A83DCBFC}" type="presParOf" srcId="{6A201700-FE46-42C3-BE19-FBF960A601F6}" destId="{E7ABA2CE-A4F8-4E0E-BD46-A67BDDA49021}" srcOrd="10" destOrd="0" presId="urn:microsoft.com/office/officeart/2008/layout/VerticalCurvedList"/>
    <dgm:cxn modelId="{E0DDB9D2-A4FC-4E3E-9950-453803925615}" type="presParOf" srcId="{E7ABA2CE-A4F8-4E0E-BD46-A67BDDA49021}" destId="{82FA2563-E245-494E-A7BE-491BBA0C0512}" srcOrd="0" destOrd="0" presId="urn:microsoft.com/office/officeart/2008/layout/VerticalCurvedList"/>
    <dgm:cxn modelId="{137DB28B-9699-44A8-85F2-661939C70A05}" type="presParOf" srcId="{6A201700-FE46-42C3-BE19-FBF960A601F6}" destId="{70AE1966-07A3-4CB4-ADBF-DAF7F1E4A6B6}" srcOrd="11" destOrd="0" presId="urn:microsoft.com/office/officeart/2008/layout/VerticalCurvedList"/>
    <dgm:cxn modelId="{C887D827-ADE4-43DE-A203-7798E365E578}" type="presParOf" srcId="{6A201700-FE46-42C3-BE19-FBF960A601F6}" destId="{31BC75DF-5A02-4D45-8DC4-965DE6F361C2}" srcOrd="12" destOrd="0" presId="urn:microsoft.com/office/officeart/2008/layout/VerticalCurvedList"/>
    <dgm:cxn modelId="{C9D465ED-DF73-4C07-8F50-E2E5460B84A1}" type="presParOf" srcId="{31BC75DF-5A02-4D45-8DC4-965DE6F361C2}" destId="{61B22D3C-717C-4AE3-AAE5-B5DD7F318DBD}"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A197CA3-7AB8-4677-8EC7-8A3C2693380E}"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E16BA172-687C-4ACC-90F6-257B41D4AD83}">
      <dgm:prSet phldrT="[Text]"/>
      <dgm:spPr>
        <a:solidFill>
          <a:schemeClr val="bg2">
            <a:lumMod val="50000"/>
          </a:schemeClr>
        </a:solidFill>
      </dgm:spPr>
      <dgm:t>
        <a:bodyPr/>
        <a:lstStyle/>
        <a:p>
          <a:r>
            <a:rPr lang="en-US" dirty="0">
              <a:solidFill>
                <a:schemeClr val="tx1"/>
              </a:solidFill>
            </a:rPr>
            <a:t>Reproduce Manually</a:t>
          </a:r>
        </a:p>
      </dgm:t>
    </dgm:pt>
    <dgm:pt modelId="{47FBA45A-86D6-4DE7-86E8-FFC62CAEBE6C}" type="parTrans" cxnId="{6061E3CB-6A90-471C-A9A9-A7E7B9689C46}">
      <dgm:prSet/>
      <dgm:spPr/>
      <dgm:t>
        <a:bodyPr/>
        <a:lstStyle/>
        <a:p>
          <a:endParaRPr lang="en-US"/>
        </a:p>
      </dgm:t>
    </dgm:pt>
    <dgm:pt modelId="{451EDA9D-3443-4826-84E9-915A0571D871}" type="sibTrans" cxnId="{6061E3CB-6A90-471C-A9A9-A7E7B9689C46}">
      <dgm:prSet/>
      <dgm:spPr/>
      <dgm:t>
        <a:bodyPr/>
        <a:lstStyle/>
        <a:p>
          <a:endParaRPr lang="en-US">
            <a:solidFill>
              <a:schemeClr val="tx1"/>
            </a:solidFill>
          </a:endParaRPr>
        </a:p>
      </dgm:t>
    </dgm:pt>
    <dgm:pt modelId="{B81D0B86-3FB2-44BD-8373-4668F74F4E6B}">
      <dgm:prSet phldrT="[Text]"/>
      <dgm:spPr>
        <a:solidFill>
          <a:schemeClr val="bg2">
            <a:lumMod val="50000"/>
          </a:schemeClr>
        </a:solidFill>
      </dgm:spPr>
      <dgm:t>
        <a:bodyPr/>
        <a:lstStyle/>
        <a:p>
          <a:r>
            <a:rPr lang="en-US" dirty="0">
              <a:solidFill>
                <a:schemeClr val="tx1"/>
              </a:solidFill>
            </a:rPr>
            <a:t>Create a Ticket</a:t>
          </a:r>
        </a:p>
      </dgm:t>
    </dgm:pt>
    <dgm:pt modelId="{E7BCE69A-1795-4A4A-A4D6-8F70744C84CE}" type="parTrans" cxnId="{D714429E-22D8-4BE7-A5E0-1FC1F00614EF}">
      <dgm:prSet/>
      <dgm:spPr/>
      <dgm:t>
        <a:bodyPr/>
        <a:lstStyle/>
        <a:p>
          <a:endParaRPr lang="en-US"/>
        </a:p>
      </dgm:t>
    </dgm:pt>
    <dgm:pt modelId="{D3726791-1121-49D1-BE6C-F0C3941871EE}" type="sibTrans" cxnId="{D714429E-22D8-4BE7-A5E0-1FC1F00614EF}">
      <dgm:prSet/>
      <dgm:spPr/>
      <dgm:t>
        <a:bodyPr/>
        <a:lstStyle/>
        <a:p>
          <a:endParaRPr lang="en-US">
            <a:solidFill>
              <a:schemeClr val="tx1"/>
            </a:solidFill>
          </a:endParaRPr>
        </a:p>
      </dgm:t>
    </dgm:pt>
    <dgm:pt modelId="{1B14A15C-2A3B-482D-A6F8-C2D0EA20182B}">
      <dgm:prSet phldrT="[Text]"/>
      <dgm:spPr>
        <a:solidFill>
          <a:schemeClr val="bg2">
            <a:lumMod val="50000"/>
          </a:schemeClr>
        </a:solidFill>
      </dgm:spPr>
      <dgm:t>
        <a:bodyPr/>
        <a:lstStyle/>
        <a:p>
          <a:r>
            <a:rPr lang="en-US" dirty="0">
              <a:solidFill>
                <a:schemeClr val="tx1"/>
              </a:solidFill>
            </a:rPr>
            <a:t>After Developer fixed Re Test</a:t>
          </a:r>
        </a:p>
      </dgm:t>
    </dgm:pt>
    <dgm:pt modelId="{AEAF6DB0-F710-461C-BCE3-7891350049DB}" type="parTrans" cxnId="{DC2AA4C8-1F07-4C85-9D9D-7B92673E28B5}">
      <dgm:prSet/>
      <dgm:spPr/>
      <dgm:t>
        <a:bodyPr/>
        <a:lstStyle/>
        <a:p>
          <a:endParaRPr lang="en-US"/>
        </a:p>
      </dgm:t>
    </dgm:pt>
    <dgm:pt modelId="{74F4F664-2E97-4FBE-AB48-0806DD24CF48}" type="sibTrans" cxnId="{DC2AA4C8-1F07-4C85-9D9D-7B92673E28B5}">
      <dgm:prSet/>
      <dgm:spPr/>
      <dgm:t>
        <a:bodyPr/>
        <a:lstStyle/>
        <a:p>
          <a:endParaRPr lang="en-US">
            <a:solidFill>
              <a:schemeClr val="tx1"/>
            </a:solidFill>
          </a:endParaRPr>
        </a:p>
      </dgm:t>
    </dgm:pt>
    <dgm:pt modelId="{02658918-668E-4020-AE59-4917D8BD7249}">
      <dgm:prSet phldrT="[Text]"/>
      <dgm:spPr>
        <a:solidFill>
          <a:schemeClr val="bg2">
            <a:lumMod val="50000"/>
          </a:schemeClr>
        </a:solidFill>
      </dgm:spPr>
      <dgm:t>
        <a:bodyPr/>
        <a:lstStyle/>
        <a:p>
          <a:r>
            <a:rPr lang="en-US" dirty="0">
              <a:solidFill>
                <a:schemeClr val="tx1"/>
              </a:solidFill>
            </a:rPr>
            <a:t>If Pass Close it, if Fails again assign back to Developer</a:t>
          </a:r>
        </a:p>
      </dgm:t>
    </dgm:pt>
    <dgm:pt modelId="{06F8127A-0F3B-4221-9207-44E531F26C25}" type="parTrans" cxnId="{349FA897-5077-443D-9399-6F15BAB95C95}">
      <dgm:prSet/>
      <dgm:spPr/>
      <dgm:t>
        <a:bodyPr/>
        <a:lstStyle/>
        <a:p>
          <a:endParaRPr lang="en-US"/>
        </a:p>
      </dgm:t>
    </dgm:pt>
    <dgm:pt modelId="{041A6A13-0E91-425D-8198-E44448D2054E}" type="sibTrans" cxnId="{349FA897-5077-443D-9399-6F15BAB95C95}">
      <dgm:prSet/>
      <dgm:spPr/>
      <dgm:t>
        <a:bodyPr/>
        <a:lstStyle/>
        <a:p>
          <a:endParaRPr lang="en-US"/>
        </a:p>
      </dgm:t>
    </dgm:pt>
    <dgm:pt modelId="{BA3F33B2-3BC7-4D54-A552-B688E6FF5C4B}" type="pres">
      <dgm:prSet presAssocID="{6A197CA3-7AB8-4677-8EC7-8A3C2693380E}" presName="outerComposite" presStyleCnt="0">
        <dgm:presLayoutVars>
          <dgm:chMax val="5"/>
          <dgm:dir/>
          <dgm:resizeHandles val="exact"/>
        </dgm:presLayoutVars>
      </dgm:prSet>
      <dgm:spPr/>
    </dgm:pt>
    <dgm:pt modelId="{A0941817-9617-4C21-863E-442D1C4E7B1B}" type="pres">
      <dgm:prSet presAssocID="{6A197CA3-7AB8-4677-8EC7-8A3C2693380E}" presName="dummyMaxCanvas" presStyleCnt="0">
        <dgm:presLayoutVars/>
      </dgm:prSet>
      <dgm:spPr/>
    </dgm:pt>
    <dgm:pt modelId="{72745C1E-EAAA-4E4D-8055-29A47052863F}" type="pres">
      <dgm:prSet presAssocID="{6A197CA3-7AB8-4677-8EC7-8A3C2693380E}" presName="FourNodes_1" presStyleLbl="node1" presStyleIdx="0" presStyleCnt="4">
        <dgm:presLayoutVars>
          <dgm:bulletEnabled val="1"/>
        </dgm:presLayoutVars>
      </dgm:prSet>
      <dgm:spPr/>
    </dgm:pt>
    <dgm:pt modelId="{9A807675-4202-4BF9-B185-9DDAB321DFB7}" type="pres">
      <dgm:prSet presAssocID="{6A197CA3-7AB8-4677-8EC7-8A3C2693380E}" presName="FourNodes_2" presStyleLbl="node1" presStyleIdx="1" presStyleCnt="4">
        <dgm:presLayoutVars>
          <dgm:bulletEnabled val="1"/>
        </dgm:presLayoutVars>
      </dgm:prSet>
      <dgm:spPr/>
    </dgm:pt>
    <dgm:pt modelId="{4F596D6A-9494-4BE2-8098-5C211FCA0C72}" type="pres">
      <dgm:prSet presAssocID="{6A197CA3-7AB8-4677-8EC7-8A3C2693380E}" presName="FourNodes_3" presStyleLbl="node1" presStyleIdx="2" presStyleCnt="4">
        <dgm:presLayoutVars>
          <dgm:bulletEnabled val="1"/>
        </dgm:presLayoutVars>
      </dgm:prSet>
      <dgm:spPr/>
    </dgm:pt>
    <dgm:pt modelId="{792A6E62-8599-4E65-AEC8-911653DC8533}" type="pres">
      <dgm:prSet presAssocID="{6A197CA3-7AB8-4677-8EC7-8A3C2693380E}" presName="FourNodes_4" presStyleLbl="node1" presStyleIdx="3" presStyleCnt="4">
        <dgm:presLayoutVars>
          <dgm:bulletEnabled val="1"/>
        </dgm:presLayoutVars>
      </dgm:prSet>
      <dgm:spPr/>
    </dgm:pt>
    <dgm:pt modelId="{FB7447D6-046D-43C4-A3A3-8A73BB0C89A1}" type="pres">
      <dgm:prSet presAssocID="{6A197CA3-7AB8-4677-8EC7-8A3C2693380E}" presName="FourConn_1-2" presStyleLbl="fgAccFollowNode1" presStyleIdx="0" presStyleCnt="3">
        <dgm:presLayoutVars>
          <dgm:bulletEnabled val="1"/>
        </dgm:presLayoutVars>
      </dgm:prSet>
      <dgm:spPr/>
    </dgm:pt>
    <dgm:pt modelId="{FCB7EC04-B3F7-4623-9829-D341C0A75CB5}" type="pres">
      <dgm:prSet presAssocID="{6A197CA3-7AB8-4677-8EC7-8A3C2693380E}" presName="FourConn_2-3" presStyleLbl="fgAccFollowNode1" presStyleIdx="1" presStyleCnt="3">
        <dgm:presLayoutVars>
          <dgm:bulletEnabled val="1"/>
        </dgm:presLayoutVars>
      </dgm:prSet>
      <dgm:spPr/>
    </dgm:pt>
    <dgm:pt modelId="{7765CD24-2E7D-4D19-A9F1-71C0844B4067}" type="pres">
      <dgm:prSet presAssocID="{6A197CA3-7AB8-4677-8EC7-8A3C2693380E}" presName="FourConn_3-4" presStyleLbl="fgAccFollowNode1" presStyleIdx="2" presStyleCnt="3">
        <dgm:presLayoutVars>
          <dgm:bulletEnabled val="1"/>
        </dgm:presLayoutVars>
      </dgm:prSet>
      <dgm:spPr/>
    </dgm:pt>
    <dgm:pt modelId="{38925E61-674B-4345-85E6-751D42C10405}" type="pres">
      <dgm:prSet presAssocID="{6A197CA3-7AB8-4677-8EC7-8A3C2693380E}" presName="FourNodes_1_text" presStyleLbl="node1" presStyleIdx="3" presStyleCnt="4">
        <dgm:presLayoutVars>
          <dgm:bulletEnabled val="1"/>
        </dgm:presLayoutVars>
      </dgm:prSet>
      <dgm:spPr/>
    </dgm:pt>
    <dgm:pt modelId="{1F1C1677-F198-4144-99DF-1E270845140F}" type="pres">
      <dgm:prSet presAssocID="{6A197CA3-7AB8-4677-8EC7-8A3C2693380E}" presName="FourNodes_2_text" presStyleLbl="node1" presStyleIdx="3" presStyleCnt="4">
        <dgm:presLayoutVars>
          <dgm:bulletEnabled val="1"/>
        </dgm:presLayoutVars>
      </dgm:prSet>
      <dgm:spPr/>
    </dgm:pt>
    <dgm:pt modelId="{7CA76BF8-043D-4FFF-8C70-E66B3FDC904F}" type="pres">
      <dgm:prSet presAssocID="{6A197CA3-7AB8-4677-8EC7-8A3C2693380E}" presName="FourNodes_3_text" presStyleLbl="node1" presStyleIdx="3" presStyleCnt="4">
        <dgm:presLayoutVars>
          <dgm:bulletEnabled val="1"/>
        </dgm:presLayoutVars>
      </dgm:prSet>
      <dgm:spPr/>
    </dgm:pt>
    <dgm:pt modelId="{55E3F1FF-11FA-4F2F-A8BA-DD76BEA30673}" type="pres">
      <dgm:prSet presAssocID="{6A197CA3-7AB8-4677-8EC7-8A3C2693380E}" presName="FourNodes_4_text" presStyleLbl="node1" presStyleIdx="3" presStyleCnt="4">
        <dgm:presLayoutVars>
          <dgm:bulletEnabled val="1"/>
        </dgm:presLayoutVars>
      </dgm:prSet>
      <dgm:spPr/>
    </dgm:pt>
  </dgm:ptLst>
  <dgm:cxnLst>
    <dgm:cxn modelId="{947D5D11-095A-4E5B-A4E3-FC81FF3C2567}" type="presOf" srcId="{6A197CA3-7AB8-4677-8EC7-8A3C2693380E}" destId="{BA3F33B2-3BC7-4D54-A552-B688E6FF5C4B}" srcOrd="0" destOrd="0" presId="urn:microsoft.com/office/officeart/2005/8/layout/vProcess5"/>
    <dgm:cxn modelId="{F34D7A18-BFD3-437A-BE83-3799C80CAE78}" type="presOf" srcId="{D3726791-1121-49D1-BE6C-F0C3941871EE}" destId="{FCB7EC04-B3F7-4623-9829-D341C0A75CB5}" srcOrd="0" destOrd="0" presId="urn:microsoft.com/office/officeart/2005/8/layout/vProcess5"/>
    <dgm:cxn modelId="{9423E925-CE31-462B-9CAF-A8D3DEF72365}" type="presOf" srcId="{02658918-668E-4020-AE59-4917D8BD7249}" destId="{792A6E62-8599-4E65-AEC8-911653DC8533}" srcOrd="0" destOrd="0" presId="urn:microsoft.com/office/officeart/2005/8/layout/vProcess5"/>
    <dgm:cxn modelId="{A1008362-A834-411E-81E8-DAE11BCFFDCF}" type="presOf" srcId="{B81D0B86-3FB2-44BD-8373-4668F74F4E6B}" destId="{9A807675-4202-4BF9-B185-9DDAB321DFB7}" srcOrd="0" destOrd="0" presId="urn:microsoft.com/office/officeart/2005/8/layout/vProcess5"/>
    <dgm:cxn modelId="{CD2EF389-31CF-4C1C-A068-F6360EA49ECD}" type="presOf" srcId="{B81D0B86-3FB2-44BD-8373-4668F74F4E6B}" destId="{1F1C1677-F198-4144-99DF-1E270845140F}" srcOrd="1" destOrd="0" presId="urn:microsoft.com/office/officeart/2005/8/layout/vProcess5"/>
    <dgm:cxn modelId="{2CBE5A8D-7051-4092-8C2C-5BFC4495406D}" type="presOf" srcId="{451EDA9D-3443-4826-84E9-915A0571D871}" destId="{FB7447D6-046D-43C4-A3A3-8A73BB0C89A1}" srcOrd="0" destOrd="0" presId="urn:microsoft.com/office/officeart/2005/8/layout/vProcess5"/>
    <dgm:cxn modelId="{FBD81C92-1824-4C2D-AC10-2A9823FFD2D3}" type="presOf" srcId="{E16BA172-687C-4ACC-90F6-257B41D4AD83}" destId="{72745C1E-EAAA-4E4D-8055-29A47052863F}" srcOrd="0" destOrd="0" presId="urn:microsoft.com/office/officeart/2005/8/layout/vProcess5"/>
    <dgm:cxn modelId="{349FA897-5077-443D-9399-6F15BAB95C95}" srcId="{6A197CA3-7AB8-4677-8EC7-8A3C2693380E}" destId="{02658918-668E-4020-AE59-4917D8BD7249}" srcOrd="3" destOrd="0" parTransId="{06F8127A-0F3B-4221-9207-44E531F26C25}" sibTransId="{041A6A13-0E91-425D-8198-E44448D2054E}"/>
    <dgm:cxn modelId="{D714429E-22D8-4BE7-A5E0-1FC1F00614EF}" srcId="{6A197CA3-7AB8-4677-8EC7-8A3C2693380E}" destId="{B81D0B86-3FB2-44BD-8373-4668F74F4E6B}" srcOrd="1" destOrd="0" parTransId="{E7BCE69A-1795-4A4A-A4D6-8F70744C84CE}" sibTransId="{D3726791-1121-49D1-BE6C-F0C3941871EE}"/>
    <dgm:cxn modelId="{0698BFA3-7188-4BF6-A981-EC36746CCD01}" type="presOf" srcId="{1B14A15C-2A3B-482D-A6F8-C2D0EA20182B}" destId="{4F596D6A-9494-4BE2-8098-5C211FCA0C72}" srcOrd="0" destOrd="0" presId="urn:microsoft.com/office/officeart/2005/8/layout/vProcess5"/>
    <dgm:cxn modelId="{A6D3DFB7-26DC-4F9F-A804-193A6DAB38E8}" type="presOf" srcId="{74F4F664-2E97-4FBE-AB48-0806DD24CF48}" destId="{7765CD24-2E7D-4D19-A9F1-71C0844B4067}" srcOrd="0" destOrd="0" presId="urn:microsoft.com/office/officeart/2005/8/layout/vProcess5"/>
    <dgm:cxn modelId="{DC2AA4C8-1F07-4C85-9D9D-7B92673E28B5}" srcId="{6A197CA3-7AB8-4677-8EC7-8A3C2693380E}" destId="{1B14A15C-2A3B-482D-A6F8-C2D0EA20182B}" srcOrd="2" destOrd="0" parTransId="{AEAF6DB0-F710-461C-BCE3-7891350049DB}" sibTransId="{74F4F664-2E97-4FBE-AB48-0806DD24CF48}"/>
    <dgm:cxn modelId="{B4CC6ACA-7475-492A-B758-570DC6E5CB56}" type="presOf" srcId="{1B14A15C-2A3B-482D-A6F8-C2D0EA20182B}" destId="{7CA76BF8-043D-4FFF-8C70-E66B3FDC904F}" srcOrd="1" destOrd="0" presId="urn:microsoft.com/office/officeart/2005/8/layout/vProcess5"/>
    <dgm:cxn modelId="{6061E3CB-6A90-471C-A9A9-A7E7B9689C46}" srcId="{6A197CA3-7AB8-4677-8EC7-8A3C2693380E}" destId="{E16BA172-687C-4ACC-90F6-257B41D4AD83}" srcOrd="0" destOrd="0" parTransId="{47FBA45A-86D6-4DE7-86E8-FFC62CAEBE6C}" sibTransId="{451EDA9D-3443-4826-84E9-915A0571D871}"/>
    <dgm:cxn modelId="{98A50AD6-E211-48BC-9BDC-A3C42EB0A702}" type="presOf" srcId="{02658918-668E-4020-AE59-4917D8BD7249}" destId="{55E3F1FF-11FA-4F2F-A8BA-DD76BEA30673}" srcOrd="1" destOrd="0" presId="urn:microsoft.com/office/officeart/2005/8/layout/vProcess5"/>
    <dgm:cxn modelId="{24847DDA-033E-4E28-BCFC-138D99038621}" type="presOf" srcId="{E16BA172-687C-4ACC-90F6-257B41D4AD83}" destId="{38925E61-674B-4345-85E6-751D42C10405}" srcOrd="1" destOrd="0" presId="urn:microsoft.com/office/officeart/2005/8/layout/vProcess5"/>
    <dgm:cxn modelId="{FD93C4D8-36E5-4552-BB6B-7BCE23204F8A}" type="presParOf" srcId="{BA3F33B2-3BC7-4D54-A552-B688E6FF5C4B}" destId="{A0941817-9617-4C21-863E-442D1C4E7B1B}" srcOrd="0" destOrd="0" presId="urn:microsoft.com/office/officeart/2005/8/layout/vProcess5"/>
    <dgm:cxn modelId="{85071C6E-0EB2-468C-8ED2-AD81E09585E3}" type="presParOf" srcId="{BA3F33B2-3BC7-4D54-A552-B688E6FF5C4B}" destId="{72745C1E-EAAA-4E4D-8055-29A47052863F}" srcOrd="1" destOrd="0" presId="urn:microsoft.com/office/officeart/2005/8/layout/vProcess5"/>
    <dgm:cxn modelId="{234A42E8-8F16-4877-9FFE-F15FD26DCDA6}" type="presParOf" srcId="{BA3F33B2-3BC7-4D54-A552-B688E6FF5C4B}" destId="{9A807675-4202-4BF9-B185-9DDAB321DFB7}" srcOrd="2" destOrd="0" presId="urn:microsoft.com/office/officeart/2005/8/layout/vProcess5"/>
    <dgm:cxn modelId="{EF08E68A-07A3-4D2F-A7D4-CE51B0F43B9B}" type="presParOf" srcId="{BA3F33B2-3BC7-4D54-A552-B688E6FF5C4B}" destId="{4F596D6A-9494-4BE2-8098-5C211FCA0C72}" srcOrd="3" destOrd="0" presId="urn:microsoft.com/office/officeart/2005/8/layout/vProcess5"/>
    <dgm:cxn modelId="{A1D9E66C-FD7C-4B0E-8AF3-1447E3D03018}" type="presParOf" srcId="{BA3F33B2-3BC7-4D54-A552-B688E6FF5C4B}" destId="{792A6E62-8599-4E65-AEC8-911653DC8533}" srcOrd="4" destOrd="0" presId="urn:microsoft.com/office/officeart/2005/8/layout/vProcess5"/>
    <dgm:cxn modelId="{6B6E8929-1B55-4ABD-827A-EB045D787B34}" type="presParOf" srcId="{BA3F33B2-3BC7-4D54-A552-B688E6FF5C4B}" destId="{FB7447D6-046D-43C4-A3A3-8A73BB0C89A1}" srcOrd="5" destOrd="0" presId="urn:microsoft.com/office/officeart/2005/8/layout/vProcess5"/>
    <dgm:cxn modelId="{84640D79-C863-4C34-B0DA-D7C8E1BC3838}" type="presParOf" srcId="{BA3F33B2-3BC7-4D54-A552-B688E6FF5C4B}" destId="{FCB7EC04-B3F7-4623-9829-D341C0A75CB5}" srcOrd="6" destOrd="0" presId="urn:microsoft.com/office/officeart/2005/8/layout/vProcess5"/>
    <dgm:cxn modelId="{78814299-A915-48DA-953A-CFE6B32AEC8A}" type="presParOf" srcId="{BA3F33B2-3BC7-4D54-A552-B688E6FF5C4B}" destId="{7765CD24-2E7D-4D19-A9F1-71C0844B4067}" srcOrd="7" destOrd="0" presId="urn:microsoft.com/office/officeart/2005/8/layout/vProcess5"/>
    <dgm:cxn modelId="{2535678A-28EE-4910-980D-91692DCD7E2F}" type="presParOf" srcId="{BA3F33B2-3BC7-4D54-A552-B688E6FF5C4B}" destId="{38925E61-674B-4345-85E6-751D42C10405}" srcOrd="8" destOrd="0" presId="urn:microsoft.com/office/officeart/2005/8/layout/vProcess5"/>
    <dgm:cxn modelId="{F42DEDF5-2831-4EB5-8506-484F895E668F}" type="presParOf" srcId="{BA3F33B2-3BC7-4D54-A552-B688E6FF5C4B}" destId="{1F1C1677-F198-4144-99DF-1E270845140F}" srcOrd="9" destOrd="0" presId="urn:microsoft.com/office/officeart/2005/8/layout/vProcess5"/>
    <dgm:cxn modelId="{B96949D5-CB91-4E07-B655-0531D36E5DDE}" type="presParOf" srcId="{BA3F33B2-3BC7-4D54-A552-B688E6FF5C4B}" destId="{7CA76BF8-043D-4FFF-8C70-E66B3FDC904F}" srcOrd="10" destOrd="0" presId="urn:microsoft.com/office/officeart/2005/8/layout/vProcess5"/>
    <dgm:cxn modelId="{B818CA7A-4EDC-4A4A-B4A5-2DC3EE3CF4F0}" type="presParOf" srcId="{BA3F33B2-3BC7-4D54-A552-B688E6FF5C4B}" destId="{55E3F1FF-11FA-4F2F-A8BA-DD76BEA30673}"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039569-1813-4CFE-93DC-0E3AD8F9AF9A}">
      <dsp:nvSpPr>
        <dsp:cNvPr id="0" name=""/>
        <dsp:cNvSpPr/>
      </dsp:nvSpPr>
      <dsp:spPr>
        <a:xfrm>
          <a:off x="5496" y="1324134"/>
          <a:ext cx="2044707" cy="817883"/>
        </a:xfrm>
        <a:prstGeom prst="chevron">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Requirement</a:t>
          </a:r>
          <a:endParaRPr lang="en-US" sz="1700" kern="1200" dirty="0"/>
        </a:p>
      </dsp:txBody>
      <dsp:txXfrm>
        <a:off x="414438" y="1324134"/>
        <a:ext cx="1226824" cy="817883"/>
      </dsp:txXfrm>
    </dsp:sp>
    <dsp:sp modelId="{D68EB2C1-EBAF-4BB6-8A5E-034235423501}">
      <dsp:nvSpPr>
        <dsp:cNvPr id="0" name=""/>
        <dsp:cNvSpPr/>
      </dsp:nvSpPr>
      <dsp:spPr>
        <a:xfrm>
          <a:off x="1845733" y="1324134"/>
          <a:ext cx="2044707" cy="817883"/>
        </a:xfrm>
        <a:prstGeom prst="chevron">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Design</a:t>
          </a:r>
          <a:endParaRPr lang="en-US" sz="1700" kern="1200" dirty="0"/>
        </a:p>
      </dsp:txBody>
      <dsp:txXfrm>
        <a:off x="2254675" y="1324134"/>
        <a:ext cx="1226824" cy="817883"/>
      </dsp:txXfrm>
    </dsp:sp>
    <dsp:sp modelId="{E1633497-E671-48EE-A4E9-0DF65CD7FB06}">
      <dsp:nvSpPr>
        <dsp:cNvPr id="0" name=""/>
        <dsp:cNvSpPr/>
      </dsp:nvSpPr>
      <dsp:spPr>
        <a:xfrm>
          <a:off x="3685970" y="1324134"/>
          <a:ext cx="2044707" cy="817883"/>
        </a:xfrm>
        <a:prstGeom prst="chevron">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Development</a:t>
          </a:r>
          <a:endParaRPr lang="en-US" sz="1700" kern="1200" dirty="0"/>
        </a:p>
      </dsp:txBody>
      <dsp:txXfrm>
        <a:off x="4094912" y="1324134"/>
        <a:ext cx="1226824" cy="817883"/>
      </dsp:txXfrm>
    </dsp:sp>
    <dsp:sp modelId="{354FA40A-C0A7-4DF2-8F12-B9C3639228D2}">
      <dsp:nvSpPr>
        <dsp:cNvPr id="0" name=""/>
        <dsp:cNvSpPr/>
      </dsp:nvSpPr>
      <dsp:spPr>
        <a:xfrm>
          <a:off x="5526207" y="1324134"/>
          <a:ext cx="2044707" cy="817883"/>
        </a:xfrm>
        <a:prstGeom prst="chevron">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Testing</a:t>
          </a:r>
          <a:endParaRPr lang="en-US" sz="1700" kern="1200" dirty="0"/>
        </a:p>
      </dsp:txBody>
      <dsp:txXfrm>
        <a:off x="5935149" y="1324134"/>
        <a:ext cx="1226824" cy="817883"/>
      </dsp:txXfrm>
    </dsp:sp>
    <dsp:sp modelId="{1F9796A9-CF61-4303-9369-3E4AC36D70FD}">
      <dsp:nvSpPr>
        <dsp:cNvPr id="0" name=""/>
        <dsp:cNvSpPr/>
      </dsp:nvSpPr>
      <dsp:spPr>
        <a:xfrm>
          <a:off x="7366444" y="1324134"/>
          <a:ext cx="2044707" cy="817883"/>
        </a:xfrm>
        <a:prstGeom prst="chevron">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a:solidFill>
                <a:schemeClr val="tx1"/>
              </a:solidFill>
            </a:rPr>
            <a:t>Release</a:t>
          </a:r>
          <a:endParaRPr lang="en-US" sz="1700" kern="1200" dirty="0"/>
        </a:p>
      </dsp:txBody>
      <dsp:txXfrm>
        <a:off x="7775386" y="1324134"/>
        <a:ext cx="1226824" cy="817883"/>
      </dsp:txXfrm>
    </dsp:sp>
    <dsp:sp modelId="{34A24D3B-E4D3-406F-BFEA-4EFDF892F247}">
      <dsp:nvSpPr>
        <dsp:cNvPr id="0" name=""/>
        <dsp:cNvSpPr/>
      </dsp:nvSpPr>
      <dsp:spPr>
        <a:xfrm>
          <a:off x="9206681" y="1324134"/>
          <a:ext cx="2044707" cy="817883"/>
        </a:xfrm>
        <a:prstGeom prst="chevron">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Maintenance</a:t>
          </a:r>
          <a:endParaRPr lang="en-US" sz="1700" kern="1200" dirty="0"/>
        </a:p>
      </dsp:txBody>
      <dsp:txXfrm>
        <a:off x="9615623" y="1324134"/>
        <a:ext cx="1226824" cy="8178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039569-1813-4CFE-93DC-0E3AD8F9AF9A}">
      <dsp:nvSpPr>
        <dsp:cNvPr id="0" name=""/>
        <dsp:cNvSpPr/>
      </dsp:nvSpPr>
      <dsp:spPr>
        <a:xfrm>
          <a:off x="5496" y="1324134"/>
          <a:ext cx="2044707" cy="817883"/>
        </a:xfrm>
        <a:prstGeom prst="chevron">
          <a:avLst/>
        </a:prstGeom>
        <a:solidFill>
          <a:schemeClr val="tx2">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Requirement Study </a:t>
          </a:r>
          <a:endParaRPr lang="en-US" sz="1800" kern="1200" dirty="0"/>
        </a:p>
      </dsp:txBody>
      <dsp:txXfrm>
        <a:off x="414438" y="1324134"/>
        <a:ext cx="1226824" cy="817883"/>
      </dsp:txXfrm>
    </dsp:sp>
    <dsp:sp modelId="{D68EB2C1-EBAF-4BB6-8A5E-034235423501}">
      <dsp:nvSpPr>
        <dsp:cNvPr id="0" name=""/>
        <dsp:cNvSpPr/>
      </dsp:nvSpPr>
      <dsp:spPr>
        <a:xfrm>
          <a:off x="1845733" y="1324134"/>
          <a:ext cx="2044707" cy="817883"/>
        </a:xfrm>
        <a:prstGeom prst="chevron">
          <a:avLst/>
        </a:prstGeom>
        <a:solidFill>
          <a:schemeClr val="tx2">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Test Planning</a:t>
          </a:r>
          <a:endParaRPr lang="en-US" sz="1800" kern="1200" dirty="0"/>
        </a:p>
      </dsp:txBody>
      <dsp:txXfrm>
        <a:off x="2254675" y="1324134"/>
        <a:ext cx="1226824" cy="817883"/>
      </dsp:txXfrm>
    </dsp:sp>
    <dsp:sp modelId="{E1633497-E671-48EE-A4E9-0DF65CD7FB06}">
      <dsp:nvSpPr>
        <dsp:cNvPr id="0" name=""/>
        <dsp:cNvSpPr/>
      </dsp:nvSpPr>
      <dsp:spPr>
        <a:xfrm>
          <a:off x="3685970" y="1324134"/>
          <a:ext cx="2044707" cy="817883"/>
        </a:xfrm>
        <a:prstGeom prst="chevron">
          <a:avLst/>
        </a:prstGeom>
        <a:solidFill>
          <a:schemeClr val="tx2">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Writing Test Cases </a:t>
          </a:r>
          <a:endParaRPr lang="en-US" sz="1800" kern="1200" dirty="0"/>
        </a:p>
      </dsp:txBody>
      <dsp:txXfrm>
        <a:off x="4094912" y="1324134"/>
        <a:ext cx="1226824" cy="817883"/>
      </dsp:txXfrm>
    </dsp:sp>
    <dsp:sp modelId="{354FA40A-C0A7-4DF2-8F12-B9C3639228D2}">
      <dsp:nvSpPr>
        <dsp:cNvPr id="0" name=""/>
        <dsp:cNvSpPr/>
      </dsp:nvSpPr>
      <dsp:spPr>
        <a:xfrm>
          <a:off x="5526207" y="1324134"/>
          <a:ext cx="2044707" cy="817883"/>
        </a:xfrm>
        <a:prstGeom prst="chevron">
          <a:avLst/>
        </a:prstGeom>
        <a:solidFill>
          <a:schemeClr val="tx2">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Review the Test Cases </a:t>
          </a:r>
          <a:endParaRPr lang="en-US" sz="1800" kern="1200" dirty="0"/>
        </a:p>
      </dsp:txBody>
      <dsp:txXfrm>
        <a:off x="5935149" y="1324134"/>
        <a:ext cx="1226824" cy="817883"/>
      </dsp:txXfrm>
    </dsp:sp>
    <dsp:sp modelId="{1F9796A9-CF61-4303-9369-3E4AC36D70FD}">
      <dsp:nvSpPr>
        <dsp:cNvPr id="0" name=""/>
        <dsp:cNvSpPr/>
      </dsp:nvSpPr>
      <dsp:spPr>
        <a:xfrm>
          <a:off x="7366444" y="1324134"/>
          <a:ext cx="2044707" cy="817883"/>
        </a:xfrm>
        <a:prstGeom prst="chevron">
          <a:avLst/>
        </a:prstGeom>
        <a:solidFill>
          <a:schemeClr val="tx2">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Executing the Test Cases </a:t>
          </a:r>
          <a:endParaRPr lang="en-US" sz="1800" kern="1200" dirty="0"/>
        </a:p>
      </dsp:txBody>
      <dsp:txXfrm>
        <a:off x="7775386" y="1324134"/>
        <a:ext cx="1226824" cy="817883"/>
      </dsp:txXfrm>
    </dsp:sp>
    <dsp:sp modelId="{34A24D3B-E4D3-406F-BFEA-4EFDF892F247}">
      <dsp:nvSpPr>
        <dsp:cNvPr id="0" name=""/>
        <dsp:cNvSpPr/>
      </dsp:nvSpPr>
      <dsp:spPr>
        <a:xfrm>
          <a:off x="9206681" y="1324134"/>
          <a:ext cx="2044707" cy="817883"/>
        </a:xfrm>
        <a:prstGeom prst="chevron">
          <a:avLst/>
        </a:prstGeom>
        <a:solidFill>
          <a:schemeClr val="tx2">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Bug logging and tracking</a:t>
          </a:r>
          <a:endParaRPr lang="en-US" sz="1800" kern="1200" dirty="0"/>
        </a:p>
      </dsp:txBody>
      <dsp:txXfrm>
        <a:off x="9615623" y="1324134"/>
        <a:ext cx="1226824" cy="81788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A63928-8227-41D0-AE89-CFA802A1F1A9}">
      <dsp:nvSpPr>
        <dsp:cNvPr id="0" name=""/>
        <dsp:cNvSpPr/>
      </dsp:nvSpPr>
      <dsp:spPr>
        <a:xfrm>
          <a:off x="0" y="705177"/>
          <a:ext cx="3506844" cy="1402737"/>
        </a:xfrm>
        <a:prstGeom prst="chevron">
          <a:avLst/>
        </a:prstGeom>
        <a:solidFill>
          <a:srgbClr val="00B0F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16510" rIns="0" bIns="1651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tx1"/>
              </a:solidFill>
            </a:rPr>
            <a:t>Sprint 1</a:t>
          </a:r>
        </a:p>
      </dsp:txBody>
      <dsp:txXfrm>
        <a:off x="701369" y="705177"/>
        <a:ext cx="2104107" cy="1402737"/>
      </dsp:txXfrm>
    </dsp:sp>
    <dsp:sp modelId="{1A46C256-26D0-4187-B703-236F7FCEB45C}">
      <dsp:nvSpPr>
        <dsp:cNvPr id="0" name=""/>
        <dsp:cNvSpPr/>
      </dsp:nvSpPr>
      <dsp:spPr>
        <a:xfrm>
          <a:off x="3084424" y="797771"/>
          <a:ext cx="2910680" cy="1164272"/>
        </a:xfrm>
        <a:prstGeom prst="chevron">
          <a:avLst/>
        </a:prstGeom>
        <a:solidFill>
          <a:schemeClr val="bg2">
            <a:lumMod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16510" rIns="0" bIns="1651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tx1"/>
              </a:solidFill>
            </a:rPr>
            <a:t>Week 1</a:t>
          </a:r>
        </a:p>
      </dsp:txBody>
      <dsp:txXfrm>
        <a:off x="3666560" y="797771"/>
        <a:ext cx="1746408" cy="1164272"/>
      </dsp:txXfrm>
    </dsp:sp>
    <dsp:sp modelId="{E6D3E81E-E085-4674-B6CA-429B0D1C073E}">
      <dsp:nvSpPr>
        <dsp:cNvPr id="0" name=""/>
        <dsp:cNvSpPr/>
      </dsp:nvSpPr>
      <dsp:spPr>
        <a:xfrm>
          <a:off x="5587609" y="797771"/>
          <a:ext cx="2910680" cy="1164272"/>
        </a:xfrm>
        <a:prstGeom prst="chevron">
          <a:avLst/>
        </a:prstGeom>
        <a:solidFill>
          <a:schemeClr val="bg2">
            <a:lumMod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16510" rIns="0" bIns="1651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tx1"/>
              </a:solidFill>
            </a:rPr>
            <a:t>Week 2</a:t>
          </a:r>
        </a:p>
      </dsp:txBody>
      <dsp:txXfrm>
        <a:off x="6169745" y="797771"/>
        <a:ext cx="1746408" cy="1164272"/>
      </dsp:txXfrm>
    </dsp:sp>
    <dsp:sp modelId="{9E242B9A-A446-4CE5-ABBB-3569BC5FFD19}">
      <dsp:nvSpPr>
        <dsp:cNvPr id="0" name=""/>
        <dsp:cNvSpPr/>
      </dsp:nvSpPr>
      <dsp:spPr>
        <a:xfrm>
          <a:off x="8064161" y="797771"/>
          <a:ext cx="2910680" cy="1164272"/>
        </a:xfrm>
        <a:prstGeom prst="chevron">
          <a:avLst/>
        </a:prstGeom>
        <a:solidFill>
          <a:schemeClr val="bg2">
            <a:lumMod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16510" rIns="0" bIns="1651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tx1"/>
              </a:solidFill>
            </a:rPr>
            <a:t>Week 3</a:t>
          </a:r>
        </a:p>
      </dsp:txBody>
      <dsp:txXfrm>
        <a:off x="8646297" y="797771"/>
        <a:ext cx="1746408" cy="1164272"/>
      </dsp:txXfrm>
    </dsp:sp>
    <dsp:sp modelId="{00CF4DB1-C3E7-47B0-8255-E1670CE672EC}">
      <dsp:nvSpPr>
        <dsp:cNvPr id="0" name=""/>
        <dsp:cNvSpPr/>
      </dsp:nvSpPr>
      <dsp:spPr>
        <a:xfrm>
          <a:off x="0" y="2304298"/>
          <a:ext cx="3506844" cy="1402737"/>
        </a:xfrm>
        <a:prstGeom prst="chevron">
          <a:avLst/>
        </a:prstGeom>
        <a:solidFill>
          <a:srgbClr val="00B0F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16510" rIns="0" bIns="1651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tx1"/>
              </a:solidFill>
            </a:rPr>
            <a:t>Sprint 2</a:t>
          </a:r>
        </a:p>
      </dsp:txBody>
      <dsp:txXfrm>
        <a:off x="701369" y="2304298"/>
        <a:ext cx="2104107" cy="1402737"/>
      </dsp:txXfrm>
    </dsp:sp>
    <dsp:sp modelId="{E1C200BD-78C1-451F-813A-212C601230B0}">
      <dsp:nvSpPr>
        <dsp:cNvPr id="0" name=""/>
        <dsp:cNvSpPr/>
      </dsp:nvSpPr>
      <dsp:spPr>
        <a:xfrm>
          <a:off x="3057790" y="2396892"/>
          <a:ext cx="2910680" cy="1164272"/>
        </a:xfrm>
        <a:prstGeom prst="chevron">
          <a:avLst/>
        </a:prstGeom>
        <a:solidFill>
          <a:schemeClr val="bg2">
            <a:lumMod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16510" rIns="0" bIns="1651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tx1"/>
              </a:solidFill>
            </a:rPr>
            <a:t>Week 1</a:t>
          </a:r>
        </a:p>
      </dsp:txBody>
      <dsp:txXfrm>
        <a:off x="3639926" y="2396892"/>
        <a:ext cx="1746408" cy="1164272"/>
      </dsp:txXfrm>
    </dsp:sp>
    <dsp:sp modelId="{292A4EF1-4898-4CBB-AC59-56F9C9321C8C}">
      <dsp:nvSpPr>
        <dsp:cNvPr id="0" name=""/>
        <dsp:cNvSpPr/>
      </dsp:nvSpPr>
      <dsp:spPr>
        <a:xfrm>
          <a:off x="5560975" y="2396892"/>
          <a:ext cx="2910680" cy="1164272"/>
        </a:xfrm>
        <a:prstGeom prst="chevron">
          <a:avLst/>
        </a:prstGeom>
        <a:solidFill>
          <a:schemeClr val="bg2">
            <a:lumMod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16510" rIns="0" bIns="1651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tx1"/>
              </a:solidFill>
            </a:rPr>
            <a:t>Week 2</a:t>
          </a:r>
        </a:p>
      </dsp:txBody>
      <dsp:txXfrm>
        <a:off x="6143111" y="2396892"/>
        <a:ext cx="1746408" cy="1164272"/>
      </dsp:txXfrm>
    </dsp:sp>
    <dsp:sp modelId="{F31E59B1-17C6-40DF-913A-8FDB3FF2541A}">
      <dsp:nvSpPr>
        <dsp:cNvPr id="0" name=""/>
        <dsp:cNvSpPr/>
      </dsp:nvSpPr>
      <dsp:spPr>
        <a:xfrm>
          <a:off x="8037527" y="2396892"/>
          <a:ext cx="2910680" cy="1164272"/>
        </a:xfrm>
        <a:prstGeom prst="chevron">
          <a:avLst/>
        </a:prstGeom>
        <a:solidFill>
          <a:schemeClr val="bg2">
            <a:lumMod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16510" rIns="0" bIns="1651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tx1"/>
              </a:solidFill>
            </a:rPr>
            <a:t>Week 3</a:t>
          </a:r>
        </a:p>
      </dsp:txBody>
      <dsp:txXfrm>
        <a:off x="8619663" y="2396892"/>
        <a:ext cx="1746408" cy="11642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9FA0D9-B8E3-4E7B-A0C5-9C1F138AF1AE}">
      <dsp:nvSpPr>
        <dsp:cNvPr id="0" name=""/>
        <dsp:cNvSpPr/>
      </dsp:nvSpPr>
      <dsp:spPr>
        <a:xfrm>
          <a:off x="3935772" y="353"/>
          <a:ext cx="5943600" cy="1377815"/>
        </a:xfrm>
        <a:prstGeom prst="rightArrow">
          <a:avLst>
            <a:gd name="adj1" fmla="val 75000"/>
            <a:gd name="adj2" fmla="val 50000"/>
          </a:avLst>
        </a:prstGeom>
        <a:solidFill>
          <a:schemeClr val="bg2">
            <a:lumMod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t" anchorCtr="0">
          <a:noAutofit/>
        </a:bodyPr>
        <a:lstStyle/>
        <a:p>
          <a:pPr marL="228600" lvl="1" indent="-228600" algn="l" defTabSz="1155700">
            <a:lnSpc>
              <a:spcPct val="90000"/>
            </a:lnSpc>
            <a:spcBef>
              <a:spcPct val="0"/>
            </a:spcBef>
            <a:spcAft>
              <a:spcPct val="15000"/>
            </a:spcAft>
            <a:buChar char="•"/>
          </a:pPr>
          <a:endParaRPr lang="en-US" sz="2600" b="0" kern="1200" dirty="0"/>
        </a:p>
        <a:p>
          <a:pPr marL="228600" lvl="1" indent="-228600" algn="l" defTabSz="1155700">
            <a:lnSpc>
              <a:spcPct val="90000"/>
            </a:lnSpc>
            <a:spcBef>
              <a:spcPct val="0"/>
            </a:spcBef>
            <a:spcAft>
              <a:spcPct val="15000"/>
            </a:spcAft>
            <a:buChar char="•"/>
          </a:pPr>
          <a:r>
            <a:rPr lang="en-US" sz="2600" b="0" kern="1200" dirty="0">
              <a:solidFill>
                <a:schemeClr val="tx1"/>
              </a:solidFill>
            </a:rPr>
            <a:t>The entire application that we want to develop. </a:t>
          </a:r>
          <a:endParaRPr lang="en-US" sz="2600" b="0" kern="1200" dirty="0"/>
        </a:p>
        <a:p>
          <a:pPr marL="228600" lvl="1" indent="-228600" algn="l" defTabSz="1155700">
            <a:lnSpc>
              <a:spcPct val="90000"/>
            </a:lnSpc>
            <a:spcBef>
              <a:spcPct val="0"/>
            </a:spcBef>
            <a:spcAft>
              <a:spcPct val="15000"/>
            </a:spcAft>
            <a:buChar char="•"/>
          </a:pPr>
          <a:endParaRPr lang="en-US" sz="2600" b="0" kern="1200" dirty="0"/>
        </a:p>
      </dsp:txBody>
      <dsp:txXfrm>
        <a:off x="3935772" y="172580"/>
        <a:ext cx="5426919" cy="1033361"/>
      </dsp:txXfrm>
    </dsp:sp>
    <dsp:sp modelId="{2618070D-CE53-4A1C-9D50-61ACEDFE2DBA}">
      <dsp:nvSpPr>
        <dsp:cNvPr id="0" name=""/>
        <dsp:cNvSpPr/>
      </dsp:nvSpPr>
      <dsp:spPr>
        <a:xfrm>
          <a:off x="0" y="353"/>
          <a:ext cx="3962400" cy="1377815"/>
        </a:xfrm>
        <a:prstGeom prst="roundRect">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US" sz="3000" b="0" kern="1200" dirty="0">
              <a:solidFill>
                <a:schemeClr val="tx1"/>
              </a:solidFill>
            </a:rPr>
            <a:t>Product </a:t>
          </a:r>
        </a:p>
        <a:p>
          <a:pPr marL="0" lvl="0" indent="0" algn="ctr" defTabSz="1333500">
            <a:lnSpc>
              <a:spcPct val="90000"/>
            </a:lnSpc>
            <a:spcBef>
              <a:spcPct val="0"/>
            </a:spcBef>
            <a:spcAft>
              <a:spcPct val="35000"/>
            </a:spcAft>
            <a:buNone/>
          </a:pPr>
          <a:r>
            <a:rPr lang="en-US" sz="3000" b="0" kern="1200" dirty="0">
              <a:solidFill>
                <a:schemeClr val="tx1"/>
              </a:solidFill>
            </a:rPr>
            <a:t>Backlog </a:t>
          </a:r>
          <a:endParaRPr lang="en-US" sz="3000" b="0" kern="1200" dirty="0"/>
        </a:p>
      </dsp:txBody>
      <dsp:txXfrm>
        <a:off x="67259" y="67612"/>
        <a:ext cx="3827882" cy="1243297"/>
      </dsp:txXfrm>
    </dsp:sp>
    <dsp:sp modelId="{694233EB-D72D-4280-A78E-CE26D4C80B70}">
      <dsp:nvSpPr>
        <dsp:cNvPr id="0" name=""/>
        <dsp:cNvSpPr/>
      </dsp:nvSpPr>
      <dsp:spPr>
        <a:xfrm>
          <a:off x="3962400" y="1515950"/>
          <a:ext cx="5943600" cy="1377815"/>
        </a:xfrm>
        <a:prstGeom prst="rightArrow">
          <a:avLst>
            <a:gd name="adj1" fmla="val 75000"/>
            <a:gd name="adj2" fmla="val 50000"/>
          </a:avLst>
        </a:prstGeom>
        <a:solidFill>
          <a:schemeClr val="bg2">
            <a:lumMod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t" anchorCtr="0">
          <a:noAutofit/>
        </a:bodyPr>
        <a:lstStyle/>
        <a:p>
          <a:pPr marL="228600" lvl="1" indent="-228600" algn="l" defTabSz="1155700">
            <a:lnSpc>
              <a:spcPct val="90000"/>
            </a:lnSpc>
            <a:spcBef>
              <a:spcPct val="0"/>
            </a:spcBef>
            <a:spcAft>
              <a:spcPct val="15000"/>
            </a:spcAft>
            <a:buChar char="•"/>
          </a:pPr>
          <a:endParaRPr lang="en-US" sz="2600" b="0" kern="1200" dirty="0"/>
        </a:p>
        <a:p>
          <a:pPr marL="228600" lvl="1" indent="-228600" algn="l" defTabSz="1155700">
            <a:lnSpc>
              <a:spcPct val="90000"/>
            </a:lnSpc>
            <a:spcBef>
              <a:spcPct val="0"/>
            </a:spcBef>
            <a:spcAft>
              <a:spcPct val="15000"/>
            </a:spcAft>
            <a:buChar char="•"/>
          </a:pPr>
          <a:r>
            <a:rPr lang="en-US" sz="2600" b="0" kern="1200" dirty="0">
              <a:solidFill>
                <a:schemeClr val="tx1"/>
              </a:solidFill>
            </a:rPr>
            <a:t>The items that we are going to develop in a speciﬁc sprint. </a:t>
          </a:r>
          <a:endParaRPr lang="en-US" sz="2600" b="0" kern="1200" dirty="0"/>
        </a:p>
      </dsp:txBody>
      <dsp:txXfrm>
        <a:off x="3962400" y="1688177"/>
        <a:ext cx="5426919" cy="1033361"/>
      </dsp:txXfrm>
    </dsp:sp>
    <dsp:sp modelId="{DA78D8D8-B66A-470E-98B8-7D5D27B23137}">
      <dsp:nvSpPr>
        <dsp:cNvPr id="0" name=""/>
        <dsp:cNvSpPr/>
      </dsp:nvSpPr>
      <dsp:spPr>
        <a:xfrm>
          <a:off x="0" y="1515950"/>
          <a:ext cx="3962400" cy="1377815"/>
        </a:xfrm>
        <a:prstGeom prst="roundRect">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US" sz="3000" b="0" kern="1200" dirty="0">
              <a:solidFill>
                <a:schemeClr val="tx1"/>
              </a:solidFill>
            </a:rPr>
            <a:t>Sprint </a:t>
          </a:r>
        </a:p>
        <a:p>
          <a:pPr marL="0" lvl="0" indent="0" algn="ctr" defTabSz="1333500">
            <a:lnSpc>
              <a:spcPct val="90000"/>
            </a:lnSpc>
            <a:spcBef>
              <a:spcPct val="0"/>
            </a:spcBef>
            <a:spcAft>
              <a:spcPct val="35000"/>
            </a:spcAft>
            <a:buNone/>
          </a:pPr>
          <a:r>
            <a:rPr lang="en-US" sz="3000" b="0" kern="1200" dirty="0">
              <a:solidFill>
                <a:schemeClr val="tx1"/>
              </a:solidFill>
            </a:rPr>
            <a:t>Backlog </a:t>
          </a:r>
          <a:endParaRPr lang="en-US" sz="3000" b="0" kern="1200" dirty="0"/>
        </a:p>
      </dsp:txBody>
      <dsp:txXfrm>
        <a:off x="67259" y="1583209"/>
        <a:ext cx="3827882" cy="124329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B732D2-2624-4A10-BBE6-103A81E32CB6}">
      <dsp:nvSpPr>
        <dsp:cNvPr id="0" name=""/>
        <dsp:cNvSpPr/>
      </dsp:nvSpPr>
      <dsp:spPr>
        <a:xfrm>
          <a:off x="1159815" y="2450"/>
          <a:ext cx="3167621" cy="2144792"/>
        </a:xfrm>
        <a:prstGeom prst="ellipse">
          <a:avLst/>
        </a:prstGeom>
        <a:solidFill>
          <a:schemeClr val="bg1">
            <a:lumMod val="9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rPr>
            <a:t>Product Backlog</a:t>
          </a:r>
        </a:p>
      </dsp:txBody>
      <dsp:txXfrm>
        <a:off x="1623702" y="316548"/>
        <a:ext cx="2239847" cy="1516596"/>
      </dsp:txXfrm>
    </dsp:sp>
    <dsp:sp modelId="{53D0F70F-ADAE-4C2A-AE8D-43AAD7755BA2}">
      <dsp:nvSpPr>
        <dsp:cNvPr id="0" name=""/>
        <dsp:cNvSpPr/>
      </dsp:nvSpPr>
      <dsp:spPr>
        <a:xfrm rot="21599104">
          <a:off x="4867841" y="415373"/>
          <a:ext cx="1145656" cy="1317540"/>
        </a:xfrm>
        <a:prstGeom prst="rightArrow">
          <a:avLst>
            <a:gd name="adj1" fmla="val 60000"/>
            <a:gd name="adj2" fmla="val 50000"/>
          </a:avLst>
        </a:prstGeom>
        <a:solidFill>
          <a:srgbClr val="00B05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444750">
            <a:lnSpc>
              <a:spcPct val="90000"/>
            </a:lnSpc>
            <a:spcBef>
              <a:spcPct val="0"/>
            </a:spcBef>
            <a:spcAft>
              <a:spcPct val="35000"/>
            </a:spcAft>
            <a:buNone/>
          </a:pPr>
          <a:endParaRPr lang="en-US" sz="5500" kern="1200">
            <a:solidFill>
              <a:schemeClr val="tx1"/>
            </a:solidFill>
          </a:endParaRPr>
        </a:p>
      </dsp:txBody>
      <dsp:txXfrm>
        <a:off x="4867841" y="678926"/>
        <a:ext cx="801959" cy="790524"/>
      </dsp:txXfrm>
    </dsp:sp>
    <dsp:sp modelId="{1861524D-C081-40E0-979A-0EFB9897B442}">
      <dsp:nvSpPr>
        <dsp:cNvPr id="0" name=""/>
        <dsp:cNvSpPr/>
      </dsp:nvSpPr>
      <dsp:spPr>
        <a:xfrm>
          <a:off x="6489053" y="426131"/>
          <a:ext cx="1909229" cy="1294979"/>
        </a:xfrm>
        <a:prstGeom prst="ellipse">
          <a:avLst/>
        </a:prstGeom>
        <a:solidFill>
          <a:schemeClr val="bg1">
            <a:lumMod val="9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chemeClr val="tx1"/>
              </a:solidFill>
            </a:rPr>
            <a:t>Sprint</a:t>
          </a:r>
        </a:p>
        <a:p>
          <a:pPr marL="0" lvl="0" indent="0" algn="ctr" defTabSz="1111250">
            <a:lnSpc>
              <a:spcPct val="90000"/>
            </a:lnSpc>
            <a:spcBef>
              <a:spcPct val="0"/>
            </a:spcBef>
            <a:spcAft>
              <a:spcPct val="35000"/>
            </a:spcAft>
            <a:buNone/>
          </a:pPr>
          <a:r>
            <a:rPr lang="en-US" sz="2500" kern="1200" dirty="0">
              <a:solidFill>
                <a:schemeClr val="tx1"/>
              </a:solidFill>
            </a:rPr>
            <a:t>Backlog</a:t>
          </a:r>
        </a:p>
      </dsp:txBody>
      <dsp:txXfrm>
        <a:off x="6768653" y="615776"/>
        <a:ext cx="1350029" cy="91568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44F913-DDC6-45EE-9023-62966498AD68}">
      <dsp:nvSpPr>
        <dsp:cNvPr id="0" name=""/>
        <dsp:cNvSpPr/>
      </dsp:nvSpPr>
      <dsp:spPr>
        <a:xfrm>
          <a:off x="-6126981" y="-937410"/>
          <a:ext cx="7293488" cy="7293488"/>
        </a:xfrm>
        <a:prstGeom prst="blockArc">
          <a:avLst>
            <a:gd name="adj1" fmla="val 18900000"/>
            <a:gd name="adj2" fmla="val 2700000"/>
            <a:gd name="adj3" fmla="val 296"/>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E4186B-F7C4-4265-B9FA-5305A86FD483}">
      <dsp:nvSpPr>
        <dsp:cNvPr id="0" name=""/>
        <dsp:cNvSpPr/>
      </dsp:nvSpPr>
      <dsp:spPr>
        <a:xfrm>
          <a:off x="434398" y="285347"/>
          <a:ext cx="8490977" cy="570477"/>
        </a:xfrm>
        <a:prstGeom prst="rect">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2816" tIns="76200" rIns="76200" bIns="76200" numCol="1" spcCol="1270" anchor="ctr" anchorCtr="0">
          <a:noAutofit/>
        </a:bodyPr>
        <a:lstStyle/>
        <a:p>
          <a:pPr marL="0" lvl="0" indent="0" algn="l" defTabSz="1333500">
            <a:lnSpc>
              <a:spcPct val="90000"/>
            </a:lnSpc>
            <a:spcBef>
              <a:spcPct val="0"/>
            </a:spcBef>
            <a:spcAft>
              <a:spcPct val="35000"/>
            </a:spcAft>
            <a:buNone/>
          </a:pPr>
          <a:r>
            <a:rPr lang="en-US" sz="3000" kern="1200" dirty="0">
              <a:solidFill>
                <a:schemeClr val="tx1"/>
              </a:solidFill>
            </a:rPr>
            <a:t>DAILY STAND UP</a:t>
          </a:r>
          <a:endParaRPr lang="en-US" sz="3000" kern="1200" dirty="0"/>
        </a:p>
      </dsp:txBody>
      <dsp:txXfrm>
        <a:off x="434398" y="285347"/>
        <a:ext cx="8490977" cy="570477"/>
      </dsp:txXfrm>
    </dsp:sp>
    <dsp:sp modelId="{BF4F6216-40D7-438B-9EE1-5374F784C618}">
      <dsp:nvSpPr>
        <dsp:cNvPr id="0" name=""/>
        <dsp:cNvSpPr/>
      </dsp:nvSpPr>
      <dsp:spPr>
        <a:xfrm>
          <a:off x="77849" y="214037"/>
          <a:ext cx="713096" cy="713096"/>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4ABEDB-F0B9-48D0-B8B2-44917A7D8384}">
      <dsp:nvSpPr>
        <dsp:cNvPr id="0" name=""/>
        <dsp:cNvSpPr/>
      </dsp:nvSpPr>
      <dsp:spPr>
        <a:xfrm>
          <a:off x="873733" y="1149831"/>
          <a:ext cx="8021721" cy="570477"/>
        </a:xfrm>
        <a:prstGeom prst="rect">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2816" tIns="76200" rIns="76200" bIns="76200" numCol="1" spcCol="1270" anchor="ctr" anchorCtr="0">
          <a:noAutofit/>
        </a:bodyPr>
        <a:lstStyle/>
        <a:p>
          <a:pPr marL="0" lvl="0" indent="0" algn="l" defTabSz="1333500">
            <a:lnSpc>
              <a:spcPct val="90000"/>
            </a:lnSpc>
            <a:spcBef>
              <a:spcPct val="0"/>
            </a:spcBef>
            <a:spcAft>
              <a:spcPct val="35000"/>
            </a:spcAft>
            <a:buNone/>
          </a:pPr>
          <a:r>
            <a:rPr lang="en-US" sz="3000" kern="1200" dirty="0">
              <a:solidFill>
                <a:schemeClr val="tx1"/>
              </a:solidFill>
            </a:rPr>
            <a:t>QA STATUS MEETING (ONLY FOR QA)</a:t>
          </a:r>
          <a:endParaRPr lang="en-US" sz="3000" kern="1200" dirty="0"/>
        </a:p>
      </dsp:txBody>
      <dsp:txXfrm>
        <a:off x="873733" y="1149831"/>
        <a:ext cx="8021721" cy="570477"/>
      </dsp:txXfrm>
    </dsp:sp>
    <dsp:sp modelId="{BFED7BA5-6A61-4722-A9A7-A3C83EBCD819}">
      <dsp:nvSpPr>
        <dsp:cNvPr id="0" name=""/>
        <dsp:cNvSpPr/>
      </dsp:nvSpPr>
      <dsp:spPr>
        <a:xfrm>
          <a:off x="547106" y="1069644"/>
          <a:ext cx="713096" cy="713096"/>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E11F381-5A19-46E0-A031-4E5A6EE605CB}">
      <dsp:nvSpPr>
        <dsp:cNvPr id="0" name=""/>
        <dsp:cNvSpPr/>
      </dsp:nvSpPr>
      <dsp:spPr>
        <a:xfrm>
          <a:off x="1118233" y="1996562"/>
          <a:ext cx="7807141" cy="570477"/>
        </a:xfrm>
        <a:prstGeom prst="rect">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2816" tIns="76200" rIns="76200" bIns="76200" numCol="1" spcCol="1270" anchor="ctr" anchorCtr="0">
          <a:noAutofit/>
        </a:bodyPr>
        <a:lstStyle/>
        <a:p>
          <a:pPr marL="0" lvl="0" indent="0" algn="l" defTabSz="1333500">
            <a:lnSpc>
              <a:spcPct val="90000"/>
            </a:lnSpc>
            <a:spcBef>
              <a:spcPct val="0"/>
            </a:spcBef>
            <a:spcAft>
              <a:spcPct val="35000"/>
            </a:spcAft>
            <a:buNone/>
          </a:pPr>
          <a:r>
            <a:rPr lang="en-US" sz="3000" kern="1200" dirty="0">
              <a:solidFill>
                <a:schemeClr val="tx1"/>
              </a:solidFill>
            </a:rPr>
            <a:t>MID SPRINT REVIEW MEETING (SCRUM TEAM)</a:t>
          </a:r>
          <a:endParaRPr lang="en-US" sz="3000" kern="1200" dirty="0"/>
        </a:p>
      </dsp:txBody>
      <dsp:txXfrm>
        <a:off x="1118233" y="1996562"/>
        <a:ext cx="7807141" cy="570477"/>
      </dsp:txXfrm>
    </dsp:sp>
    <dsp:sp modelId="{B94DE991-CD19-42BB-9411-846E868E3B0A}">
      <dsp:nvSpPr>
        <dsp:cNvPr id="0" name=""/>
        <dsp:cNvSpPr/>
      </dsp:nvSpPr>
      <dsp:spPr>
        <a:xfrm>
          <a:off x="761685" y="1925252"/>
          <a:ext cx="713096" cy="713096"/>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FECA8E7-0422-4B2F-928E-152046A1729A}">
      <dsp:nvSpPr>
        <dsp:cNvPr id="0" name=""/>
        <dsp:cNvSpPr/>
      </dsp:nvSpPr>
      <dsp:spPr>
        <a:xfrm>
          <a:off x="1118233" y="2851627"/>
          <a:ext cx="7807141" cy="570477"/>
        </a:xfrm>
        <a:prstGeom prst="rect">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2816" tIns="76200" rIns="76200" bIns="76200" numCol="1" spcCol="1270" anchor="ctr" anchorCtr="0">
          <a:noAutofit/>
        </a:bodyPr>
        <a:lstStyle/>
        <a:p>
          <a:pPr marL="0" lvl="0" indent="0" algn="l" defTabSz="1333500">
            <a:lnSpc>
              <a:spcPct val="90000"/>
            </a:lnSpc>
            <a:spcBef>
              <a:spcPct val="0"/>
            </a:spcBef>
            <a:spcAft>
              <a:spcPct val="35000"/>
            </a:spcAft>
            <a:buNone/>
          </a:pPr>
          <a:r>
            <a:rPr lang="en-US" sz="3000" kern="1200" dirty="0">
              <a:solidFill>
                <a:schemeClr val="tx1"/>
              </a:solidFill>
            </a:rPr>
            <a:t>QUARTERLY MEETING ( IT DEPARTMENT )</a:t>
          </a:r>
          <a:endParaRPr lang="en-US" sz="3000" kern="1200" dirty="0"/>
        </a:p>
      </dsp:txBody>
      <dsp:txXfrm>
        <a:off x="1118233" y="2851627"/>
        <a:ext cx="7807141" cy="570477"/>
      </dsp:txXfrm>
    </dsp:sp>
    <dsp:sp modelId="{AE527059-2CEB-4219-BF88-227C656E3F98}">
      <dsp:nvSpPr>
        <dsp:cNvPr id="0" name=""/>
        <dsp:cNvSpPr/>
      </dsp:nvSpPr>
      <dsp:spPr>
        <a:xfrm>
          <a:off x="761685" y="2780318"/>
          <a:ext cx="713096" cy="713096"/>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DD730C0-F763-47B9-8DDB-8EAA29D7A98A}">
      <dsp:nvSpPr>
        <dsp:cNvPr id="0" name=""/>
        <dsp:cNvSpPr/>
      </dsp:nvSpPr>
      <dsp:spPr>
        <a:xfrm>
          <a:off x="903654" y="3707235"/>
          <a:ext cx="8021721" cy="570477"/>
        </a:xfrm>
        <a:prstGeom prst="rect">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2816" tIns="76200" rIns="76200" bIns="76200" numCol="1" spcCol="1270" anchor="ctr" anchorCtr="0">
          <a:noAutofit/>
        </a:bodyPr>
        <a:lstStyle/>
        <a:p>
          <a:pPr marL="0" lvl="0" indent="0" algn="l" defTabSz="1333500">
            <a:lnSpc>
              <a:spcPct val="90000"/>
            </a:lnSpc>
            <a:spcBef>
              <a:spcPct val="0"/>
            </a:spcBef>
            <a:spcAft>
              <a:spcPct val="35000"/>
            </a:spcAft>
            <a:buNone/>
          </a:pPr>
          <a:r>
            <a:rPr lang="en-US" sz="3000" kern="1200" dirty="0">
              <a:solidFill>
                <a:schemeClr val="tx1"/>
              </a:solidFill>
            </a:rPr>
            <a:t>CATCH UP MEETING (OFF SHORE TEAM)</a:t>
          </a:r>
          <a:endParaRPr lang="en-US" sz="3000" kern="1200" dirty="0"/>
        </a:p>
      </dsp:txBody>
      <dsp:txXfrm>
        <a:off x="903654" y="3707235"/>
        <a:ext cx="8021721" cy="570477"/>
      </dsp:txXfrm>
    </dsp:sp>
    <dsp:sp modelId="{82FA2563-E245-494E-A7BE-491BBA0C0512}">
      <dsp:nvSpPr>
        <dsp:cNvPr id="0" name=""/>
        <dsp:cNvSpPr/>
      </dsp:nvSpPr>
      <dsp:spPr>
        <a:xfrm>
          <a:off x="547106" y="3635925"/>
          <a:ext cx="713096" cy="713096"/>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0AE1966-07A3-4CB4-ADBF-DAF7F1E4A6B6}">
      <dsp:nvSpPr>
        <dsp:cNvPr id="0" name=""/>
        <dsp:cNvSpPr/>
      </dsp:nvSpPr>
      <dsp:spPr>
        <a:xfrm>
          <a:off x="434398" y="4562842"/>
          <a:ext cx="8490977" cy="570477"/>
        </a:xfrm>
        <a:prstGeom prst="rect">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2816" tIns="76200" rIns="76200" bIns="76200" numCol="1" spcCol="1270" anchor="ctr" anchorCtr="0">
          <a:noAutofit/>
        </a:bodyPr>
        <a:lstStyle/>
        <a:p>
          <a:pPr marL="0" lvl="0" indent="0" algn="l" defTabSz="1333500">
            <a:lnSpc>
              <a:spcPct val="90000"/>
            </a:lnSpc>
            <a:spcBef>
              <a:spcPct val="0"/>
            </a:spcBef>
            <a:spcAft>
              <a:spcPct val="35000"/>
            </a:spcAft>
            <a:buNone/>
          </a:pPr>
          <a:r>
            <a:rPr lang="en-US" sz="3000" kern="1200" dirty="0">
              <a:solidFill>
                <a:schemeClr val="tx1"/>
              </a:solidFill>
            </a:rPr>
            <a:t>LUNCH &amp; LEARN</a:t>
          </a:r>
          <a:endParaRPr lang="en-US" sz="3000" kern="1200" dirty="0"/>
        </a:p>
      </dsp:txBody>
      <dsp:txXfrm>
        <a:off x="434398" y="4562842"/>
        <a:ext cx="8490977" cy="570477"/>
      </dsp:txXfrm>
    </dsp:sp>
    <dsp:sp modelId="{61B22D3C-717C-4AE3-AAE5-B5DD7F318DBD}">
      <dsp:nvSpPr>
        <dsp:cNvPr id="0" name=""/>
        <dsp:cNvSpPr/>
      </dsp:nvSpPr>
      <dsp:spPr>
        <a:xfrm>
          <a:off x="77849" y="4491533"/>
          <a:ext cx="713096" cy="713096"/>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745C1E-EAAA-4E4D-8055-29A47052863F}">
      <dsp:nvSpPr>
        <dsp:cNvPr id="0" name=""/>
        <dsp:cNvSpPr/>
      </dsp:nvSpPr>
      <dsp:spPr>
        <a:xfrm>
          <a:off x="0" y="0"/>
          <a:ext cx="6502400" cy="1065282"/>
        </a:xfrm>
        <a:prstGeom prst="roundRect">
          <a:avLst>
            <a:gd name="adj" fmla="val 10000"/>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solidFill>
                <a:schemeClr val="tx1"/>
              </a:solidFill>
            </a:rPr>
            <a:t>Reproduce Manually</a:t>
          </a:r>
        </a:p>
      </dsp:txBody>
      <dsp:txXfrm>
        <a:off x="31201" y="31201"/>
        <a:ext cx="5262860" cy="1002880"/>
      </dsp:txXfrm>
    </dsp:sp>
    <dsp:sp modelId="{9A807675-4202-4BF9-B185-9DDAB321DFB7}">
      <dsp:nvSpPr>
        <dsp:cNvPr id="0" name=""/>
        <dsp:cNvSpPr/>
      </dsp:nvSpPr>
      <dsp:spPr>
        <a:xfrm>
          <a:off x="544575" y="1258970"/>
          <a:ext cx="6502400" cy="1065282"/>
        </a:xfrm>
        <a:prstGeom prst="roundRect">
          <a:avLst>
            <a:gd name="adj" fmla="val 10000"/>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solidFill>
                <a:schemeClr val="tx1"/>
              </a:solidFill>
            </a:rPr>
            <a:t>Create a Ticket</a:t>
          </a:r>
        </a:p>
      </dsp:txBody>
      <dsp:txXfrm>
        <a:off x="575776" y="1290171"/>
        <a:ext cx="5202988" cy="1002880"/>
      </dsp:txXfrm>
    </dsp:sp>
    <dsp:sp modelId="{4F596D6A-9494-4BE2-8098-5C211FCA0C72}">
      <dsp:nvSpPr>
        <dsp:cNvPr id="0" name=""/>
        <dsp:cNvSpPr/>
      </dsp:nvSpPr>
      <dsp:spPr>
        <a:xfrm>
          <a:off x="1081024" y="2517940"/>
          <a:ext cx="6502400" cy="1065282"/>
        </a:xfrm>
        <a:prstGeom prst="roundRect">
          <a:avLst>
            <a:gd name="adj" fmla="val 10000"/>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solidFill>
                <a:schemeClr val="tx1"/>
              </a:solidFill>
            </a:rPr>
            <a:t>After Developer fixed Re Test</a:t>
          </a:r>
        </a:p>
      </dsp:txBody>
      <dsp:txXfrm>
        <a:off x="1112225" y="2549141"/>
        <a:ext cx="5211116" cy="1002880"/>
      </dsp:txXfrm>
    </dsp:sp>
    <dsp:sp modelId="{792A6E62-8599-4E65-AEC8-911653DC8533}">
      <dsp:nvSpPr>
        <dsp:cNvPr id="0" name=""/>
        <dsp:cNvSpPr/>
      </dsp:nvSpPr>
      <dsp:spPr>
        <a:xfrm>
          <a:off x="1625599" y="3776910"/>
          <a:ext cx="6502400" cy="1065282"/>
        </a:xfrm>
        <a:prstGeom prst="roundRect">
          <a:avLst>
            <a:gd name="adj" fmla="val 10000"/>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solidFill>
                <a:schemeClr val="tx1"/>
              </a:solidFill>
            </a:rPr>
            <a:t>If Pass Close it, if Fails again assign back to Developer</a:t>
          </a:r>
        </a:p>
      </dsp:txBody>
      <dsp:txXfrm>
        <a:off x="1656800" y="3808111"/>
        <a:ext cx="5202988" cy="1002880"/>
      </dsp:txXfrm>
    </dsp:sp>
    <dsp:sp modelId="{FB7447D6-046D-43C4-A3A3-8A73BB0C89A1}">
      <dsp:nvSpPr>
        <dsp:cNvPr id="0" name=""/>
        <dsp:cNvSpPr/>
      </dsp:nvSpPr>
      <dsp:spPr>
        <a:xfrm>
          <a:off x="5809966" y="815909"/>
          <a:ext cx="692433" cy="692433"/>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solidFill>
              <a:schemeClr val="tx1"/>
            </a:solidFill>
          </a:endParaRPr>
        </a:p>
      </dsp:txBody>
      <dsp:txXfrm>
        <a:off x="5965763" y="815909"/>
        <a:ext cx="380839" cy="521056"/>
      </dsp:txXfrm>
    </dsp:sp>
    <dsp:sp modelId="{FCB7EC04-B3F7-4623-9829-D341C0A75CB5}">
      <dsp:nvSpPr>
        <dsp:cNvPr id="0" name=""/>
        <dsp:cNvSpPr/>
      </dsp:nvSpPr>
      <dsp:spPr>
        <a:xfrm>
          <a:off x="6354542" y="2074879"/>
          <a:ext cx="692433" cy="692433"/>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solidFill>
              <a:schemeClr val="tx1"/>
            </a:solidFill>
          </a:endParaRPr>
        </a:p>
      </dsp:txBody>
      <dsp:txXfrm>
        <a:off x="6510339" y="2074879"/>
        <a:ext cx="380839" cy="521056"/>
      </dsp:txXfrm>
    </dsp:sp>
    <dsp:sp modelId="{7765CD24-2E7D-4D19-A9F1-71C0844B4067}">
      <dsp:nvSpPr>
        <dsp:cNvPr id="0" name=""/>
        <dsp:cNvSpPr/>
      </dsp:nvSpPr>
      <dsp:spPr>
        <a:xfrm>
          <a:off x="6890990" y="3333849"/>
          <a:ext cx="692433" cy="692433"/>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solidFill>
              <a:schemeClr val="tx1"/>
            </a:solidFill>
          </a:endParaRPr>
        </a:p>
      </dsp:txBody>
      <dsp:txXfrm>
        <a:off x="7046787" y="3333849"/>
        <a:ext cx="380839" cy="52105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742C58B-3A08-46D0-8755-C49406E82C8C}" type="datetimeFigureOut">
              <a:rPr lang="en-US" smtClean="0"/>
              <a:t>2/19/2020</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4017562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42C58B-3A08-46D0-8755-C49406E82C8C}" type="datetimeFigureOut">
              <a:rPr lang="en-US" smtClean="0"/>
              <a:t>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330851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42C58B-3A08-46D0-8755-C49406E82C8C}" type="datetimeFigureOut">
              <a:rPr lang="en-US" smtClean="0"/>
              <a:t>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38760301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42C58B-3A08-46D0-8755-C49406E82C8C}" type="datetimeFigureOut">
              <a:rPr lang="en-US" smtClean="0"/>
              <a:t>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7DAB0-E281-4FEA-8F8C-F640F98257EF}"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320813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42C58B-3A08-46D0-8755-C49406E82C8C}" type="datetimeFigureOut">
              <a:rPr lang="en-US" smtClean="0"/>
              <a:t>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2980922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742C58B-3A08-46D0-8755-C49406E82C8C}" type="datetimeFigureOut">
              <a:rPr lang="en-US" smtClean="0"/>
              <a:t>2/19/2020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25317667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742C58B-3A08-46D0-8755-C49406E82C8C}" type="datetimeFigureOut">
              <a:rPr lang="en-US" smtClean="0"/>
              <a:t>2/19/2020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7113956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42C58B-3A08-46D0-8755-C49406E82C8C}"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2567914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42C58B-3A08-46D0-8755-C49406E82C8C}"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3582719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42C58B-3A08-46D0-8755-C49406E82C8C}"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3124258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42C58B-3A08-46D0-8755-C49406E82C8C}"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508652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42C58B-3A08-46D0-8755-C49406E82C8C}" type="datetimeFigureOut">
              <a:rPr lang="en-US" smtClean="0"/>
              <a:t>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2538719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42C58B-3A08-46D0-8755-C49406E82C8C}" type="datetimeFigureOut">
              <a:rPr lang="en-US" smtClean="0"/>
              <a:t>2/19/2020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4057445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42C58B-3A08-46D0-8755-C49406E82C8C}" type="datetimeFigureOut">
              <a:rPr lang="en-US" smtClean="0"/>
              <a:t>2/19/2020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823377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42C58B-3A08-46D0-8755-C49406E82C8C}" type="datetimeFigureOut">
              <a:rPr lang="en-US" smtClean="0"/>
              <a:t>2/19/2020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2420581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42C58B-3A08-46D0-8755-C49406E82C8C}" type="datetimeFigureOut">
              <a:rPr lang="en-US" smtClean="0"/>
              <a:t>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324076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42C58B-3A08-46D0-8755-C49406E82C8C}" type="datetimeFigureOut">
              <a:rPr lang="en-US" smtClean="0"/>
              <a:t>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630759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742C58B-3A08-46D0-8755-C49406E82C8C}" type="datetimeFigureOut">
              <a:rPr lang="en-US" smtClean="0"/>
              <a:t>2/19/2020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ED7DAB0-E281-4FEA-8F8C-F640F98257EF}" type="slidenum">
              <a:rPr lang="en-US" smtClean="0"/>
              <a:t>‹#›</a:t>
            </a:fld>
            <a:endParaRPr lang="en-US"/>
          </a:p>
        </p:txBody>
      </p:sp>
    </p:spTree>
    <p:extLst>
      <p:ext uri="{BB962C8B-B14F-4D97-AF65-F5344CB8AC3E}">
        <p14:creationId xmlns:p14="http://schemas.microsoft.com/office/powerpoint/2010/main" val="39179694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en.wikipedia.org/wiki/Quality_assurance"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softwaretestingclass.com/how-to-write-good-test-cases/" TargetMode="External"/><Relationship Id="rId2" Type="http://schemas.openxmlformats.org/officeDocument/2006/relationships/hyperlink" Target="https://www.softwaretestingclass.com/software-requirement-specification-sr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softwaretestinghelp.com/selenium-tutorial-1/" TargetMode="External"/><Relationship Id="rId2" Type="http://schemas.openxmlformats.org/officeDocument/2006/relationships/hyperlink" Target="https://www.softwaretestinghelp.com/agile-scrum-methodology-for-development-and-test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F595DAC-EABD-4C6B-99B2-AF94917F1DD4}"/>
              </a:ext>
            </a:extLst>
          </p:cNvPr>
          <p:cNvSpPr/>
          <p:nvPr/>
        </p:nvSpPr>
        <p:spPr>
          <a:xfrm>
            <a:off x="1891032" y="332386"/>
            <a:ext cx="8409936" cy="1132513"/>
          </a:xfrm>
          <a:prstGeom prst="roundRect">
            <a:avLst/>
          </a:prstGeom>
          <a:solidFill>
            <a:srgbClr val="25FF8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Tw Cen MT" panose="020B0602020104020603"/>
                <a:ea typeface="+mn-ea"/>
                <a:cs typeface="+mn-cs"/>
              </a:rPr>
              <a:t>Explain Cucumber shortly?</a:t>
            </a:r>
          </a:p>
        </p:txBody>
      </p:sp>
      <p:sp>
        <p:nvSpPr>
          <p:cNvPr id="8" name="Rectangle 7">
            <a:extLst>
              <a:ext uri="{FF2B5EF4-FFF2-40B4-BE49-F238E27FC236}">
                <a16:creationId xmlns:a16="http://schemas.microsoft.com/office/drawing/2014/main" id="{9F2BA93C-8C61-4B1A-BB73-241E591D5A5A}"/>
              </a:ext>
            </a:extLst>
          </p:cNvPr>
          <p:cNvSpPr/>
          <p:nvPr/>
        </p:nvSpPr>
        <p:spPr>
          <a:xfrm>
            <a:off x="1535837" y="1855433"/>
            <a:ext cx="9472474" cy="4607511"/>
          </a:xfrm>
          <a:prstGeom prst="rect">
            <a:avLst/>
          </a:prstGeom>
          <a:solidFill>
            <a:srgbClr val="25FF8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Tw Cen MT" panose="020B0602020104020603"/>
                <a:ea typeface="+mn-ea"/>
                <a:cs typeface="+mn-cs"/>
              </a:rPr>
              <a:t>Ans:</a:t>
            </a:r>
            <a:r>
              <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rPr>
              <a:t> Cucumber is a tool that is based on Behavior Driven Development (BDD) methodology.</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rPr>
              <a:t>The main aim of Behavior Driven Development framework is to make various project roles such as Business Analysts, </a:t>
            </a:r>
            <a:r>
              <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hlinkClick r:id="rId2">
                  <a:extLst>
                    <a:ext uri="{A12FA001-AC4F-418D-AE19-62706E023703}">
                      <ahyp:hlinkClr xmlns:ahyp="http://schemas.microsoft.com/office/drawing/2018/hyperlinkcolor" val="tx"/>
                    </a:ext>
                  </a:extLst>
                </a:hlinkClick>
              </a:rPr>
              <a:t>Quality Assurance</a:t>
            </a:r>
            <a:r>
              <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rPr>
              <a:t>, Developers etc., understand the application without diving deep into the technical aspects.</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endParaRPr kumimoji="0" lang="en-US" sz="2500" b="1"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11388539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3697AE3F-82FC-48AA-861F-06B29C53E107}"/>
              </a:ext>
            </a:extLst>
          </p:cNvPr>
          <p:cNvGraphicFramePr/>
          <p:nvPr/>
        </p:nvGraphicFramePr>
        <p:xfrm>
          <a:off x="639192" y="2672179"/>
          <a:ext cx="11256886" cy="34661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lowchart: Predefined Process 2">
            <a:extLst>
              <a:ext uri="{FF2B5EF4-FFF2-40B4-BE49-F238E27FC236}">
                <a16:creationId xmlns:a16="http://schemas.microsoft.com/office/drawing/2014/main" id="{495A4888-0D2B-4B8F-871D-6F2F98C46469}"/>
              </a:ext>
            </a:extLst>
          </p:cNvPr>
          <p:cNvSpPr/>
          <p:nvPr/>
        </p:nvSpPr>
        <p:spPr>
          <a:xfrm>
            <a:off x="1571347" y="1323350"/>
            <a:ext cx="9392575" cy="1243356"/>
          </a:xfrm>
          <a:prstGeom prst="flowChartPredefinedProcess">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w Cen MT" panose="020B0602020104020603"/>
                <a:ea typeface="+mn-ea"/>
                <a:cs typeface="+mn-cs"/>
              </a:rPr>
              <a:t>What is Software Testing Life Cycle (STLC)?</a:t>
            </a:r>
            <a:endParaRPr kumimoji="0" lang="en-US" sz="22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1735834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3EF1FF-90DB-4995-9D95-6C6B46FC800E}"/>
              </a:ext>
            </a:extLst>
          </p:cNvPr>
          <p:cNvGrpSpPr/>
          <p:nvPr/>
        </p:nvGrpSpPr>
        <p:grpSpPr>
          <a:xfrm>
            <a:off x="89269" y="2832324"/>
            <a:ext cx="2384990" cy="1193352"/>
            <a:chOff x="5496" y="1324134"/>
            <a:chExt cx="2044707" cy="817883"/>
          </a:xfrm>
        </p:grpSpPr>
        <p:sp>
          <p:nvSpPr>
            <p:cNvPr id="6" name="Arrow: Chevron 5">
              <a:extLst>
                <a:ext uri="{FF2B5EF4-FFF2-40B4-BE49-F238E27FC236}">
                  <a16:creationId xmlns:a16="http://schemas.microsoft.com/office/drawing/2014/main" id="{B8233586-E80C-44CE-A18A-1E2DDC6046BD}"/>
                </a:ext>
              </a:extLst>
            </p:cNvPr>
            <p:cNvSpPr/>
            <p:nvPr/>
          </p:nvSpPr>
          <p:spPr>
            <a:xfrm>
              <a:off x="5496" y="1324134"/>
              <a:ext cx="2044707" cy="817883"/>
            </a:xfrm>
            <a:prstGeom prst="chevron">
              <a:avLst/>
            </a:prstGeom>
            <a:solidFill>
              <a:schemeClr val="tx2">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Arrow: Chevron 4">
              <a:extLst>
                <a:ext uri="{FF2B5EF4-FFF2-40B4-BE49-F238E27FC236}">
                  <a16:creationId xmlns:a16="http://schemas.microsoft.com/office/drawing/2014/main" id="{27A45213-0B28-4120-B2A1-72F6EB6955D7}"/>
                </a:ext>
              </a:extLst>
            </p:cNvPr>
            <p:cNvSpPr txBox="1"/>
            <p:nvPr/>
          </p:nvSpPr>
          <p:spPr>
            <a:xfrm>
              <a:off x="414438" y="1324134"/>
              <a:ext cx="1226824" cy="8178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24003" rIns="24003" bIns="24003" numCol="1" spcCol="1270" anchor="ctr" anchorCtr="0">
              <a:noAutofit/>
            </a:bodyPr>
            <a:lstStyle/>
            <a:p>
              <a:pPr marL="0" marR="0" lvl="0" indent="0" algn="ctr" defTabSz="800100" rtl="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Requirement Study </a:t>
              </a:r>
              <a:endPar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grpSp>
      <p:sp>
        <p:nvSpPr>
          <p:cNvPr id="2" name="Rectangle 1">
            <a:extLst>
              <a:ext uri="{FF2B5EF4-FFF2-40B4-BE49-F238E27FC236}">
                <a16:creationId xmlns:a16="http://schemas.microsoft.com/office/drawing/2014/main" id="{E0D53B08-393E-47DF-9BEA-185381B5F19D}"/>
              </a:ext>
            </a:extLst>
          </p:cNvPr>
          <p:cNvSpPr/>
          <p:nvPr/>
        </p:nvSpPr>
        <p:spPr>
          <a:xfrm>
            <a:off x="3227294" y="1595718"/>
            <a:ext cx="8211671" cy="4383741"/>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Tw Cen MT" panose="020B0602020104020603"/>
                <a:ea typeface="+mn-ea"/>
                <a:cs typeface="+mn-cs"/>
              </a:rPr>
              <a:t>Test analysis: </a:t>
            </a: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Requirement specifications, such as business requirements, User stories or similar work products that specify desired functional and non-functional component or system behavior.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Tw Cen MT" panose="020B0602020104020603"/>
                <a:ea typeface="+mn-ea"/>
                <a:cs typeface="+mn-cs"/>
              </a:rPr>
              <a:t>Test analysis answers the question “what to test?”</a:t>
            </a:r>
            <a:endPar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1424839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circle(in)">
                                      <p:cBhvr>
                                        <p:cTn id="14"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3EF1FF-90DB-4995-9D95-6C6B46FC800E}"/>
              </a:ext>
            </a:extLst>
          </p:cNvPr>
          <p:cNvGrpSpPr/>
          <p:nvPr/>
        </p:nvGrpSpPr>
        <p:grpSpPr>
          <a:xfrm>
            <a:off x="89269" y="2832324"/>
            <a:ext cx="2384990" cy="1193352"/>
            <a:chOff x="5496" y="1324134"/>
            <a:chExt cx="2044707" cy="817883"/>
          </a:xfrm>
        </p:grpSpPr>
        <p:sp>
          <p:nvSpPr>
            <p:cNvPr id="6" name="Arrow: Chevron 5">
              <a:extLst>
                <a:ext uri="{FF2B5EF4-FFF2-40B4-BE49-F238E27FC236}">
                  <a16:creationId xmlns:a16="http://schemas.microsoft.com/office/drawing/2014/main" id="{B8233586-E80C-44CE-A18A-1E2DDC6046BD}"/>
                </a:ext>
              </a:extLst>
            </p:cNvPr>
            <p:cNvSpPr/>
            <p:nvPr/>
          </p:nvSpPr>
          <p:spPr>
            <a:xfrm>
              <a:off x="5496" y="1324134"/>
              <a:ext cx="2044707" cy="817883"/>
            </a:xfrm>
            <a:prstGeom prst="chevron">
              <a:avLst/>
            </a:prstGeom>
            <a:solidFill>
              <a:schemeClr val="tx2">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Arrow: Chevron 4">
              <a:extLst>
                <a:ext uri="{FF2B5EF4-FFF2-40B4-BE49-F238E27FC236}">
                  <a16:creationId xmlns:a16="http://schemas.microsoft.com/office/drawing/2014/main" id="{27A45213-0B28-4120-B2A1-72F6EB6955D7}"/>
                </a:ext>
              </a:extLst>
            </p:cNvPr>
            <p:cNvSpPr txBox="1"/>
            <p:nvPr/>
          </p:nvSpPr>
          <p:spPr>
            <a:xfrm>
              <a:off x="414438" y="1324134"/>
              <a:ext cx="1226824" cy="8178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24003" rIns="24003" bIns="24003" numCol="1" spcCol="1270"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  Test Planning</a:t>
              </a:r>
              <a:endPar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grpSp>
      <p:sp>
        <p:nvSpPr>
          <p:cNvPr id="2" name="Rectangle 1">
            <a:extLst>
              <a:ext uri="{FF2B5EF4-FFF2-40B4-BE49-F238E27FC236}">
                <a16:creationId xmlns:a16="http://schemas.microsoft.com/office/drawing/2014/main" id="{E0D53B08-393E-47DF-9BEA-185381B5F19D}"/>
              </a:ext>
            </a:extLst>
          </p:cNvPr>
          <p:cNvSpPr/>
          <p:nvPr/>
        </p:nvSpPr>
        <p:spPr>
          <a:xfrm>
            <a:off x="3227294" y="1595718"/>
            <a:ext cx="8211671" cy="382792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Test planning involves activities that define the objectives of testing and the approach, it is document describing the scope, approach, type of testing, resources and schedule of intended test activities. </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3705416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circle(in)">
                                      <p:cBhvr>
                                        <p:cTn id="14"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3EF1FF-90DB-4995-9D95-6C6B46FC800E}"/>
              </a:ext>
            </a:extLst>
          </p:cNvPr>
          <p:cNvGrpSpPr/>
          <p:nvPr/>
        </p:nvGrpSpPr>
        <p:grpSpPr>
          <a:xfrm>
            <a:off x="89269" y="2832324"/>
            <a:ext cx="2384990" cy="1193352"/>
            <a:chOff x="5496" y="1324134"/>
            <a:chExt cx="2044707" cy="817883"/>
          </a:xfrm>
        </p:grpSpPr>
        <p:sp>
          <p:nvSpPr>
            <p:cNvPr id="6" name="Arrow: Chevron 5">
              <a:extLst>
                <a:ext uri="{FF2B5EF4-FFF2-40B4-BE49-F238E27FC236}">
                  <a16:creationId xmlns:a16="http://schemas.microsoft.com/office/drawing/2014/main" id="{B8233586-E80C-44CE-A18A-1E2DDC6046BD}"/>
                </a:ext>
              </a:extLst>
            </p:cNvPr>
            <p:cNvSpPr/>
            <p:nvPr/>
          </p:nvSpPr>
          <p:spPr>
            <a:xfrm>
              <a:off x="5496" y="1324134"/>
              <a:ext cx="2044707" cy="817883"/>
            </a:xfrm>
            <a:prstGeom prst="chevron">
              <a:avLst/>
            </a:prstGeom>
            <a:solidFill>
              <a:schemeClr val="tx2">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Arrow: Chevron 4">
              <a:extLst>
                <a:ext uri="{FF2B5EF4-FFF2-40B4-BE49-F238E27FC236}">
                  <a16:creationId xmlns:a16="http://schemas.microsoft.com/office/drawing/2014/main" id="{27A45213-0B28-4120-B2A1-72F6EB6955D7}"/>
                </a:ext>
              </a:extLst>
            </p:cNvPr>
            <p:cNvSpPr txBox="1"/>
            <p:nvPr/>
          </p:nvSpPr>
          <p:spPr>
            <a:xfrm>
              <a:off x="414438" y="1324134"/>
              <a:ext cx="1226824" cy="8178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24003" rIns="24003" bIns="24003" numCol="1" spcCol="1270" anchor="ctr" anchorCtr="0">
              <a:noAutofit/>
            </a:bodyPr>
            <a:lstStyle/>
            <a:p>
              <a:pPr marL="0" marR="0" lvl="0" indent="0" algn="ctr" defTabSz="800100" rtl="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Writing Test Cases </a:t>
              </a:r>
              <a:endPar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grpSp>
      <p:sp>
        <p:nvSpPr>
          <p:cNvPr id="2" name="Rectangle 1">
            <a:extLst>
              <a:ext uri="{FF2B5EF4-FFF2-40B4-BE49-F238E27FC236}">
                <a16:creationId xmlns:a16="http://schemas.microsoft.com/office/drawing/2014/main" id="{E0D53B08-393E-47DF-9BEA-185381B5F19D}"/>
              </a:ext>
            </a:extLst>
          </p:cNvPr>
          <p:cNvSpPr/>
          <p:nvPr/>
        </p:nvSpPr>
        <p:spPr>
          <a:xfrm>
            <a:off x="2716306" y="1595718"/>
            <a:ext cx="8722659" cy="4383741"/>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Test Case: is a set of conditions under which a tester will determine whether a system under test satisfies requirements or works correctly.</a:t>
            </a:r>
          </a:p>
        </p:txBody>
      </p:sp>
    </p:spTree>
    <p:extLst>
      <p:ext uri="{BB962C8B-B14F-4D97-AF65-F5344CB8AC3E}">
        <p14:creationId xmlns:p14="http://schemas.microsoft.com/office/powerpoint/2010/main" val="1136760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circle(in)">
                                      <p:cBhvr>
                                        <p:cTn id="14"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3EF1FF-90DB-4995-9D95-6C6B46FC800E}"/>
              </a:ext>
            </a:extLst>
          </p:cNvPr>
          <p:cNvGrpSpPr/>
          <p:nvPr/>
        </p:nvGrpSpPr>
        <p:grpSpPr>
          <a:xfrm>
            <a:off x="89269" y="2832324"/>
            <a:ext cx="2384990" cy="1193352"/>
            <a:chOff x="5496" y="1324134"/>
            <a:chExt cx="2044707" cy="817883"/>
          </a:xfrm>
        </p:grpSpPr>
        <p:sp>
          <p:nvSpPr>
            <p:cNvPr id="6" name="Arrow: Chevron 5">
              <a:extLst>
                <a:ext uri="{FF2B5EF4-FFF2-40B4-BE49-F238E27FC236}">
                  <a16:creationId xmlns:a16="http://schemas.microsoft.com/office/drawing/2014/main" id="{B8233586-E80C-44CE-A18A-1E2DDC6046BD}"/>
                </a:ext>
              </a:extLst>
            </p:cNvPr>
            <p:cNvSpPr/>
            <p:nvPr/>
          </p:nvSpPr>
          <p:spPr>
            <a:xfrm>
              <a:off x="5496" y="1324134"/>
              <a:ext cx="2044707" cy="817883"/>
            </a:xfrm>
            <a:prstGeom prst="chevron">
              <a:avLst/>
            </a:prstGeom>
            <a:solidFill>
              <a:schemeClr val="tx2">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Arrow: Chevron 4">
              <a:extLst>
                <a:ext uri="{FF2B5EF4-FFF2-40B4-BE49-F238E27FC236}">
                  <a16:creationId xmlns:a16="http://schemas.microsoft.com/office/drawing/2014/main" id="{27A45213-0B28-4120-B2A1-72F6EB6955D7}"/>
                </a:ext>
              </a:extLst>
            </p:cNvPr>
            <p:cNvSpPr txBox="1"/>
            <p:nvPr/>
          </p:nvSpPr>
          <p:spPr>
            <a:xfrm>
              <a:off x="414438" y="1324134"/>
              <a:ext cx="1226824" cy="8178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24003" rIns="24003" bIns="24003" numCol="1" spcCol="1270" anchor="ctr" anchorCtr="0">
              <a:noAutofit/>
            </a:bodyPr>
            <a:lstStyle/>
            <a:p>
              <a:pPr marL="0" marR="0" lvl="0" indent="0" algn="ctr" defTabSz="800100" rtl="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Review the Test Cases</a:t>
              </a:r>
              <a:endPar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grpSp>
      <p:sp>
        <p:nvSpPr>
          <p:cNvPr id="2" name="Rectangle 1">
            <a:extLst>
              <a:ext uri="{FF2B5EF4-FFF2-40B4-BE49-F238E27FC236}">
                <a16:creationId xmlns:a16="http://schemas.microsoft.com/office/drawing/2014/main" id="{E0D53B08-393E-47DF-9BEA-185381B5F19D}"/>
              </a:ext>
            </a:extLst>
          </p:cNvPr>
          <p:cNvSpPr/>
          <p:nvPr/>
        </p:nvSpPr>
        <p:spPr>
          <a:xfrm>
            <a:off x="2375649" y="645459"/>
            <a:ext cx="8964706" cy="5880847"/>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Tw Cen MT" panose="020B0602020104020603"/>
                <a:ea typeface="+mn-ea"/>
                <a:cs typeface="+mn-cs"/>
              </a:rPr>
              <a:t>Test case review process</a:t>
            </a: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 is an important process to follow in software testing. Test case ensures that each and every functionality mentioned in </a:t>
            </a: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hlinkClick r:id="rId2">
                  <a:extLst>
                    <a:ext uri="{A12FA001-AC4F-418D-AE19-62706E023703}">
                      <ahyp:hlinkClr xmlns:ahyp="http://schemas.microsoft.com/office/drawing/2018/hyperlinkcolor" val="tx"/>
                    </a:ext>
                  </a:extLst>
                </a:hlinkClick>
              </a:rPr>
              <a:t>Software Requirement Specification</a:t>
            </a: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 is covered. Test case should be effective and also follow the standards to </a:t>
            </a: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hlinkClick r:id="rId3">
                  <a:extLst>
                    <a:ext uri="{A12FA001-AC4F-418D-AE19-62706E023703}">
                      <ahyp:hlinkClr xmlns:ahyp="http://schemas.microsoft.com/office/drawing/2018/hyperlinkcolor" val="tx"/>
                    </a:ext>
                  </a:extLst>
                </a:hlinkClick>
              </a:rPr>
              <a:t>write test case</a:t>
            </a: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 </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Negative </a:t>
            </a:r>
            <a:r>
              <a:rPr kumimoji="0" lang="en-US" sz="2200" b="0" i="0" u="none" strike="noStrike" kern="1200" cap="none" spc="0" normalizeH="0" baseline="0" noProof="0" dirty="0" err="1">
                <a:ln>
                  <a:noFill/>
                </a:ln>
                <a:solidFill>
                  <a:prstClr val="black"/>
                </a:solidFill>
                <a:effectLst/>
                <a:uLnTx/>
                <a:uFillTx/>
                <a:latin typeface="Tw Cen MT" panose="020B0602020104020603"/>
                <a:ea typeface="+mn-ea"/>
                <a:cs typeface="+mn-cs"/>
              </a:rPr>
              <a:t>sceanrios</a:t>
            </a:r>
            <a:endPar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base"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Tw Cen MT" panose="020B0602020104020603"/>
                <a:ea typeface="+mn-ea"/>
                <a:cs typeface="+mn-cs"/>
              </a:rPr>
              <a:t>Self-review:</a:t>
            </a: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 It is done by the tester himself who has written the test cases. He can verify whether all the requirements are covered or not by looking into </a:t>
            </a:r>
            <a:r>
              <a:rPr kumimoji="0" lang="en-US" sz="2200" b="0" i="1" u="none" strike="noStrike" kern="1200" cap="none" spc="0" normalizeH="0" baseline="0" noProof="0" dirty="0">
                <a:ln>
                  <a:noFill/>
                </a:ln>
                <a:solidFill>
                  <a:prstClr val="black"/>
                </a:solidFill>
                <a:effectLst/>
                <a:uLnTx/>
                <a:uFillTx/>
                <a:latin typeface="Tw Cen MT" panose="020B0602020104020603"/>
                <a:ea typeface="+mn-ea"/>
                <a:cs typeface="+mn-cs"/>
              </a:rPr>
              <a:t>BRD</a:t>
            </a: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a:t>
            </a:r>
          </a:p>
          <a:p>
            <a:pPr marL="0" marR="0" lvl="0" indent="0" algn="l" defTabSz="457200" rtl="0" eaLnBrk="1" fontAlgn="base"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Tw Cen MT" panose="020B0602020104020603"/>
                <a:ea typeface="+mn-ea"/>
                <a:cs typeface="+mn-cs"/>
              </a:rPr>
              <a:t>Peer review: </a:t>
            </a: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It is done by another tester who hasn’t written those test cases but is familiar with the system under test. </a:t>
            </a:r>
          </a:p>
          <a:p>
            <a:pPr marL="0" marR="0" lvl="0" indent="0" algn="l" defTabSz="457200" rtl="0" eaLnBrk="1" fontAlgn="base"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Tw Cen MT" panose="020B0602020104020603"/>
                <a:ea typeface="+mn-ea"/>
                <a:cs typeface="+mn-cs"/>
              </a:rPr>
              <a:t>Review by a supervisor:</a:t>
            </a: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 It is done by a team lead who has great knowledge about the requirements and system under test.</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2237061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circle(in)">
                                      <p:cBhvr>
                                        <p:cTn id="14"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3EF1FF-90DB-4995-9D95-6C6B46FC800E}"/>
              </a:ext>
            </a:extLst>
          </p:cNvPr>
          <p:cNvGrpSpPr/>
          <p:nvPr/>
        </p:nvGrpSpPr>
        <p:grpSpPr>
          <a:xfrm>
            <a:off x="456822" y="2832324"/>
            <a:ext cx="2384990" cy="1193352"/>
            <a:chOff x="5496" y="1324134"/>
            <a:chExt cx="2044707" cy="817883"/>
          </a:xfrm>
        </p:grpSpPr>
        <p:sp>
          <p:nvSpPr>
            <p:cNvPr id="6" name="Arrow: Chevron 5">
              <a:extLst>
                <a:ext uri="{FF2B5EF4-FFF2-40B4-BE49-F238E27FC236}">
                  <a16:creationId xmlns:a16="http://schemas.microsoft.com/office/drawing/2014/main" id="{B8233586-E80C-44CE-A18A-1E2DDC6046BD}"/>
                </a:ext>
              </a:extLst>
            </p:cNvPr>
            <p:cNvSpPr/>
            <p:nvPr/>
          </p:nvSpPr>
          <p:spPr>
            <a:xfrm>
              <a:off x="5496" y="1324134"/>
              <a:ext cx="2044707" cy="817883"/>
            </a:xfrm>
            <a:prstGeom prst="chevron">
              <a:avLst/>
            </a:prstGeom>
            <a:solidFill>
              <a:schemeClr val="tx2">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Arrow: Chevron 4">
              <a:extLst>
                <a:ext uri="{FF2B5EF4-FFF2-40B4-BE49-F238E27FC236}">
                  <a16:creationId xmlns:a16="http://schemas.microsoft.com/office/drawing/2014/main" id="{27A45213-0B28-4120-B2A1-72F6EB6955D7}"/>
                </a:ext>
              </a:extLst>
            </p:cNvPr>
            <p:cNvSpPr txBox="1"/>
            <p:nvPr/>
          </p:nvSpPr>
          <p:spPr>
            <a:xfrm>
              <a:off x="414438" y="1324134"/>
              <a:ext cx="1226824" cy="8178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24003" rIns="24003" bIns="24003" numCol="1" spcCol="1270"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 Executing the   Test Cases </a:t>
              </a:r>
              <a:endPar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grpSp>
      <p:sp>
        <p:nvSpPr>
          <p:cNvPr id="2" name="Rectangle 1">
            <a:extLst>
              <a:ext uri="{FF2B5EF4-FFF2-40B4-BE49-F238E27FC236}">
                <a16:creationId xmlns:a16="http://schemas.microsoft.com/office/drawing/2014/main" id="{E0D53B08-393E-47DF-9BEA-185381B5F19D}"/>
              </a:ext>
            </a:extLst>
          </p:cNvPr>
          <p:cNvSpPr/>
          <p:nvPr/>
        </p:nvSpPr>
        <p:spPr>
          <a:xfrm>
            <a:off x="3048000" y="2205318"/>
            <a:ext cx="8211671" cy="2689411"/>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It is a process of executing your test cases according to actual and expected results.</a:t>
            </a:r>
          </a:p>
        </p:txBody>
      </p:sp>
    </p:spTree>
    <p:extLst>
      <p:ext uri="{BB962C8B-B14F-4D97-AF65-F5344CB8AC3E}">
        <p14:creationId xmlns:p14="http://schemas.microsoft.com/office/powerpoint/2010/main" val="2094228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circle(in)">
                                      <p:cBhvr>
                                        <p:cTn id="14"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3EF1FF-90DB-4995-9D95-6C6B46FC800E}"/>
              </a:ext>
            </a:extLst>
          </p:cNvPr>
          <p:cNvGrpSpPr/>
          <p:nvPr/>
        </p:nvGrpSpPr>
        <p:grpSpPr>
          <a:xfrm>
            <a:off x="89269" y="2832324"/>
            <a:ext cx="2384990" cy="1193352"/>
            <a:chOff x="5496" y="1324134"/>
            <a:chExt cx="2044707" cy="817883"/>
          </a:xfrm>
        </p:grpSpPr>
        <p:sp>
          <p:nvSpPr>
            <p:cNvPr id="6" name="Arrow: Chevron 5">
              <a:extLst>
                <a:ext uri="{FF2B5EF4-FFF2-40B4-BE49-F238E27FC236}">
                  <a16:creationId xmlns:a16="http://schemas.microsoft.com/office/drawing/2014/main" id="{B8233586-E80C-44CE-A18A-1E2DDC6046BD}"/>
                </a:ext>
              </a:extLst>
            </p:cNvPr>
            <p:cNvSpPr/>
            <p:nvPr/>
          </p:nvSpPr>
          <p:spPr>
            <a:xfrm>
              <a:off x="5496" y="1324134"/>
              <a:ext cx="2044707" cy="817883"/>
            </a:xfrm>
            <a:prstGeom prst="chevron">
              <a:avLst/>
            </a:prstGeom>
            <a:solidFill>
              <a:schemeClr val="tx2">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Arrow: Chevron 4">
              <a:extLst>
                <a:ext uri="{FF2B5EF4-FFF2-40B4-BE49-F238E27FC236}">
                  <a16:creationId xmlns:a16="http://schemas.microsoft.com/office/drawing/2014/main" id="{27A45213-0B28-4120-B2A1-72F6EB6955D7}"/>
                </a:ext>
              </a:extLst>
            </p:cNvPr>
            <p:cNvSpPr txBox="1"/>
            <p:nvPr/>
          </p:nvSpPr>
          <p:spPr>
            <a:xfrm>
              <a:off x="414438" y="1324134"/>
              <a:ext cx="1226824" cy="8178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24003" rIns="24003" bIns="24003" numCol="1" spcCol="1270" anchor="ctr" anchorCtr="0">
              <a:noAutofit/>
            </a:bodyPr>
            <a:lstStyle/>
            <a:p>
              <a:pPr marL="0" marR="0" lvl="0" indent="0" algn="ctr" defTabSz="800100" rtl="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Bug logging and tracking</a:t>
              </a:r>
              <a:endPar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grpSp>
      <p:sp>
        <p:nvSpPr>
          <p:cNvPr id="2" name="Rectangle 1">
            <a:extLst>
              <a:ext uri="{FF2B5EF4-FFF2-40B4-BE49-F238E27FC236}">
                <a16:creationId xmlns:a16="http://schemas.microsoft.com/office/drawing/2014/main" id="{E0D53B08-393E-47DF-9BEA-185381B5F19D}"/>
              </a:ext>
            </a:extLst>
          </p:cNvPr>
          <p:cNvSpPr/>
          <p:nvPr/>
        </p:nvSpPr>
        <p:spPr>
          <a:xfrm>
            <a:off x="3227294" y="1568824"/>
            <a:ext cx="8211671" cy="4383741"/>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It is a process of reporting the defect and once it is fixed tester should retest if passes, we close the ticket if not we should send back to developer. </a:t>
            </a:r>
          </a:p>
        </p:txBody>
      </p:sp>
    </p:spTree>
    <p:extLst>
      <p:ext uri="{BB962C8B-B14F-4D97-AF65-F5344CB8AC3E}">
        <p14:creationId xmlns:p14="http://schemas.microsoft.com/office/powerpoint/2010/main" val="3302164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circle(in)">
                                      <p:cBhvr>
                                        <p:cTn id="14"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41E22B1-70ED-4B52-A53E-41ECB699B918}"/>
              </a:ext>
            </a:extLst>
          </p:cNvPr>
          <p:cNvSpPr/>
          <p:nvPr/>
        </p:nvSpPr>
        <p:spPr>
          <a:xfrm>
            <a:off x="1779886" y="190435"/>
            <a:ext cx="8309500" cy="58949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Tw Cen MT" panose="020B0602020104020603"/>
                <a:ea typeface="+mn-ea"/>
                <a:cs typeface="+mn-cs"/>
              </a:rPr>
              <a:t>Testing’s Contributions to Success</a:t>
            </a:r>
          </a:p>
        </p:txBody>
      </p:sp>
      <p:sp>
        <p:nvSpPr>
          <p:cNvPr id="9" name="Rectangle 8">
            <a:extLst>
              <a:ext uri="{FF2B5EF4-FFF2-40B4-BE49-F238E27FC236}">
                <a16:creationId xmlns:a16="http://schemas.microsoft.com/office/drawing/2014/main" id="{2C213AFB-DC2C-4C88-9AE7-6C08F5079D1A}"/>
              </a:ext>
            </a:extLst>
          </p:cNvPr>
          <p:cNvSpPr/>
          <p:nvPr/>
        </p:nvSpPr>
        <p:spPr>
          <a:xfrm>
            <a:off x="1779886" y="1597892"/>
            <a:ext cx="8309500" cy="115875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Having testers involved in requirements reviews or user story refinement could detect defects in these work products. The identification and removal of requirements defects reduces the risk of incorrect or untestable functionality being developed. </a:t>
            </a:r>
          </a:p>
        </p:txBody>
      </p:sp>
      <p:sp>
        <p:nvSpPr>
          <p:cNvPr id="10" name="Rectangle 9">
            <a:extLst>
              <a:ext uri="{FF2B5EF4-FFF2-40B4-BE49-F238E27FC236}">
                <a16:creationId xmlns:a16="http://schemas.microsoft.com/office/drawing/2014/main" id="{79FF1EBC-C5A2-4249-B80E-A4580A172BCF}"/>
              </a:ext>
            </a:extLst>
          </p:cNvPr>
          <p:cNvSpPr/>
          <p:nvPr/>
        </p:nvSpPr>
        <p:spPr>
          <a:xfrm>
            <a:off x="1779886" y="3086034"/>
            <a:ext cx="8309500" cy="115875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Having testers work closely with system designers while the system is being designed can increase each party’s understanding of the design and how to test it. This increased understanding can reduce the risk of fundamental design defects and enable tests to be identified at an early stage</a:t>
            </a:r>
          </a:p>
        </p:txBody>
      </p:sp>
      <p:sp>
        <p:nvSpPr>
          <p:cNvPr id="11" name="Rectangle 10">
            <a:extLst>
              <a:ext uri="{FF2B5EF4-FFF2-40B4-BE49-F238E27FC236}">
                <a16:creationId xmlns:a16="http://schemas.microsoft.com/office/drawing/2014/main" id="{3F6E582C-55C0-4508-A2CA-EA146C8D9FFB}"/>
              </a:ext>
            </a:extLst>
          </p:cNvPr>
          <p:cNvSpPr/>
          <p:nvPr/>
        </p:nvSpPr>
        <p:spPr>
          <a:xfrm>
            <a:off x="1779886" y="4574176"/>
            <a:ext cx="8309500" cy="115875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Having testers work closely with developers while the code is under development can increase each party’s understanding of the code and how to test it. This increased understanding can reduce the risk of defects within the code and the tests.</a:t>
            </a:r>
          </a:p>
        </p:txBody>
      </p:sp>
    </p:spTree>
    <p:extLst>
      <p:ext uri="{BB962C8B-B14F-4D97-AF65-F5344CB8AC3E}">
        <p14:creationId xmlns:p14="http://schemas.microsoft.com/office/powerpoint/2010/main" val="893984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1000" fill="hold"/>
                                        <p:tgtEl>
                                          <p:spTgt spid="9"/>
                                        </p:tgtEl>
                                        <p:attrNameLst>
                                          <p:attrName>ppt_w</p:attrName>
                                        </p:attrNameLst>
                                      </p:cBhvr>
                                      <p:tavLst>
                                        <p:tav tm="0">
                                          <p:val>
                                            <p:fltVal val="0"/>
                                          </p:val>
                                        </p:tav>
                                        <p:tav tm="100000">
                                          <p:val>
                                            <p:strVal val="#ppt_w"/>
                                          </p:val>
                                        </p:tav>
                                      </p:tavLst>
                                    </p:anim>
                                    <p:anim calcmode="lin" valueType="num">
                                      <p:cBhvr>
                                        <p:cTn id="16" dur="1000" fill="hold"/>
                                        <p:tgtEl>
                                          <p:spTgt spid="9"/>
                                        </p:tgtEl>
                                        <p:attrNameLst>
                                          <p:attrName>ppt_h</p:attrName>
                                        </p:attrNameLst>
                                      </p:cBhvr>
                                      <p:tavLst>
                                        <p:tav tm="0">
                                          <p:val>
                                            <p:fltVal val="0"/>
                                          </p:val>
                                        </p:tav>
                                        <p:tav tm="100000">
                                          <p:val>
                                            <p:strVal val="#ppt_h"/>
                                          </p:val>
                                        </p:tav>
                                      </p:tavLst>
                                    </p:anim>
                                    <p:anim calcmode="lin" valueType="num">
                                      <p:cBhvr>
                                        <p:cTn id="17" dur="1000" fill="hold"/>
                                        <p:tgtEl>
                                          <p:spTgt spid="9"/>
                                        </p:tgtEl>
                                        <p:attrNameLst>
                                          <p:attrName>style.rotation</p:attrName>
                                        </p:attrNameLst>
                                      </p:cBhvr>
                                      <p:tavLst>
                                        <p:tav tm="0">
                                          <p:val>
                                            <p:fltVal val="90"/>
                                          </p:val>
                                        </p:tav>
                                        <p:tav tm="100000">
                                          <p:val>
                                            <p:fltVal val="0"/>
                                          </p:val>
                                        </p:tav>
                                      </p:tavLst>
                                    </p:anim>
                                    <p:animEffect transition="in" filter="fade">
                                      <p:cBhvr>
                                        <p:cTn id="18" dur="10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1000" fill="hold"/>
                                        <p:tgtEl>
                                          <p:spTgt spid="10"/>
                                        </p:tgtEl>
                                        <p:attrNameLst>
                                          <p:attrName>ppt_w</p:attrName>
                                        </p:attrNameLst>
                                      </p:cBhvr>
                                      <p:tavLst>
                                        <p:tav tm="0">
                                          <p:val>
                                            <p:fltVal val="0"/>
                                          </p:val>
                                        </p:tav>
                                        <p:tav tm="100000">
                                          <p:val>
                                            <p:strVal val="#ppt_w"/>
                                          </p:val>
                                        </p:tav>
                                      </p:tavLst>
                                    </p:anim>
                                    <p:anim calcmode="lin" valueType="num">
                                      <p:cBhvr>
                                        <p:cTn id="24" dur="1000" fill="hold"/>
                                        <p:tgtEl>
                                          <p:spTgt spid="10"/>
                                        </p:tgtEl>
                                        <p:attrNameLst>
                                          <p:attrName>ppt_h</p:attrName>
                                        </p:attrNameLst>
                                      </p:cBhvr>
                                      <p:tavLst>
                                        <p:tav tm="0">
                                          <p:val>
                                            <p:fltVal val="0"/>
                                          </p:val>
                                        </p:tav>
                                        <p:tav tm="100000">
                                          <p:val>
                                            <p:strVal val="#ppt_h"/>
                                          </p:val>
                                        </p:tav>
                                      </p:tavLst>
                                    </p:anim>
                                    <p:anim calcmode="lin" valueType="num">
                                      <p:cBhvr>
                                        <p:cTn id="25" dur="1000" fill="hold"/>
                                        <p:tgtEl>
                                          <p:spTgt spid="10"/>
                                        </p:tgtEl>
                                        <p:attrNameLst>
                                          <p:attrName>style.rotation</p:attrName>
                                        </p:attrNameLst>
                                      </p:cBhvr>
                                      <p:tavLst>
                                        <p:tav tm="0">
                                          <p:val>
                                            <p:fltVal val="90"/>
                                          </p:val>
                                        </p:tav>
                                        <p:tav tm="100000">
                                          <p:val>
                                            <p:fltVal val="0"/>
                                          </p:val>
                                        </p:tav>
                                      </p:tavLst>
                                    </p:anim>
                                    <p:animEffect transition="in" filter="fade">
                                      <p:cBhvr>
                                        <p:cTn id="26" dur="10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p:cTn id="31" dur="1000" fill="hold"/>
                                        <p:tgtEl>
                                          <p:spTgt spid="11"/>
                                        </p:tgtEl>
                                        <p:attrNameLst>
                                          <p:attrName>ppt_w</p:attrName>
                                        </p:attrNameLst>
                                      </p:cBhvr>
                                      <p:tavLst>
                                        <p:tav tm="0">
                                          <p:val>
                                            <p:fltVal val="0"/>
                                          </p:val>
                                        </p:tav>
                                        <p:tav tm="100000">
                                          <p:val>
                                            <p:strVal val="#ppt_w"/>
                                          </p:val>
                                        </p:tav>
                                      </p:tavLst>
                                    </p:anim>
                                    <p:anim calcmode="lin" valueType="num">
                                      <p:cBhvr>
                                        <p:cTn id="32" dur="1000" fill="hold"/>
                                        <p:tgtEl>
                                          <p:spTgt spid="11"/>
                                        </p:tgtEl>
                                        <p:attrNameLst>
                                          <p:attrName>ppt_h</p:attrName>
                                        </p:attrNameLst>
                                      </p:cBhvr>
                                      <p:tavLst>
                                        <p:tav tm="0">
                                          <p:val>
                                            <p:fltVal val="0"/>
                                          </p:val>
                                        </p:tav>
                                        <p:tav tm="100000">
                                          <p:val>
                                            <p:strVal val="#ppt_h"/>
                                          </p:val>
                                        </p:tav>
                                      </p:tavLst>
                                    </p:anim>
                                    <p:anim calcmode="lin" valueType="num">
                                      <p:cBhvr>
                                        <p:cTn id="33" dur="1000" fill="hold"/>
                                        <p:tgtEl>
                                          <p:spTgt spid="11"/>
                                        </p:tgtEl>
                                        <p:attrNameLst>
                                          <p:attrName>style.rotation</p:attrName>
                                        </p:attrNameLst>
                                      </p:cBhvr>
                                      <p:tavLst>
                                        <p:tav tm="0">
                                          <p:val>
                                            <p:fltVal val="90"/>
                                          </p:val>
                                        </p:tav>
                                        <p:tav tm="100000">
                                          <p:val>
                                            <p:fltVal val="0"/>
                                          </p:val>
                                        </p:tav>
                                      </p:tavLst>
                                    </p:anim>
                                    <p:animEffect transition="in" filter="fade">
                                      <p:cBhvr>
                                        <p:cTn id="34"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DE9208D9-86DD-42D7-AE83-B2F977BA72BD}"/>
              </a:ext>
            </a:extLst>
          </p:cNvPr>
          <p:cNvGraphicFramePr/>
          <p:nvPr/>
        </p:nvGraphicFramePr>
        <p:xfrm>
          <a:off x="870012" y="1642368"/>
          <a:ext cx="10981678" cy="43589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lowchart: Predefined Process 4">
            <a:extLst>
              <a:ext uri="{FF2B5EF4-FFF2-40B4-BE49-F238E27FC236}">
                <a16:creationId xmlns:a16="http://schemas.microsoft.com/office/drawing/2014/main" id="{667DD752-A431-4ECC-BA25-AA52EF9BBE71}"/>
              </a:ext>
            </a:extLst>
          </p:cNvPr>
          <p:cNvSpPr/>
          <p:nvPr/>
        </p:nvSpPr>
        <p:spPr>
          <a:xfrm>
            <a:off x="2743200" y="381740"/>
            <a:ext cx="6489577" cy="603681"/>
          </a:xfrm>
          <a:prstGeom prst="flowChartPredefinedProcess">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prstClr val="black"/>
                </a:solidFill>
                <a:effectLst/>
                <a:uLnTx/>
                <a:uFillTx/>
                <a:latin typeface="Tw Cen MT" panose="020B0602020104020603"/>
                <a:ea typeface="+mn-ea"/>
                <a:cs typeface="+mn-cs"/>
              </a:rPr>
              <a:t>PROJECT</a:t>
            </a:r>
          </a:p>
        </p:txBody>
      </p:sp>
    </p:spTree>
    <p:extLst>
      <p:ext uri="{BB962C8B-B14F-4D97-AF65-F5344CB8AC3E}">
        <p14:creationId xmlns:p14="http://schemas.microsoft.com/office/powerpoint/2010/main" val="1744891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7ED678F-AE84-44A1-88DE-0EDF6EA7DB87}"/>
              </a:ext>
            </a:extLst>
          </p:cNvPr>
          <p:cNvSpPr/>
          <p:nvPr/>
        </p:nvSpPr>
        <p:spPr>
          <a:xfrm>
            <a:off x="1941250" y="692457"/>
            <a:ext cx="8309500" cy="93215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SPRINT PLANNING</a:t>
            </a:r>
          </a:p>
        </p:txBody>
      </p:sp>
      <p:sp>
        <p:nvSpPr>
          <p:cNvPr id="8" name="Rectangle 7">
            <a:extLst>
              <a:ext uri="{FF2B5EF4-FFF2-40B4-BE49-F238E27FC236}">
                <a16:creationId xmlns:a16="http://schemas.microsoft.com/office/drawing/2014/main" id="{88A6D3F6-68BA-487A-913F-9D52931D30DD}"/>
              </a:ext>
            </a:extLst>
          </p:cNvPr>
          <p:cNvSpPr/>
          <p:nvPr/>
        </p:nvSpPr>
        <p:spPr>
          <a:xfrm>
            <a:off x="1941250" y="2494625"/>
            <a:ext cx="8309500" cy="261891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just" defTabSz="4572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342900" marR="0" lvl="0" indent="-342900" algn="just"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We take  user  stories  from Product backlog to Sprint  Backlog.</a:t>
            </a:r>
          </a:p>
          <a:p>
            <a:pPr marL="342900" marR="0" lvl="0" indent="-342900" algn="just" defTabSz="4572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342900" marR="0" lvl="0" indent="-342900" algn="just"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As scrum team we  give points</a:t>
            </a:r>
          </a:p>
          <a:p>
            <a:pPr marL="342900" marR="0" lvl="0" indent="-342900" algn="just" defTabSz="4572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342900" marR="0" lvl="0" indent="-342900" algn="just"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It takes  </a:t>
            </a:r>
            <a:r>
              <a:rPr kumimoji="0" lang="en-US" sz="1800" b="0" i="0" u="none" strike="noStrike" kern="1200" cap="none" spc="0" normalizeH="0" baseline="0" noProof="0">
                <a:ln>
                  <a:noFill/>
                </a:ln>
                <a:solidFill>
                  <a:prstClr val="black"/>
                </a:solidFill>
                <a:effectLst/>
                <a:uLnTx/>
                <a:uFillTx/>
                <a:latin typeface="Tw Cen MT" panose="020B0602020104020603"/>
                <a:ea typeface="+mn-ea"/>
                <a:cs typeface="+mn-cs"/>
              </a:rPr>
              <a:t>around 1-2 </a:t>
            </a: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hours</a:t>
            </a:r>
          </a:p>
          <a:p>
            <a:pPr marL="342900" marR="0" lvl="0" indent="-342900" algn="just" defTabSz="4572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342900" marR="0" lvl="0" indent="-342900" algn="just"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Lead by  scrum master</a:t>
            </a:r>
          </a:p>
          <a:p>
            <a:pPr marL="342900" marR="0" lvl="0" indent="-342900" algn="just" defTabSz="4572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342900" marR="0" lvl="0" indent="-342900" algn="just" defTabSz="4572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342900" marR="0" lvl="0" indent="-342900" algn="just" defTabSz="4572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2939332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circle(in)">
                                      <p:cBhvr>
                                        <p:cTn id="15"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F595DAC-EABD-4C6B-99B2-AF94917F1DD4}"/>
              </a:ext>
            </a:extLst>
          </p:cNvPr>
          <p:cNvSpPr/>
          <p:nvPr/>
        </p:nvSpPr>
        <p:spPr>
          <a:xfrm>
            <a:off x="1891032" y="332386"/>
            <a:ext cx="8409936" cy="1132513"/>
          </a:xfrm>
          <a:prstGeom prst="roundRect">
            <a:avLst/>
          </a:prstGeom>
          <a:solidFill>
            <a:srgbClr val="25FF8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Tw Cen MT" panose="020B0602020104020603"/>
                <a:ea typeface="+mn-ea"/>
                <a:cs typeface="+mn-cs"/>
              </a:rPr>
              <a:t> What is meant by a feature file?</a:t>
            </a:r>
          </a:p>
        </p:txBody>
      </p:sp>
      <p:sp>
        <p:nvSpPr>
          <p:cNvPr id="8" name="Rectangle 7">
            <a:extLst>
              <a:ext uri="{FF2B5EF4-FFF2-40B4-BE49-F238E27FC236}">
                <a16:creationId xmlns:a16="http://schemas.microsoft.com/office/drawing/2014/main" id="{9F2BA93C-8C61-4B1A-BB73-241E591D5A5A}"/>
              </a:ext>
            </a:extLst>
          </p:cNvPr>
          <p:cNvSpPr/>
          <p:nvPr/>
        </p:nvSpPr>
        <p:spPr>
          <a:xfrm>
            <a:off x="1535837" y="1855433"/>
            <a:ext cx="9472474" cy="4607511"/>
          </a:xfrm>
          <a:prstGeom prst="rect">
            <a:avLst/>
          </a:prstGeom>
          <a:solidFill>
            <a:srgbClr val="25FF8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Tw Cen MT" panose="020B0602020104020603"/>
                <a:ea typeface="+mn-ea"/>
                <a:cs typeface="+mn-cs"/>
              </a:rPr>
              <a:t>Ans:</a:t>
            </a:r>
            <a:r>
              <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rPr>
              <a:t> A feature file must provide a high-level description of an Application Under Test (AUT). The first line of the feature file must start with the keyword ‘Feature’ following the description of the application under test.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rPr>
              <a:t>A feature file may include multiple scenarios within the same file. A feature file has the extension .feature.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500" b="1"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28248229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8FA5ADA-DE2A-4D9E-91AB-5677DA7F68E0}"/>
              </a:ext>
            </a:extLst>
          </p:cNvPr>
          <p:cNvSpPr/>
          <p:nvPr/>
        </p:nvSpPr>
        <p:spPr>
          <a:xfrm>
            <a:off x="1861313" y="1036468"/>
            <a:ext cx="8309500" cy="100317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 What is </a:t>
            </a:r>
            <a:r>
              <a:rPr kumimoji="0" lang="en-US" sz="1800" b="1" i="0" u="none" strike="noStrike" kern="1200" cap="none" spc="0" normalizeH="0" baseline="0" noProof="0" dirty="0">
                <a:ln>
                  <a:noFill/>
                </a:ln>
                <a:solidFill>
                  <a:prstClr val="black"/>
                </a:solidFill>
                <a:effectLst/>
                <a:uLnTx/>
                <a:uFillTx/>
                <a:latin typeface="Tw Cen MT" panose="020B0602020104020603"/>
                <a:ea typeface="+mn-ea"/>
                <a:cs typeface="+mn-cs"/>
              </a:rPr>
              <a:t>VELOCITY &amp; CAPACITY</a:t>
            </a: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5" name="Rectangle 4">
            <a:extLst>
              <a:ext uri="{FF2B5EF4-FFF2-40B4-BE49-F238E27FC236}">
                <a16:creationId xmlns:a16="http://schemas.microsoft.com/office/drawing/2014/main" id="{13441CB0-48BB-41C3-A8B9-A96315F46660}"/>
              </a:ext>
            </a:extLst>
          </p:cNvPr>
          <p:cNvSpPr/>
          <p:nvPr/>
        </p:nvSpPr>
        <p:spPr>
          <a:xfrm>
            <a:off x="1665008" y="3395154"/>
            <a:ext cx="9037468" cy="252125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w Cen MT" panose="020B0602020104020603"/>
                <a:ea typeface="+mn-ea"/>
                <a:cs typeface="+mn-cs"/>
              </a:rPr>
              <a:t>VELOCITY:   is average points you have completed during the sprint as scrum team</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w Cen MT" panose="020B0602020104020603"/>
                <a:ea typeface="+mn-ea"/>
                <a:cs typeface="+mn-cs"/>
              </a:rPr>
              <a:t>CAPACITY:  How many resources you have available</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4278177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ircle(in)">
                                      <p:cBhvr>
                                        <p:cTn id="1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327521A1-AE02-4B0A-B070-394DF6819196}"/>
              </a:ext>
            </a:extLst>
          </p:cNvPr>
          <p:cNvGraphicFramePr>
            <a:graphicFrameLocks noGrp="1"/>
          </p:cNvGraphicFramePr>
          <p:nvPr>
            <p:ph idx="1"/>
          </p:nvPr>
        </p:nvGraphicFramePr>
        <p:xfrm>
          <a:off x="1265700" y="1269507"/>
          <a:ext cx="9906000" cy="2894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Diagram 9">
            <a:extLst>
              <a:ext uri="{FF2B5EF4-FFF2-40B4-BE49-F238E27FC236}">
                <a16:creationId xmlns:a16="http://schemas.microsoft.com/office/drawing/2014/main" id="{BACEA12E-9D3E-4EB4-9034-9DCED61464FE}"/>
              </a:ext>
            </a:extLst>
          </p:cNvPr>
          <p:cNvGraphicFramePr/>
          <p:nvPr/>
        </p:nvGraphicFramePr>
        <p:xfrm>
          <a:off x="1331650" y="4492101"/>
          <a:ext cx="9594650" cy="214724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1" name="Flowchart: Predefined Process 10">
            <a:extLst>
              <a:ext uri="{FF2B5EF4-FFF2-40B4-BE49-F238E27FC236}">
                <a16:creationId xmlns:a16="http://schemas.microsoft.com/office/drawing/2014/main" id="{0FD7A79E-B9B8-4F1C-945E-3405428CF49C}"/>
              </a:ext>
            </a:extLst>
          </p:cNvPr>
          <p:cNvSpPr/>
          <p:nvPr/>
        </p:nvSpPr>
        <p:spPr>
          <a:xfrm>
            <a:off x="1811045" y="177553"/>
            <a:ext cx="8575829" cy="497150"/>
          </a:xfrm>
          <a:prstGeom prst="flowChartPredefinedProcess">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What is difference between  Product Backlog &amp; Sprint Backlog</a:t>
            </a:r>
          </a:p>
        </p:txBody>
      </p:sp>
    </p:spTree>
    <p:extLst>
      <p:ext uri="{BB962C8B-B14F-4D97-AF65-F5344CB8AC3E}">
        <p14:creationId xmlns:p14="http://schemas.microsoft.com/office/powerpoint/2010/main" val="1205756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circle(in)">
                                      <p:cBhvr>
                                        <p:cTn id="1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10" grpId="0">
        <p:bldAsOne/>
      </p:bldGraphic>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7ED678F-AE84-44A1-88DE-0EDF6EA7DB87}"/>
              </a:ext>
            </a:extLst>
          </p:cNvPr>
          <p:cNvSpPr/>
          <p:nvPr/>
        </p:nvSpPr>
        <p:spPr>
          <a:xfrm>
            <a:off x="1941250" y="692457"/>
            <a:ext cx="8309500" cy="93215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SPRINT RETROSPECTIVE</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8" name="Rectangle 7">
            <a:extLst>
              <a:ext uri="{FF2B5EF4-FFF2-40B4-BE49-F238E27FC236}">
                <a16:creationId xmlns:a16="http://schemas.microsoft.com/office/drawing/2014/main" id="{88A6D3F6-68BA-487A-913F-9D52931D30DD}"/>
              </a:ext>
            </a:extLst>
          </p:cNvPr>
          <p:cNvSpPr/>
          <p:nvPr/>
        </p:nvSpPr>
        <p:spPr>
          <a:xfrm>
            <a:off x="1941250" y="2494624"/>
            <a:ext cx="8309500" cy="321371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just"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The purpose of the team retrospective is  to identify the thing that team is  doing well that they should keep doing.</a:t>
            </a:r>
          </a:p>
          <a:p>
            <a:pPr marL="342900" marR="0" lvl="0" indent="-342900" algn="just"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Things they should start doing in order to improve</a:t>
            </a:r>
          </a:p>
          <a:p>
            <a:pPr marL="342900" marR="0" lvl="0" indent="-342900" algn="just"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Things that are keeping them from performing at their best that they should stop doing</a:t>
            </a:r>
          </a:p>
          <a:p>
            <a:pPr marL="342900" marR="0" lvl="0" indent="-342900" algn="just"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The meeting is organized by the Scrum Master.</a:t>
            </a:r>
          </a:p>
          <a:p>
            <a:pPr marL="342900" marR="0" lvl="0" indent="-342900" algn="just"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It takes around 1 hour.</a:t>
            </a:r>
          </a:p>
          <a:p>
            <a:pPr marL="342900" marR="0" lvl="0" indent="-342900" algn="just" defTabSz="4572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967801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circle(in)">
                                      <p:cBhvr>
                                        <p:cTn id="15"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7ED678F-AE84-44A1-88DE-0EDF6EA7DB87}"/>
              </a:ext>
            </a:extLst>
          </p:cNvPr>
          <p:cNvSpPr/>
          <p:nvPr/>
        </p:nvSpPr>
        <p:spPr>
          <a:xfrm>
            <a:off x="1941250" y="683580"/>
            <a:ext cx="8309500" cy="93215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SPRINT GROOMING</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8" name="Rectangle 7">
            <a:extLst>
              <a:ext uri="{FF2B5EF4-FFF2-40B4-BE49-F238E27FC236}">
                <a16:creationId xmlns:a16="http://schemas.microsoft.com/office/drawing/2014/main" id="{88A6D3F6-68BA-487A-913F-9D52931D30DD}"/>
              </a:ext>
            </a:extLst>
          </p:cNvPr>
          <p:cNvSpPr/>
          <p:nvPr/>
        </p:nvSpPr>
        <p:spPr>
          <a:xfrm>
            <a:off x="1941250" y="2059620"/>
            <a:ext cx="8309500" cy="364872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just" defTabSz="4572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342900" marR="0" lvl="0" indent="-342900" algn="just" defTabSz="4572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342900" marR="0" lvl="0" indent="-342900" algn="just" defTabSz="4572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342900" marR="0" lvl="0" indent="-342900" algn="just" defTabSz="4572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342900" marR="0" lvl="0" indent="-342900" algn="just" defTabSz="4572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342900" marR="0" lvl="0" indent="-342900" algn="just"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When  1-2 days  left  in  current  sprint you  have  groom meeting</a:t>
            </a:r>
          </a:p>
          <a:p>
            <a:pPr marL="342900" marR="0" lvl="0" indent="-342900" algn="just" defTabSz="4572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342900" marR="0" lvl="0" indent="-342900" algn="just"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You start  talk  about  what is  going to  happen  in next  sprint</a:t>
            </a:r>
          </a:p>
          <a:p>
            <a:pPr marL="342900" marR="0" lvl="0" indent="-342900" algn="just" defTabSz="4572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342900" marR="0" lvl="0" indent="-342900" algn="just"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Everybody has to be  on  same  page</a:t>
            </a:r>
          </a:p>
          <a:p>
            <a:pPr marL="342900" marR="0" lvl="0" indent="-342900" algn="just" defTabSz="4572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342900" marR="0" lvl="0" indent="-342900" algn="just"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The meeting is organized by the Business Analyst</a:t>
            </a:r>
          </a:p>
          <a:p>
            <a:pPr marL="342900" marR="0" lvl="0" indent="-342900" algn="just" defTabSz="4572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342900" marR="0" lvl="0" indent="-342900" algn="just"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It takes around 1 hour.</a:t>
            </a:r>
          </a:p>
          <a:p>
            <a:pPr marL="342900" marR="0" lvl="0" indent="-342900" algn="just" defTabSz="4572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342900" marR="0" lvl="0" indent="-342900" algn="just" defTabSz="4572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342900" marR="0" lvl="0" indent="-342900" algn="just" defTabSz="4572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1415689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circle(in)">
                                      <p:cBhvr>
                                        <p:cTn id="15"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7ED678F-AE84-44A1-88DE-0EDF6EA7DB87}"/>
              </a:ext>
            </a:extLst>
          </p:cNvPr>
          <p:cNvSpPr/>
          <p:nvPr/>
        </p:nvSpPr>
        <p:spPr>
          <a:xfrm>
            <a:off x="1941250" y="683580"/>
            <a:ext cx="8309500" cy="93215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DEMO</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8" name="Rectangle 7">
            <a:extLst>
              <a:ext uri="{FF2B5EF4-FFF2-40B4-BE49-F238E27FC236}">
                <a16:creationId xmlns:a16="http://schemas.microsoft.com/office/drawing/2014/main" id="{88A6D3F6-68BA-487A-913F-9D52931D30DD}"/>
              </a:ext>
            </a:extLst>
          </p:cNvPr>
          <p:cNvSpPr/>
          <p:nvPr/>
        </p:nvSpPr>
        <p:spPr>
          <a:xfrm>
            <a:off x="1941250" y="2059620"/>
            <a:ext cx="8309500" cy="364872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just"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Everybody  talks about what  functionality  he/she  has  worked in  current</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     release cycle</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342900" marR="0" lvl="0" indent="-342900" algn="just" defTabSz="457200" rtl="0" eaLnBrk="1" fontAlgn="auto" latinLnBrk="0" hangingPunct="1">
              <a:lnSpc>
                <a:spcPct val="100000"/>
              </a:lnSpc>
              <a:spcBef>
                <a:spcPts val="0"/>
              </a:spcBef>
              <a:spcAft>
                <a:spcPts val="0"/>
              </a:spcAft>
              <a:buClrTx/>
              <a:buSzTx/>
              <a:buFontTx/>
              <a:buAutoNum type="arabicPeriod" startAt="2"/>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It takes around 1-1.5 hour.</a:t>
            </a:r>
          </a:p>
          <a:p>
            <a:pPr marL="342900" marR="0" lvl="0" indent="-342900" algn="just" defTabSz="4572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1693536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circle(in)">
                                      <p:cBhvr>
                                        <p:cTn id="15"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016EF140-981C-4DBD-8EA6-FB8A4E2C674A}"/>
              </a:ext>
            </a:extLst>
          </p:cNvPr>
          <p:cNvGraphicFramePr/>
          <p:nvPr/>
        </p:nvGraphicFramePr>
        <p:xfrm>
          <a:off x="1615736" y="1287837"/>
          <a:ext cx="9001958"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Rounded Corners 4">
            <a:extLst>
              <a:ext uri="{FF2B5EF4-FFF2-40B4-BE49-F238E27FC236}">
                <a16:creationId xmlns:a16="http://schemas.microsoft.com/office/drawing/2014/main" id="{D38862D1-B799-4426-9CD1-D18C3716FA83}"/>
              </a:ext>
            </a:extLst>
          </p:cNvPr>
          <p:cNvSpPr/>
          <p:nvPr/>
        </p:nvSpPr>
        <p:spPr>
          <a:xfrm>
            <a:off x="1269507" y="390617"/>
            <a:ext cx="9001957" cy="683581"/>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Tw Cen MT" panose="020B0602020104020603"/>
                <a:ea typeface="+mn-ea"/>
                <a:cs typeface="+mn-cs"/>
              </a:rPr>
              <a:t> OTHER MEETINGS</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35870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2E3C049-72A6-4156-ADEB-ADC1017AD117}"/>
              </a:ext>
            </a:extLst>
          </p:cNvPr>
          <p:cNvSpPr/>
          <p:nvPr/>
        </p:nvSpPr>
        <p:spPr>
          <a:xfrm>
            <a:off x="4104738" y="317823"/>
            <a:ext cx="6542843" cy="914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w Cen MT" panose="020B0602020104020603"/>
                <a:ea typeface="+mn-ea"/>
                <a:cs typeface="+mn-cs"/>
              </a:rPr>
              <a:t>Describe me scrum Team? </a:t>
            </a:r>
          </a:p>
        </p:txBody>
      </p:sp>
      <p:sp>
        <p:nvSpPr>
          <p:cNvPr id="6" name="Rectangle 5">
            <a:extLst>
              <a:ext uri="{FF2B5EF4-FFF2-40B4-BE49-F238E27FC236}">
                <a16:creationId xmlns:a16="http://schemas.microsoft.com/office/drawing/2014/main" id="{6FDC3857-9628-4D15-B90E-1E775A75484B}"/>
              </a:ext>
            </a:extLst>
          </p:cNvPr>
          <p:cNvSpPr/>
          <p:nvPr/>
        </p:nvSpPr>
        <p:spPr>
          <a:xfrm>
            <a:off x="2573116" y="2102384"/>
            <a:ext cx="9367423" cy="121231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highlight>
                  <a:srgbClr val="00FF00"/>
                </a:highlight>
                <a:uLnTx/>
                <a:uFillTx/>
                <a:latin typeface="Tw Cen MT" panose="020B0602020104020603"/>
                <a:ea typeface="+mn-ea"/>
                <a:cs typeface="+mn-cs"/>
              </a:rPr>
              <a:t>Product owner</a:t>
            </a: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 Product owner is the one who created wish list to the project which is called product backlog. Product owner usually prioritizes the product backlog item</a:t>
            </a:r>
          </a:p>
        </p:txBody>
      </p:sp>
      <p:sp>
        <p:nvSpPr>
          <p:cNvPr id="5" name="Rectangle 4">
            <a:extLst>
              <a:ext uri="{FF2B5EF4-FFF2-40B4-BE49-F238E27FC236}">
                <a16:creationId xmlns:a16="http://schemas.microsoft.com/office/drawing/2014/main" id="{FD495741-CD25-499E-9A2B-CF683540C6A1}"/>
              </a:ext>
            </a:extLst>
          </p:cNvPr>
          <p:cNvSpPr/>
          <p:nvPr/>
        </p:nvSpPr>
        <p:spPr>
          <a:xfrm>
            <a:off x="2573118" y="5443197"/>
            <a:ext cx="9367422" cy="108603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Team : BA, Developers and Testers</a:t>
            </a:r>
          </a:p>
        </p:txBody>
      </p:sp>
      <p:sp>
        <p:nvSpPr>
          <p:cNvPr id="7" name="Rectangle 6">
            <a:extLst>
              <a:ext uri="{FF2B5EF4-FFF2-40B4-BE49-F238E27FC236}">
                <a16:creationId xmlns:a16="http://schemas.microsoft.com/office/drawing/2014/main" id="{23A7E1A4-AC0B-4A92-BBF7-DFE03E0BA32E}"/>
              </a:ext>
            </a:extLst>
          </p:cNvPr>
          <p:cNvSpPr/>
          <p:nvPr/>
        </p:nvSpPr>
        <p:spPr>
          <a:xfrm>
            <a:off x="2573117" y="3750524"/>
            <a:ext cx="9368753" cy="108603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highlight>
                  <a:srgbClr val="00FF00"/>
                </a:highlight>
                <a:uLnTx/>
                <a:uFillTx/>
                <a:latin typeface="Tw Cen MT" panose="020B0602020104020603"/>
                <a:ea typeface="+mn-ea"/>
                <a:cs typeface="+mn-cs"/>
              </a:rPr>
              <a:t>Scrum master, </a:t>
            </a: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He or she is responsible to move the team to the right direction. Couching the team to be more agile and more productive. If we have any blocker he or she is go to person to remove our blocker.</a:t>
            </a:r>
          </a:p>
        </p:txBody>
      </p:sp>
    </p:spTree>
    <p:extLst>
      <p:ext uri="{BB962C8B-B14F-4D97-AF65-F5344CB8AC3E}">
        <p14:creationId xmlns:p14="http://schemas.microsoft.com/office/powerpoint/2010/main" val="4185955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ircle(in)">
                                      <p:cBhvr>
                                        <p:cTn id="17" dur="2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5" grpId="0"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203189-44A8-446B-942B-67969DD92592}"/>
              </a:ext>
            </a:extLst>
          </p:cNvPr>
          <p:cNvSpPr/>
          <p:nvPr/>
        </p:nvSpPr>
        <p:spPr>
          <a:xfrm>
            <a:off x="1660062" y="670241"/>
            <a:ext cx="9148917" cy="74994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Tw Cen MT" panose="020B0602020104020603"/>
                <a:ea typeface="+mn-ea"/>
                <a:cs typeface="+mn-cs"/>
              </a:rPr>
              <a:t>What is user story?</a:t>
            </a:r>
          </a:p>
        </p:txBody>
      </p:sp>
      <p:sp>
        <p:nvSpPr>
          <p:cNvPr id="3" name="Rectangle 2">
            <a:extLst>
              <a:ext uri="{FF2B5EF4-FFF2-40B4-BE49-F238E27FC236}">
                <a16:creationId xmlns:a16="http://schemas.microsoft.com/office/drawing/2014/main" id="{A8E1509E-16D9-4CA3-B037-805BC8A04556}"/>
              </a:ext>
            </a:extLst>
          </p:cNvPr>
          <p:cNvSpPr/>
          <p:nvPr/>
        </p:nvSpPr>
        <p:spPr>
          <a:xfrm>
            <a:off x="1073020" y="2241501"/>
            <a:ext cx="10226351" cy="4138603"/>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rPr>
              <a:t>	In software development and product management, a user story is an informal, natural language description of one or more features of a software system. </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rPr>
              <a:t>	A user story describes the type of user, what they want and why. </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rPr>
              <a:t>A user story helps to create a simplified description of a requirement.</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As a &lt; type of user &gt;, I want &lt; some goal &gt; so that &lt; some reason &gt;.</a:t>
            </a:r>
            <a:endPar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342900" marR="0" lvl="0" indent="-342900" algn="just" defTabSz="457200" rtl="0" eaLnBrk="1" fontAlgn="auto" latinLnBrk="0" hangingPunct="1">
              <a:lnSpc>
                <a:spcPct val="100000"/>
              </a:lnSpc>
              <a:spcBef>
                <a:spcPts val="0"/>
              </a:spcBef>
              <a:spcAft>
                <a:spcPts val="0"/>
              </a:spcAft>
              <a:buClrTx/>
              <a:buSzTx/>
              <a:buFontTx/>
              <a:buAutoNum type="arabicPeriod"/>
              <a:tabLst/>
              <a:defRPr/>
            </a:pPr>
            <a:endPar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2976591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circle(in)">
                                      <p:cBhvr>
                                        <p:cTn id="15"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203189-44A8-446B-942B-67969DD92592}"/>
              </a:ext>
            </a:extLst>
          </p:cNvPr>
          <p:cNvSpPr/>
          <p:nvPr/>
        </p:nvSpPr>
        <p:spPr>
          <a:xfrm>
            <a:off x="1660062" y="670241"/>
            <a:ext cx="9148917" cy="74994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Tw Cen MT" panose="020B0602020104020603"/>
                <a:ea typeface="+mn-ea"/>
                <a:cs typeface="+mn-cs"/>
              </a:rPr>
              <a:t>What is Acceptance Criteria?</a:t>
            </a:r>
          </a:p>
        </p:txBody>
      </p:sp>
      <p:sp>
        <p:nvSpPr>
          <p:cNvPr id="3" name="Rectangle 2">
            <a:extLst>
              <a:ext uri="{FF2B5EF4-FFF2-40B4-BE49-F238E27FC236}">
                <a16:creationId xmlns:a16="http://schemas.microsoft.com/office/drawing/2014/main" id="{A8E1509E-16D9-4CA3-B037-805BC8A04556}"/>
              </a:ext>
            </a:extLst>
          </p:cNvPr>
          <p:cNvSpPr/>
          <p:nvPr/>
        </p:nvSpPr>
        <p:spPr>
          <a:xfrm>
            <a:off x="1073020" y="1847461"/>
            <a:ext cx="10226351" cy="477727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Tw Cen MT" panose="020B0602020104020603"/>
                <a:ea typeface="+mn-ea"/>
                <a:cs typeface="+mn-cs"/>
              </a:rPr>
              <a:t>Acceptance criteria define what must be done to complete a user story. They specify the boundaries of the story.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Tw Cen MT" panose="020B0602020104020603"/>
                <a:ea typeface="+mn-ea"/>
                <a:cs typeface="+mn-cs"/>
              </a:rPr>
              <a:t>For example: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w Cen MT" panose="020B0602020104020603"/>
                <a:ea typeface="+mn-ea"/>
                <a:cs typeface="+mn-cs"/>
              </a:rPr>
              <a:t>user story &lt; </a:t>
            </a:r>
            <a:r>
              <a:rPr kumimoji="0" lang="en-US" sz="2000" b="0" i="0" u="none" strike="noStrike" kern="1200" cap="none" spc="0" normalizeH="0" baseline="0" noProof="0" dirty="0">
                <a:ln>
                  <a:noFill/>
                </a:ln>
                <a:solidFill>
                  <a:srgbClr val="82FFFF">
                    <a:lumMod val="20000"/>
                    <a:lumOff val="80000"/>
                  </a:srgbClr>
                </a:solidFill>
                <a:effectLst/>
                <a:uLnTx/>
                <a:uFillTx/>
                <a:latin typeface="Tw Cen MT" panose="020B0602020104020603"/>
                <a:ea typeface="+mn-ea"/>
                <a:cs typeface="+mn-cs"/>
              </a:rPr>
              <a:t>As a customer I want to be able to search a product so I can buy them</a:t>
            </a:r>
            <a:r>
              <a:rPr kumimoji="0" lang="en-US" sz="2000" b="0" i="0" u="none" strike="noStrike" kern="1200" cap="none" spc="0" normalizeH="0" baseline="0" noProof="0" dirty="0">
                <a:ln>
                  <a:noFill/>
                </a:ln>
                <a:solidFill>
                  <a:prstClr val="black"/>
                </a:solidFill>
                <a:effectLst/>
                <a:uLnTx/>
                <a:uFillTx/>
                <a:latin typeface="Tw Cen MT" panose="020B0602020104020603"/>
                <a:ea typeface="+mn-ea"/>
                <a:cs typeface="+mn-cs"/>
              </a:rPr>
              <a:t>.&gt;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w Cen MT" panose="020B0602020104020603"/>
                <a:ea typeface="+mn-ea"/>
                <a:cs typeface="+mn-cs"/>
              </a:rPr>
              <a:t>We can have following acceptance criteria for above user story:</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w Cen MT" panose="020B0602020104020603"/>
                <a:ea typeface="+mn-ea"/>
                <a:cs typeface="+mn-cs"/>
              </a:rPr>
              <a:t>User should be able to search by product name.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w Cen MT" panose="020B0602020104020603"/>
                <a:ea typeface="+mn-ea"/>
                <a:cs typeface="+mn-cs"/>
              </a:rPr>
              <a:t>User should be able to search by product ID</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w Cen MT" panose="020B0602020104020603"/>
                <a:ea typeface="+mn-ea"/>
                <a:cs typeface="+mn-cs"/>
              </a:rPr>
              <a:t>User should be able to sort the search result by (hot selling, price, rating, trending)</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w Cen MT" panose="020B0602020104020603"/>
                <a:ea typeface="+mn-ea"/>
                <a:cs typeface="+mn-cs"/>
              </a:rPr>
              <a:t>If all of the conditions are met, then we know the story is successfully developed.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w Cen MT" panose="020B0602020104020603"/>
                <a:ea typeface="+mn-ea"/>
                <a:cs typeface="+mn-cs"/>
              </a:rPr>
              <a:t>We also write test cases based on acceptance criteria. </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3823854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circle(in)">
                                      <p:cBhvr>
                                        <p:cTn id="15"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203189-44A8-446B-942B-67969DD92592}"/>
              </a:ext>
            </a:extLst>
          </p:cNvPr>
          <p:cNvSpPr/>
          <p:nvPr/>
        </p:nvSpPr>
        <p:spPr>
          <a:xfrm>
            <a:off x="1660062" y="670241"/>
            <a:ext cx="9148917" cy="74994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Tw Cen MT" panose="020B0602020104020603"/>
                <a:ea typeface="+mn-ea"/>
                <a:cs typeface="+mn-cs"/>
              </a:rPr>
              <a:t>What is BDD?</a:t>
            </a:r>
          </a:p>
        </p:txBody>
      </p:sp>
      <p:sp>
        <p:nvSpPr>
          <p:cNvPr id="3" name="Rectangle 2">
            <a:extLst>
              <a:ext uri="{FF2B5EF4-FFF2-40B4-BE49-F238E27FC236}">
                <a16:creationId xmlns:a16="http://schemas.microsoft.com/office/drawing/2014/main" id="{A8E1509E-16D9-4CA3-B037-805BC8A04556}"/>
              </a:ext>
            </a:extLst>
          </p:cNvPr>
          <p:cNvSpPr/>
          <p:nvPr/>
        </p:nvSpPr>
        <p:spPr>
          <a:xfrm>
            <a:off x="1073020" y="1847461"/>
            <a:ext cx="10226351" cy="477727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Tw Cen MT" panose="020B0602020104020603"/>
                <a:ea typeface="+mn-ea"/>
                <a:cs typeface="+mn-cs"/>
              </a:rPr>
              <a:t>BDD= Behavioral Driven Development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	 It is an Agile </a:t>
            </a:r>
            <a:r>
              <a:rPr kumimoji="0" lang="en-US" sz="1800" b="1" i="0" u="none" strike="noStrike" kern="1200" cap="none" spc="0" normalizeH="0" baseline="0" noProof="0" dirty="0">
                <a:ln>
                  <a:noFill/>
                </a:ln>
                <a:solidFill>
                  <a:prstClr val="black"/>
                </a:solidFill>
                <a:effectLst/>
                <a:uLnTx/>
                <a:uFillTx/>
                <a:latin typeface="Tw Cen MT" panose="020B0602020104020603"/>
                <a:ea typeface="+mn-ea"/>
                <a:cs typeface="+mn-cs"/>
              </a:rPr>
              <a:t>software development</a:t>
            </a: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 process that encourages collaboration among </a:t>
            </a:r>
            <a:r>
              <a:rPr kumimoji="0" lang="en-US" sz="1800" b="1" i="0" u="none" strike="noStrike" kern="1200" cap="none" spc="0" normalizeH="0" baseline="0" noProof="0" dirty="0">
                <a:ln>
                  <a:noFill/>
                </a:ln>
                <a:solidFill>
                  <a:prstClr val="black"/>
                </a:solidFill>
                <a:effectLst/>
                <a:uLnTx/>
                <a:uFillTx/>
                <a:latin typeface="Tw Cen MT" panose="020B0602020104020603"/>
                <a:ea typeface="+mn-ea"/>
                <a:cs typeface="+mn-cs"/>
              </a:rPr>
              <a:t>developers</a:t>
            </a: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 QA and non-technical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w Cen MT" panose="020B0602020104020603"/>
                <a:ea typeface="+mn-ea"/>
                <a:cs typeface="+mn-cs"/>
              </a:rPr>
              <a:t>GIVEN</a:t>
            </a: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 Define the precondition for a scenario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w Cen MT" panose="020B0602020104020603"/>
                <a:ea typeface="+mn-ea"/>
                <a:cs typeface="+mn-cs"/>
              </a:rPr>
              <a:t>AND</a:t>
            </a: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 					{CONTEXT}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w Cen MT" panose="020B0602020104020603"/>
                <a:ea typeface="+mn-ea"/>
                <a:cs typeface="+mn-cs"/>
              </a:rPr>
              <a:t>WHEN</a:t>
            </a: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 Define the action, which will user take on application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w Cen MT" panose="020B0602020104020603"/>
                <a:ea typeface="+mn-ea"/>
                <a:cs typeface="+mn-cs"/>
              </a:rPr>
              <a:t>AND </a:t>
            </a: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		{EVENT}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w Cen MT" panose="020B0602020104020603"/>
                <a:ea typeface="+mn-ea"/>
                <a:cs typeface="+mn-cs"/>
              </a:rPr>
              <a:t>THEN</a:t>
            </a: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 Define the outcome of the “When” action  					{OUTCOME}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w Cen MT" panose="020B0602020104020603"/>
                <a:ea typeface="+mn-ea"/>
                <a:cs typeface="+mn-cs"/>
              </a:rPr>
              <a:t>AND</a:t>
            </a: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  Define the addition condition with other keywords</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4172903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circle(in)">
                                      <p:cBhvr>
                                        <p:cTn id="15"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F595DAC-EABD-4C6B-99B2-AF94917F1DD4}"/>
              </a:ext>
            </a:extLst>
          </p:cNvPr>
          <p:cNvSpPr/>
          <p:nvPr/>
        </p:nvSpPr>
        <p:spPr>
          <a:xfrm>
            <a:off x="1891032" y="332386"/>
            <a:ext cx="8409936" cy="1132513"/>
          </a:xfrm>
          <a:prstGeom prst="roundRect">
            <a:avLst/>
          </a:prstGeom>
          <a:solidFill>
            <a:srgbClr val="25FF8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Tw Cen MT" panose="020B0602020104020603"/>
                <a:ea typeface="+mn-ea"/>
                <a:cs typeface="+mn-cs"/>
              </a:rPr>
              <a:t>What is the purpose of Scenario Outline in Cucumber?</a:t>
            </a:r>
          </a:p>
        </p:txBody>
      </p:sp>
      <p:sp>
        <p:nvSpPr>
          <p:cNvPr id="8" name="Rectangle 7">
            <a:extLst>
              <a:ext uri="{FF2B5EF4-FFF2-40B4-BE49-F238E27FC236}">
                <a16:creationId xmlns:a16="http://schemas.microsoft.com/office/drawing/2014/main" id="{9F2BA93C-8C61-4B1A-BB73-241E591D5A5A}"/>
              </a:ext>
            </a:extLst>
          </p:cNvPr>
          <p:cNvSpPr/>
          <p:nvPr/>
        </p:nvSpPr>
        <p:spPr>
          <a:xfrm>
            <a:off x="1535837" y="1855433"/>
            <a:ext cx="9472474" cy="4607511"/>
          </a:xfrm>
          <a:prstGeom prst="rect">
            <a:avLst/>
          </a:prstGeom>
          <a:solidFill>
            <a:srgbClr val="25FF8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Tw Cen MT" panose="020B0602020104020603"/>
                <a:ea typeface="+mn-ea"/>
                <a:cs typeface="+mn-cs"/>
              </a:rPr>
              <a:t>Ans: </a:t>
            </a:r>
            <a:r>
              <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rPr>
              <a:t>Scenario outline is a way of parameterization of scenarios. This is ideally used when the same scenario needs to be executed for multiple sets of data, however, the test steps remain the same. Scenario Outline must be followed by the keyword ‘Examples’, which specify the set of values for each parameter.</a:t>
            </a:r>
            <a:endParaRPr kumimoji="0" lang="en-US" sz="2500" b="1"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37564355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611736" y="477896"/>
            <a:ext cx="9148917" cy="97027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Tw Cen MT" panose="020B0602020104020603"/>
                <a:ea typeface="+mn-ea"/>
                <a:cs typeface="+mn-cs"/>
              </a:rPr>
              <a:t>What is  Test Case?</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500" b="1"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3" name="Rectangle 2">
            <a:extLst>
              <a:ext uri="{FF2B5EF4-FFF2-40B4-BE49-F238E27FC236}">
                <a16:creationId xmlns:a16="http://schemas.microsoft.com/office/drawing/2014/main" id="{BDF6FEF7-8D2D-40A0-904F-FA6269CF1227}"/>
              </a:ext>
            </a:extLst>
          </p:cNvPr>
          <p:cNvSpPr/>
          <p:nvPr/>
        </p:nvSpPr>
        <p:spPr>
          <a:xfrm>
            <a:off x="1073020" y="2241501"/>
            <a:ext cx="10226351" cy="4138603"/>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Tw Cen MT" panose="020B0602020104020603"/>
                <a:ea typeface="+mn-ea"/>
                <a:cs typeface="+mn-cs"/>
              </a:rPr>
              <a:t>	A Test Case is a document that describes step by step process how to test the application.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Tw Cen MT" panose="020B0602020104020603"/>
                <a:ea typeface="+mn-ea"/>
                <a:cs typeface="+mn-cs"/>
              </a:rPr>
              <a:t>	A Test Case includes Test Case name, Steps Description, Expected Output.</a:t>
            </a:r>
            <a:endParaRPr kumimoji="0" lang="en-US" sz="2800" b="0" i="0" u="none" strike="noStrike" kern="1200" cap="none" spc="0" normalizeH="0" baseline="0" noProof="0" dirty="0">
              <a:ln>
                <a:noFill/>
              </a:ln>
              <a:solidFill>
                <a:prstClr val="white"/>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457200" marR="0" lvl="0" indent="-457200" algn="l" defTabSz="457200" rtl="0" eaLnBrk="1" fontAlgn="auto" latinLnBrk="0" hangingPunct="1">
              <a:lnSpc>
                <a:spcPct val="100000"/>
              </a:lnSpc>
              <a:spcBef>
                <a:spcPts val="0"/>
              </a:spcBef>
              <a:spcAft>
                <a:spcPts val="0"/>
              </a:spcAft>
              <a:buClrTx/>
              <a:buSzTx/>
              <a:buFontTx/>
              <a:buAutoNum type="arabicPeriod"/>
              <a:tabLst/>
              <a:defRPr/>
            </a:pPr>
            <a:endParaRPr kumimoji="0" lang="en-US" sz="2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528506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circle(in)">
                                      <p:cBhvr>
                                        <p:cTn id="15"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D0D9255-9339-4792-969F-7F794C00494C}"/>
              </a:ext>
            </a:extLst>
          </p:cNvPr>
          <p:cNvSpPr/>
          <p:nvPr/>
        </p:nvSpPr>
        <p:spPr>
          <a:xfrm>
            <a:off x="1341120" y="740229"/>
            <a:ext cx="9814560" cy="564315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rPr>
              <a:t>User Story : {1125-As a User I want to see list of airports in “Departure” </a:t>
            </a:r>
            <a:r>
              <a:rPr kumimoji="0" lang="en-US" sz="1800" b="0"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rPr>
              <a:t>and</a:t>
            </a:r>
            <a:r>
              <a:rPr kumimoji="0" lang="en-US" sz="1800" b="1"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rPr>
              <a:t> field "Going to” field}</a:t>
            </a:r>
            <a:endParaRPr kumimoji="0" lang="en-US" sz="1800" b="0"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rPr>
              <a:t> </a:t>
            </a:r>
            <a:endParaRPr kumimoji="0" lang="en-US" sz="1800" b="0"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http://www.ksrtc.in</a:t>
            </a:r>
            <a:endParaRPr kumimoji="0" lang="en-US" sz="1800" b="1"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rPr>
              <a:t>Acceptance  Criteria</a:t>
            </a:r>
            <a:endParaRPr kumimoji="0" lang="en-US" sz="1800" b="0"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rPr>
              <a:t>As a user I want to type only a few letter </a:t>
            </a:r>
            <a:endParaRPr kumimoji="0" lang="en-US" sz="1800" b="0"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rPr>
              <a:t>So that, I can see list of options</a:t>
            </a:r>
            <a:endParaRPr kumimoji="0" lang="en-US" sz="1800" b="0"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rPr>
              <a:t> </a:t>
            </a:r>
            <a:endParaRPr kumimoji="0" lang="en-US" sz="1800" b="0"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rPr>
              <a:t>User is on the Home Page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rPr>
              <a:t>As a user I should be able to type in Departure field</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rPr>
              <a:t>When user enters letters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rPr>
              <a:t>User should be able to see list of airports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rPr>
              <a:t>User should be able to select airport</a:t>
            </a:r>
          </a:p>
        </p:txBody>
      </p:sp>
    </p:spTree>
    <p:extLst>
      <p:ext uri="{BB962C8B-B14F-4D97-AF65-F5344CB8AC3E}">
        <p14:creationId xmlns:p14="http://schemas.microsoft.com/office/powerpoint/2010/main" val="24466922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446897" y="370338"/>
            <a:ext cx="9148917" cy="111515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600" b="1"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rPr>
              <a:t>Who approves test case? </a:t>
            </a:r>
            <a:endParaRPr kumimoji="0" lang="en-US" sz="2600" b="0"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endParaRPr>
          </a:p>
        </p:txBody>
      </p:sp>
      <p:sp>
        <p:nvSpPr>
          <p:cNvPr id="3" name="Rectangle 2">
            <a:extLst>
              <a:ext uri="{FF2B5EF4-FFF2-40B4-BE49-F238E27FC236}">
                <a16:creationId xmlns:a16="http://schemas.microsoft.com/office/drawing/2014/main" id="{BDF6FEF7-8D2D-40A0-904F-FA6269CF1227}"/>
              </a:ext>
            </a:extLst>
          </p:cNvPr>
          <p:cNvSpPr/>
          <p:nvPr/>
        </p:nvSpPr>
        <p:spPr>
          <a:xfrm>
            <a:off x="982824" y="2136711"/>
            <a:ext cx="10226351" cy="4553338"/>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rPr>
              <a:t>The approver of test cases varies from one organization to the next. </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rPr>
              <a:t>In some organizations, the team lead/QA lead may approve the test cases while another approves them by team members through peer review </a:t>
            </a:r>
          </a:p>
        </p:txBody>
      </p:sp>
    </p:spTree>
    <p:extLst>
      <p:ext uri="{BB962C8B-B14F-4D97-AF65-F5344CB8AC3E}">
        <p14:creationId xmlns:p14="http://schemas.microsoft.com/office/powerpoint/2010/main" val="2892789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446897" y="370338"/>
            <a:ext cx="9148917" cy="111515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rPr>
              <a:t>What is peer review ?</a:t>
            </a:r>
            <a:endParaRPr kumimoji="0" lang="en-US" sz="2200" b="0"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endParaRPr>
          </a:p>
        </p:txBody>
      </p:sp>
      <p:sp>
        <p:nvSpPr>
          <p:cNvPr id="3" name="Rectangle 2">
            <a:extLst>
              <a:ext uri="{FF2B5EF4-FFF2-40B4-BE49-F238E27FC236}">
                <a16:creationId xmlns:a16="http://schemas.microsoft.com/office/drawing/2014/main" id="{BDF6FEF7-8D2D-40A0-904F-FA6269CF1227}"/>
              </a:ext>
            </a:extLst>
          </p:cNvPr>
          <p:cNvSpPr/>
          <p:nvPr/>
        </p:nvSpPr>
        <p:spPr>
          <a:xfrm>
            <a:off x="982824" y="2136711"/>
            <a:ext cx="10226351" cy="4553338"/>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rPr>
              <a:t>Peer review is process for finding any error or defect on various documents , </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rPr>
              <a:t>it is conducted by team members . the purpose of peer review is find the defect as early as possible before it is deployed to next step. </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0" noProof="0" dirty="0">
              <a:ln>
                <a:noFill/>
              </a:ln>
              <a:solidFill>
                <a:srgbClr val="134770">
                  <a:lumMod val="50000"/>
                </a:srgbClr>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93219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3FAF5AC-2C43-4550-932C-3B9253F069BC}"/>
              </a:ext>
            </a:extLst>
          </p:cNvPr>
          <p:cNvSpPr/>
          <p:nvPr/>
        </p:nvSpPr>
        <p:spPr>
          <a:xfrm>
            <a:off x="1597980" y="523782"/>
            <a:ext cx="8922058" cy="1154097"/>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Tw Cen MT" panose="020B0602020104020603"/>
                <a:ea typeface="+mn-ea"/>
                <a:cs typeface="+mn-cs"/>
              </a:rPr>
              <a:t>What is  Test Plan?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w Cen MT" panose="020B0602020104020603"/>
                <a:ea typeface="+mn-ea"/>
                <a:cs typeface="+mn-cs"/>
              </a:rPr>
              <a:t>It is word document describing what and how a particular application will be tested in a given time frame.</a:t>
            </a:r>
          </a:p>
        </p:txBody>
      </p:sp>
      <p:sp>
        <p:nvSpPr>
          <p:cNvPr id="10" name="Rectangle 9">
            <a:extLst>
              <a:ext uri="{FF2B5EF4-FFF2-40B4-BE49-F238E27FC236}">
                <a16:creationId xmlns:a16="http://schemas.microsoft.com/office/drawing/2014/main" id="{45753EC1-6E51-44AD-8DA3-AC2E387CA91D}"/>
              </a:ext>
            </a:extLst>
          </p:cNvPr>
          <p:cNvSpPr/>
          <p:nvPr/>
        </p:nvSpPr>
        <p:spPr>
          <a:xfrm>
            <a:off x="1553592" y="2224993"/>
            <a:ext cx="9010835" cy="3717019"/>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CONTENT OF THE TEST PLAN:</a:t>
            </a:r>
            <a:b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b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1. Overview about Project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2. Project Test Scope</a:t>
            </a:r>
            <a:b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b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3. Types of Testing (Functional, Regression, </a:t>
            </a:r>
            <a:r>
              <a:rPr kumimoji="0" lang="en-US" sz="1800" b="0" i="0" u="none" strike="noStrike" kern="1200" cap="none" spc="0" normalizeH="0" baseline="0" noProof="0" dirty="0" err="1">
                <a:ln>
                  <a:noFill/>
                </a:ln>
                <a:solidFill>
                  <a:prstClr val="black"/>
                </a:solidFill>
                <a:effectLst/>
                <a:uLnTx/>
                <a:uFillTx/>
                <a:latin typeface="Tw Cen MT" panose="020B0602020104020603"/>
                <a:ea typeface="+mn-ea"/>
                <a:cs typeface="+mn-cs"/>
              </a:rPr>
              <a:t>etc</a:t>
            </a: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 </a:t>
            </a:r>
            <a:b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b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4. High Level Test Cases</a:t>
            </a:r>
            <a:b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b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5. Entrance Criteria </a:t>
            </a:r>
            <a:b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b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6. Exit Criteria</a:t>
            </a:r>
            <a:b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b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7. Defect Life Cycle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8. Resources</a:t>
            </a:r>
            <a:b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b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9.Testing Tools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10. Reporting</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11. Meetings</a:t>
            </a:r>
            <a:b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b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1704437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F0B4CA4D-A69E-465E-BC0A-AF4CF351FBA3}"/>
              </a:ext>
            </a:extLst>
          </p:cNvPr>
          <p:cNvGraphicFramePr/>
          <p:nvPr/>
        </p:nvGraphicFramePr>
        <p:xfrm>
          <a:off x="2333841" y="1482571"/>
          <a:ext cx="8128000" cy="48421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34F8C7BE-4A76-4901-A550-23657DD2B1BE}"/>
              </a:ext>
            </a:extLst>
          </p:cNvPr>
          <p:cNvSpPr/>
          <p:nvPr/>
        </p:nvSpPr>
        <p:spPr>
          <a:xfrm>
            <a:off x="1775534" y="257452"/>
            <a:ext cx="7883371" cy="77235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prstClr val="black"/>
                </a:solidFill>
                <a:effectLst/>
                <a:uLnTx/>
                <a:uFillTx/>
                <a:latin typeface="Tw Cen MT" panose="020B0602020104020603"/>
                <a:ea typeface="+mn-ea"/>
                <a:cs typeface="+mn-cs"/>
              </a:rPr>
              <a:t>Logging the Defect and Tracking</a:t>
            </a:r>
          </a:p>
        </p:txBody>
      </p:sp>
    </p:spTree>
    <p:extLst>
      <p:ext uri="{BB962C8B-B14F-4D97-AF65-F5344CB8AC3E}">
        <p14:creationId xmlns:p14="http://schemas.microsoft.com/office/powerpoint/2010/main" val="1407916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8203189-44A8-446B-942B-67969DD92592}"/>
              </a:ext>
            </a:extLst>
          </p:cNvPr>
          <p:cNvSpPr/>
          <p:nvPr/>
        </p:nvSpPr>
        <p:spPr>
          <a:xfrm>
            <a:off x="2291744" y="717594"/>
            <a:ext cx="9148917" cy="74994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                  Explain the difference between bug severity and bug priority? </a:t>
            </a:r>
          </a:p>
        </p:txBody>
      </p:sp>
      <p:sp>
        <p:nvSpPr>
          <p:cNvPr id="7" name="Rectangle 6">
            <a:extLst>
              <a:ext uri="{FF2B5EF4-FFF2-40B4-BE49-F238E27FC236}">
                <a16:creationId xmlns:a16="http://schemas.microsoft.com/office/drawing/2014/main" id="{A8E1509E-16D9-4CA3-B037-805BC8A04556}"/>
              </a:ext>
            </a:extLst>
          </p:cNvPr>
          <p:cNvSpPr/>
          <p:nvPr/>
        </p:nvSpPr>
        <p:spPr>
          <a:xfrm>
            <a:off x="2371643" y="2092911"/>
            <a:ext cx="9148917" cy="4138603"/>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just"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Bug severity refers to the level of impact that the bug has on the application.</a:t>
            </a:r>
          </a:p>
          <a:p>
            <a:pPr marL="342900" marR="0" lvl="0" indent="-342900" algn="just" defTabSz="4572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342900" marR="0" lvl="0" indent="-342900" algn="just"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Priority means how soon you want to ﬁx the bug. If new development is going on and there are a lots of defect needs to be ﬁxed we can not ﬁxed all the defect in one single build.</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      QA managers or Developers have to prioritize the work. </a:t>
            </a:r>
          </a:p>
        </p:txBody>
      </p:sp>
    </p:spTree>
    <p:extLst>
      <p:ext uri="{BB962C8B-B14F-4D97-AF65-F5344CB8AC3E}">
        <p14:creationId xmlns:p14="http://schemas.microsoft.com/office/powerpoint/2010/main" val="814603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circle(in)">
                                      <p:cBhvr>
                                        <p:cTn id="15"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2C6440-E373-426D-AF02-99DB861DC97E}"/>
              </a:ext>
            </a:extLst>
          </p:cNvPr>
          <p:cNvSpPr/>
          <p:nvPr/>
        </p:nvSpPr>
        <p:spPr>
          <a:xfrm>
            <a:off x="2419966" y="786032"/>
            <a:ext cx="7605346" cy="1134208"/>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ENVIRONMENTS</a:t>
            </a:r>
          </a:p>
        </p:txBody>
      </p:sp>
      <p:sp>
        <p:nvSpPr>
          <p:cNvPr id="3" name="Rectangle 2">
            <a:extLst>
              <a:ext uri="{FF2B5EF4-FFF2-40B4-BE49-F238E27FC236}">
                <a16:creationId xmlns:a16="http://schemas.microsoft.com/office/drawing/2014/main" id="{C01E7BF9-D77F-4F12-BF01-FA491BE9D5AD}"/>
              </a:ext>
            </a:extLst>
          </p:cNvPr>
          <p:cNvSpPr/>
          <p:nvPr/>
        </p:nvSpPr>
        <p:spPr>
          <a:xfrm>
            <a:off x="221181" y="3403414"/>
            <a:ext cx="2558642" cy="255864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Dev Environment</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www.aaa-d.com</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
        <p:nvSpPr>
          <p:cNvPr id="4" name="Rectangle 3">
            <a:extLst>
              <a:ext uri="{FF2B5EF4-FFF2-40B4-BE49-F238E27FC236}">
                <a16:creationId xmlns:a16="http://schemas.microsoft.com/office/drawing/2014/main" id="{0AEC9EC9-0D56-46C3-ABA7-214955AF0E3D}"/>
              </a:ext>
            </a:extLst>
          </p:cNvPr>
          <p:cNvSpPr/>
          <p:nvPr/>
        </p:nvSpPr>
        <p:spPr>
          <a:xfrm>
            <a:off x="9633358" y="3334652"/>
            <a:ext cx="2558642" cy="255864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Production Env.</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www.aaa.com</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
        <p:nvSpPr>
          <p:cNvPr id="5" name="Rectangle 4">
            <a:extLst>
              <a:ext uri="{FF2B5EF4-FFF2-40B4-BE49-F238E27FC236}">
                <a16:creationId xmlns:a16="http://schemas.microsoft.com/office/drawing/2014/main" id="{A5A7FD86-B7A7-4643-AB93-0D97A5479D6E}"/>
              </a:ext>
            </a:extLst>
          </p:cNvPr>
          <p:cNvSpPr/>
          <p:nvPr/>
        </p:nvSpPr>
        <p:spPr>
          <a:xfrm>
            <a:off x="5909245" y="3425826"/>
            <a:ext cx="2558642" cy="255864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Staging Env.</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www.aaa-s.com</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
        <p:nvSpPr>
          <p:cNvPr id="6" name="Rectangle 5">
            <a:extLst>
              <a:ext uri="{FF2B5EF4-FFF2-40B4-BE49-F238E27FC236}">
                <a16:creationId xmlns:a16="http://schemas.microsoft.com/office/drawing/2014/main" id="{C5FF0C81-5492-4E4D-B9C4-4E87C1D64F54}"/>
              </a:ext>
            </a:extLst>
          </p:cNvPr>
          <p:cNvSpPr/>
          <p:nvPr/>
        </p:nvSpPr>
        <p:spPr>
          <a:xfrm>
            <a:off x="2981958" y="3429000"/>
            <a:ext cx="2558642" cy="255864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QA Env.</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www.aaa-q.com</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
        <p:nvSpPr>
          <p:cNvPr id="8" name="Arrow: Curved Down 7">
            <a:extLst>
              <a:ext uri="{FF2B5EF4-FFF2-40B4-BE49-F238E27FC236}">
                <a16:creationId xmlns:a16="http://schemas.microsoft.com/office/drawing/2014/main" id="{20767274-139F-4CAC-8FE2-8F8E22D76768}"/>
              </a:ext>
            </a:extLst>
          </p:cNvPr>
          <p:cNvSpPr/>
          <p:nvPr/>
        </p:nvSpPr>
        <p:spPr>
          <a:xfrm>
            <a:off x="1838996" y="2486466"/>
            <a:ext cx="1881653" cy="57111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
        <p:nvSpPr>
          <p:cNvPr id="9" name="Arrow: Curved Down 8">
            <a:extLst>
              <a:ext uri="{FF2B5EF4-FFF2-40B4-BE49-F238E27FC236}">
                <a16:creationId xmlns:a16="http://schemas.microsoft.com/office/drawing/2014/main" id="{79CB5785-DF1F-43A0-8557-FAC60A840498}"/>
              </a:ext>
            </a:extLst>
          </p:cNvPr>
          <p:cNvSpPr/>
          <p:nvPr/>
        </p:nvSpPr>
        <p:spPr>
          <a:xfrm>
            <a:off x="4424258" y="2524256"/>
            <a:ext cx="1881653" cy="57111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
        <p:nvSpPr>
          <p:cNvPr id="10" name="Arrow: Curved Down 9">
            <a:extLst>
              <a:ext uri="{FF2B5EF4-FFF2-40B4-BE49-F238E27FC236}">
                <a16:creationId xmlns:a16="http://schemas.microsoft.com/office/drawing/2014/main" id="{211FEFE7-E0DC-4CC0-8150-7F9C34B3AA84}"/>
              </a:ext>
            </a:extLst>
          </p:cNvPr>
          <p:cNvSpPr/>
          <p:nvPr/>
        </p:nvSpPr>
        <p:spPr>
          <a:xfrm>
            <a:off x="6671985" y="2403923"/>
            <a:ext cx="1914723" cy="57111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
        <p:nvSpPr>
          <p:cNvPr id="12" name="Star: 5 Points 11">
            <a:extLst>
              <a:ext uri="{FF2B5EF4-FFF2-40B4-BE49-F238E27FC236}">
                <a16:creationId xmlns:a16="http://schemas.microsoft.com/office/drawing/2014/main" id="{DEB8092D-57D0-4194-9C11-7C5A3E521567}"/>
              </a:ext>
            </a:extLst>
          </p:cNvPr>
          <p:cNvSpPr/>
          <p:nvPr/>
        </p:nvSpPr>
        <p:spPr>
          <a:xfrm>
            <a:off x="773675" y="4960102"/>
            <a:ext cx="1065321" cy="71731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16" name="Star: 5 Points 15">
            <a:extLst>
              <a:ext uri="{FF2B5EF4-FFF2-40B4-BE49-F238E27FC236}">
                <a16:creationId xmlns:a16="http://schemas.microsoft.com/office/drawing/2014/main" id="{AC358CBE-243D-427B-8DA6-4A952099A68D}"/>
              </a:ext>
            </a:extLst>
          </p:cNvPr>
          <p:cNvSpPr/>
          <p:nvPr/>
        </p:nvSpPr>
        <p:spPr>
          <a:xfrm>
            <a:off x="3782696" y="4937760"/>
            <a:ext cx="1065321" cy="71731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17" name="Star: 5 Points 16">
            <a:extLst>
              <a:ext uri="{FF2B5EF4-FFF2-40B4-BE49-F238E27FC236}">
                <a16:creationId xmlns:a16="http://schemas.microsoft.com/office/drawing/2014/main" id="{89DC618A-CBCC-456D-850E-CEFB5E24B8F1}"/>
              </a:ext>
            </a:extLst>
          </p:cNvPr>
          <p:cNvSpPr/>
          <p:nvPr/>
        </p:nvSpPr>
        <p:spPr>
          <a:xfrm>
            <a:off x="6534530" y="4845285"/>
            <a:ext cx="950999" cy="71731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7" name="Oval 6">
            <a:extLst>
              <a:ext uri="{FF2B5EF4-FFF2-40B4-BE49-F238E27FC236}">
                <a16:creationId xmlns:a16="http://schemas.microsoft.com/office/drawing/2014/main" id="{9BE3D7B1-B0F7-424C-B13E-526AC434A938}"/>
              </a:ext>
            </a:extLst>
          </p:cNvPr>
          <p:cNvSpPr/>
          <p:nvPr/>
        </p:nvSpPr>
        <p:spPr>
          <a:xfrm>
            <a:off x="1607342" y="4705147"/>
            <a:ext cx="857572"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19" name="Oval 18">
            <a:extLst>
              <a:ext uri="{FF2B5EF4-FFF2-40B4-BE49-F238E27FC236}">
                <a16:creationId xmlns:a16="http://schemas.microsoft.com/office/drawing/2014/main" id="{D72C5EEB-1215-492C-8408-BD373461A7CA}"/>
              </a:ext>
            </a:extLst>
          </p:cNvPr>
          <p:cNvSpPr/>
          <p:nvPr/>
        </p:nvSpPr>
        <p:spPr>
          <a:xfrm>
            <a:off x="7444077" y="4613973"/>
            <a:ext cx="765544"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0" name="Star: 5 Points 19">
            <a:extLst>
              <a:ext uri="{FF2B5EF4-FFF2-40B4-BE49-F238E27FC236}">
                <a16:creationId xmlns:a16="http://schemas.microsoft.com/office/drawing/2014/main" id="{711C5E78-4810-466D-BA57-65B38B676A3D}"/>
              </a:ext>
            </a:extLst>
          </p:cNvPr>
          <p:cNvSpPr/>
          <p:nvPr/>
        </p:nvSpPr>
        <p:spPr>
          <a:xfrm>
            <a:off x="10161637" y="4682735"/>
            <a:ext cx="950999" cy="71731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1" name="Oval 20">
            <a:extLst>
              <a:ext uri="{FF2B5EF4-FFF2-40B4-BE49-F238E27FC236}">
                <a16:creationId xmlns:a16="http://schemas.microsoft.com/office/drawing/2014/main" id="{C955DB1C-73D7-44BC-BCBD-AAD6CBFCA794}"/>
              </a:ext>
            </a:extLst>
          </p:cNvPr>
          <p:cNvSpPr/>
          <p:nvPr/>
        </p:nvSpPr>
        <p:spPr>
          <a:xfrm>
            <a:off x="11079407" y="4608167"/>
            <a:ext cx="765544"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2" name="Rectangle 21">
            <a:extLst>
              <a:ext uri="{FF2B5EF4-FFF2-40B4-BE49-F238E27FC236}">
                <a16:creationId xmlns:a16="http://schemas.microsoft.com/office/drawing/2014/main" id="{EFF2B8D2-23AD-4104-BB6D-44A60E819B97}"/>
              </a:ext>
            </a:extLst>
          </p:cNvPr>
          <p:cNvSpPr/>
          <p:nvPr/>
        </p:nvSpPr>
        <p:spPr>
          <a:xfrm>
            <a:off x="7930721" y="1630849"/>
            <a:ext cx="2558642" cy="255864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UAT Env.</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rPr>
              <a:t>www.aaa.com</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
        <p:nvSpPr>
          <p:cNvPr id="23" name="Star: 5 Points 22">
            <a:extLst>
              <a:ext uri="{FF2B5EF4-FFF2-40B4-BE49-F238E27FC236}">
                <a16:creationId xmlns:a16="http://schemas.microsoft.com/office/drawing/2014/main" id="{6EF80122-DB27-4DCE-A881-83AA63747BB0}"/>
              </a:ext>
            </a:extLst>
          </p:cNvPr>
          <p:cNvSpPr/>
          <p:nvPr/>
        </p:nvSpPr>
        <p:spPr>
          <a:xfrm>
            <a:off x="8459000" y="2978932"/>
            <a:ext cx="950999" cy="71731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4" name="Oval 23">
            <a:extLst>
              <a:ext uri="{FF2B5EF4-FFF2-40B4-BE49-F238E27FC236}">
                <a16:creationId xmlns:a16="http://schemas.microsoft.com/office/drawing/2014/main" id="{457538B7-C44A-4925-B133-EB09430B1CFF}"/>
              </a:ext>
            </a:extLst>
          </p:cNvPr>
          <p:cNvSpPr/>
          <p:nvPr/>
        </p:nvSpPr>
        <p:spPr>
          <a:xfrm>
            <a:off x="9376770" y="2904364"/>
            <a:ext cx="765544"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5" name="Oval 24">
            <a:extLst>
              <a:ext uri="{FF2B5EF4-FFF2-40B4-BE49-F238E27FC236}">
                <a16:creationId xmlns:a16="http://schemas.microsoft.com/office/drawing/2014/main" id="{81E0BB12-D39B-46DD-A0E5-A1E3F3EAA602}"/>
              </a:ext>
            </a:extLst>
          </p:cNvPr>
          <p:cNvSpPr/>
          <p:nvPr/>
        </p:nvSpPr>
        <p:spPr>
          <a:xfrm>
            <a:off x="4419231" y="4579102"/>
            <a:ext cx="857572"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838347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F595DAC-EABD-4C6B-99B2-AF94917F1DD4}"/>
              </a:ext>
            </a:extLst>
          </p:cNvPr>
          <p:cNvSpPr/>
          <p:nvPr/>
        </p:nvSpPr>
        <p:spPr>
          <a:xfrm>
            <a:off x="1891032" y="332386"/>
            <a:ext cx="8409936" cy="1132513"/>
          </a:xfrm>
          <a:prstGeom prst="roundRect">
            <a:avLst/>
          </a:prstGeom>
          <a:solidFill>
            <a:srgbClr val="25FF8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Tw Cen MT" panose="020B0602020104020603"/>
                <a:ea typeface="+mn-ea"/>
                <a:cs typeface="+mn-cs"/>
              </a:rPr>
              <a:t>What are the major advantages of Cucumber framework?</a:t>
            </a:r>
          </a:p>
        </p:txBody>
      </p:sp>
      <p:sp>
        <p:nvSpPr>
          <p:cNvPr id="8" name="Rectangle 7">
            <a:extLst>
              <a:ext uri="{FF2B5EF4-FFF2-40B4-BE49-F238E27FC236}">
                <a16:creationId xmlns:a16="http://schemas.microsoft.com/office/drawing/2014/main" id="{9F2BA93C-8C61-4B1A-BB73-241E591D5A5A}"/>
              </a:ext>
            </a:extLst>
          </p:cNvPr>
          <p:cNvSpPr/>
          <p:nvPr/>
        </p:nvSpPr>
        <p:spPr>
          <a:xfrm>
            <a:off x="1535837" y="1855433"/>
            <a:ext cx="9472474" cy="4607511"/>
          </a:xfrm>
          <a:prstGeom prst="rect">
            <a:avLst/>
          </a:prstGeom>
          <a:solidFill>
            <a:srgbClr val="25FF8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Tw Cen MT" panose="020B0602020104020603"/>
                <a:ea typeface="+mn-ea"/>
                <a:cs typeface="+mn-cs"/>
              </a:rPr>
              <a:t>Ans:</a:t>
            </a:r>
            <a:r>
              <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rPr>
              <a:t> Given below are the advantages of Cucumber Gherkin framework that make Cucumber an ideal choice for rapidly evolving </a:t>
            </a:r>
            <a:r>
              <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hlinkClick r:id="rId2">
                  <a:extLst>
                    <a:ext uri="{A12FA001-AC4F-418D-AE19-62706E023703}">
                      <ahyp:hlinkClr xmlns:ahyp="http://schemas.microsoft.com/office/drawing/2018/hyperlinkcolor" val="tx"/>
                    </a:ext>
                  </a:extLst>
                </a:hlinkClick>
              </a:rPr>
              <a:t>Agile methodology</a:t>
            </a:r>
            <a:r>
              <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rPr>
              <a:t> in today’s corporate world.</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rPr>
              <a:t>1. Cucumber is an open source tool.</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rPr>
              <a:t>2. Plain Text representation makes it easier for non-technical users to understand the scenarios.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rPr>
              <a:t>3. It bridges the communication gap between various project stakeholders such as Business Analysts, Developers, and Quality Assurance personnel.</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rPr>
              <a:t>4. Automation test cases developed using the Cucumber tool are easier to maintain and understand as well.</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rPr>
              <a:t>5. Easy to integrate with other tools such as </a:t>
            </a:r>
            <a:r>
              <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hlinkClick r:id="rId3">
                  <a:extLst>
                    <a:ext uri="{A12FA001-AC4F-418D-AE19-62706E023703}">
                      <ahyp:hlinkClr xmlns:ahyp="http://schemas.microsoft.com/office/drawing/2018/hyperlinkcolor" val="tx"/>
                    </a:ext>
                  </a:extLst>
                </a:hlinkClick>
              </a:rPr>
              <a:t>Selenium</a:t>
            </a:r>
            <a:r>
              <a:rPr kumimoji="0" lang="en-US" sz="2500" b="0" i="0" u="none" strike="noStrike" kern="1200" cap="none" spc="0" normalizeH="0" baseline="0" noProof="0" dirty="0">
                <a:ln>
                  <a:noFill/>
                </a:ln>
                <a:solidFill>
                  <a:prstClr val="black"/>
                </a:solidFill>
                <a:effectLst/>
                <a:uLnTx/>
                <a:uFillTx/>
                <a:latin typeface="Tw Cen MT" panose="020B0602020104020603"/>
                <a:ea typeface="+mn-ea"/>
                <a:cs typeface="+mn-cs"/>
              </a:rPr>
              <a:t> and Capybara.</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500" b="1"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24843584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F595DAC-EABD-4C6B-99B2-AF94917F1DD4}"/>
              </a:ext>
            </a:extLst>
          </p:cNvPr>
          <p:cNvSpPr/>
          <p:nvPr/>
        </p:nvSpPr>
        <p:spPr>
          <a:xfrm>
            <a:off x="1535837" y="332386"/>
            <a:ext cx="9472474" cy="1132513"/>
          </a:xfrm>
          <a:prstGeom prst="roundRect">
            <a:avLst/>
          </a:prstGeom>
          <a:solidFill>
            <a:srgbClr val="25FF8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prstClr val="black"/>
                </a:solidFill>
                <a:effectLst/>
                <a:uLnTx/>
                <a:uFillTx/>
                <a:latin typeface="Tw Cen MT" panose="020B0602020104020603"/>
                <a:ea typeface="+mn-ea"/>
                <a:cs typeface="+mn-cs"/>
              </a:rPr>
              <a:t>What is the use of Background keyword in Cucumber?</a:t>
            </a:r>
          </a:p>
        </p:txBody>
      </p:sp>
      <p:sp>
        <p:nvSpPr>
          <p:cNvPr id="8" name="Rectangle 7">
            <a:extLst>
              <a:ext uri="{FF2B5EF4-FFF2-40B4-BE49-F238E27FC236}">
                <a16:creationId xmlns:a16="http://schemas.microsoft.com/office/drawing/2014/main" id="{9F2BA93C-8C61-4B1A-BB73-241E591D5A5A}"/>
              </a:ext>
            </a:extLst>
          </p:cNvPr>
          <p:cNvSpPr/>
          <p:nvPr/>
        </p:nvSpPr>
        <p:spPr>
          <a:xfrm>
            <a:off x="1535837" y="1855433"/>
            <a:ext cx="9472474" cy="4607511"/>
          </a:xfrm>
          <a:prstGeom prst="rect">
            <a:avLst/>
          </a:prstGeom>
          <a:solidFill>
            <a:srgbClr val="25FF8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prstClr val="black"/>
                </a:solidFill>
                <a:effectLst/>
                <a:uLnTx/>
                <a:uFillTx/>
                <a:latin typeface="Tw Cen MT" panose="020B0602020104020603"/>
                <a:ea typeface="+mn-ea"/>
                <a:cs typeface="+mn-cs"/>
              </a:rPr>
              <a:t>Ans:</a:t>
            </a: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rPr>
              <a:t> Background keyword is used to group multiple given statements into a single group.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rPr>
              <a:t>This is generally used when the same set of given statements are repeated in each scenario of the feature file.</a:t>
            </a:r>
            <a:endParaRPr kumimoji="0" lang="en-US" sz="3000" b="1"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22796168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F595DAC-EABD-4C6B-99B2-AF94917F1DD4}"/>
              </a:ext>
            </a:extLst>
          </p:cNvPr>
          <p:cNvSpPr/>
          <p:nvPr/>
        </p:nvSpPr>
        <p:spPr>
          <a:xfrm>
            <a:off x="1535837" y="332386"/>
            <a:ext cx="9472474" cy="1132513"/>
          </a:xfrm>
          <a:prstGeom prst="roundRect">
            <a:avLst/>
          </a:prstGeom>
          <a:solidFill>
            <a:srgbClr val="25FF8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prstClr val="black"/>
                </a:solidFill>
                <a:effectLst/>
                <a:uLnTx/>
                <a:uFillTx/>
                <a:latin typeface="Tw Cen MT" panose="020B0602020104020603"/>
                <a:ea typeface="+mn-ea"/>
                <a:cs typeface="+mn-cs"/>
              </a:rPr>
              <a:t>What symbol is used for parameterization in Cucumber?</a:t>
            </a:r>
          </a:p>
        </p:txBody>
      </p:sp>
      <p:sp>
        <p:nvSpPr>
          <p:cNvPr id="8" name="Rectangle 7">
            <a:extLst>
              <a:ext uri="{FF2B5EF4-FFF2-40B4-BE49-F238E27FC236}">
                <a16:creationId xmlns:a16="http://schemas.microsoft.com/office/drawing/2014/main" id="{9F2BA93C-8C61-4B1A-BB73-241E591D5A5A}"/>
              </a:ext>
            </a:extLst>
          </p:cNvPr>
          <p:cNvSpPr/>
          <p:nvPr/>
        </p:nvSpPr>
        <p:spPr>
          <a:xfrm>
            <a:off x="1535837" y="1855433"/>
            <a:ext cx="9472474" cy="4607511"/>
          </a:xfrm>
          <a:prstGeom prst="rect">
            <a:avLst/>
          </a:prstGeom>
          <a:solidFill>
            <a:srgbClr val="25FF8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Tw Cen MT" panose="020B0602020104020603"/>
                <a:ea typeface="+mn-ea"/>
                <a:cs typeface="+mn-cs"/>
              </a:rPr>
              <a:t>Pipe symbol (|) is used to specify one or more parameter values in a feature file.</a:t>
            </a:r>
            <a:endParaRPr kumimoji="0" lang="en-US" sz="3000" b="1"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34226104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F595DAC-EABD-4C6B-99B2-AF94917F1DD4}"/>
              </a:ext>
            </a:extLst>
          </p:cNvPr>
          <p:cNvSpPr/>
          <p:nvPr/>
        </p:nvSpPr>
        <p:spPr>
          <a:xfrm>
            <a:off x="1535837" y="332386"/>
            <a:ext cx="9472474" cy="1132513"/>
          </a:xfrm>
          <a:prstGeom prst="roundRect">
            <a:avLst/>
          </a:prstGeom>
          <a:solidFill>
            <a:srgbClr val="25FF8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Tw Cen MT" panose="020B0602020104020603"/>
                <a:ea typeface="+mn-ea"/>
                <a:cs typeface="+mn-cs"/>
              </a:rPr>
              <a:t> What is the purpose of Cucumber Options tag?</a:t>
            </a:r>
          </a:p>
        </p:txBody>
      </p:sp>
      <p:sp>
        <p:nvSpPr>
          <p:cNvPr id="8" name="Rectangle 7">
            <a:extLst>
              <a:ext uri="{FF2B5EF4-FFF2-40B4-BE49-F238E27FC236}">
                <a16:creationId xmlns:a16="http://schemas.microsoft.com/office/drawing/2014/main" id="{9F2BA93C-8C61-4B1A-BB73-241E591D5A5A}"/>
              </a:ext>
            </a:extLst>
          </p:cNvPr>
          <p:cNvSpPr/>
          <p:nvPr/>
        </p:nvSpPr>
        <p:spPr>
          <a:xfrm>
            <a:off x="1535837" y="1855434"/>
            <a:ext cx="9472474" cy="2956264"/>
          </a:xfrm>
          <a:prstGeom prst="rect">
            <a:avLst/>
          </a:prstGeom>
          <a:solidFill>
            <a:srgbClr val="25FF8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Tw Cen MT" panose="020B0602020104020603"/>
                <a:ea typeface="+mn-ea"/>
                <a:cs typeface="+mn-cs"/>
              </a:rPr>
              <a:t>Cucumber Options tag is used to provide a link between the feature files and step definition files. Each step of the feature file is mapped to a corresponding method on the step definition file.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3" name="Rectangle 2">
            <a:extLst>
              <a:ext uri="{FF2B5EF4-FFF2-40B4-BE49-F238E27FC236}">
                <a16:creationId xmlns:a16="http://schemas.microsoft.com/office/drawing/2014/main" id="{A9783285-6419-4476-A35B-F6015E74C554}"/>
              </a:ext>
            </a:extLst>
          </p:cNvPr>
          <p:cNvSpPr>
            <a:spLocks noChangeArrowheads="1"/>
          </p:cNvSpPr>
          <p:nvPr/>
        </p:nvSpPr>
        <p:spPr bwMode="auto">
          <a:xfrm>
            <a:off x="1535838" y="5384697"/>
            <a:ext cx="9472474" cy="625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2380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500" b="0" i="0" u="none" strike="noStrike" kern="1200" cap="none" spc="0" normalizeH="0" baseline="0" noProof="0" dirty="0">
                <a:ln>
                  <a:noFill/>
                </a:ln>
                <a:solidFill>
                  <a:prstClr val="black"/>
                </a:solidFill>
                <a:effectLst/>
                <a:uLnTx/>
                <a:uFillTx/>
                <a:latin typeface="inherit"/>
                <a:ea typeface="+mn-ea"/>
                <a:cs typeface="+mn-cs"/>
              </a:rPr>
              <a:t>@</a:t>
            </a:r>
            <a:r>
              <a:rPr kumimoji="0" lang="en-US" altLang="en-US" sz="2500" b="0" i="0" u="none" strike="noStrike" kern="1200" cap="none" spc="0" normalizeH="0" baseline="0" noProof="0" dirty="0" err="1">
                <a:ln>
                  <a:noFill/>
                </a:ln>
                <a:solidFill>
                  <a:prstClr val="black"/>
                </a:solidFill>
                <a:effectLst/>
                <a:uLnTx/>
                <a:uFillTx/>
                <a:latin typeface="inherit"/>
                <a:ea typeface="+mn-ea"/>
                <a:cs typeface="+mn-cs"/>
              </a:rPr>
              <a:t>CucumberOptions</a:t>
            </a:r>
            <a:r>
              <a:rPr kumimoji="0" lang="en-US" altLang="en-US" sz="2500" b="0" i="0" u="none" strike="noStrike" kern="1200" cap="none" spc="0" normalizeH="0" baseline="0" noProof="0" dirty="0">
                <a:ln>
                  <a:noFill/>
                </a:ln>
                <a:solidFill>
                  <a:prstClr val="black"/>
                </a:solidFill>
                <a:effectLst/>
                <a:uLnTx/>
                <a:uFillTx/>
                <a:latin typeface="inherit"/>
                <a:ea typeface="+mn-ea"/>
                <a:cs typeface="+mn-cs"/>
              </a:rPr>
              <a:t>(features="</a:t>
            </a:r>
            <a:r>
              <a:rPr kumimoji="0" lang="en-US" altLang="en-US" sz="2500" b="0" i="0" u="none" strike="noStrike" kern="1200" cap="none" spc="0" normalizeH="0" baseline="0" noProof="0" dirty="0" err="1">
                <a:ln>
                  <a:noFill/>
                </a:ln>
                <a:solidFill>
                  <a:prstClr val="black"/>
                </a:solidFill>
                <a:effectLst/>
                <a:uLnTx/>
                <a:uFillTx/>
                <a:latin typeface="inherit"/>
                <a:ea typeface="+mn-ea"/>
                <a:cs typeface="+mn-cs"/>
              </a:rPr>
              <a:t>Features",glue</a:t>
            </a:r>
            <a:r>
              <a:rPr kumimoji="0" lang="en-US" altLang="en-US" sz="2500" b="0" i="0" u="none" strike="noStrike" kern="1200" cap="none" spc="0" normalizeH="0" baseline="0" noProof="0" dirty="0">
                <a:ln>
                  <a:noFill/>
                </a:ln>
                <a:solidFill>
                  <a:prstClr val="black"/>
                </a:solidFill>
                <a:effectLst/>
                <a:uLnTx/>
                <a:uFillTx/>
                <a:latin typeface="inherit"/>
                <a:ea typeface="+mn-ea"/>
                <a:cs typeface="+mn-cs"/>
              </a:rPr>
              <a:t>={"</a:t>
            </a:r>
            <a:r>
              <a:rPr kumimoji="0" lang="en-US" altLang="en-US" sz="2500" b="0" i="0" u="none" strike="noStrike" kern="1200" cap="none" spc="0" normalizeH="0" baseline="0" noProof="0" dirty="0" err="1">
                <a:ln>
                  <a:noFill/>
                </a:ln>
                <a:solidFill>
                  <a:prstClr val="black"/>
                </a:solidFill>
                <a:effectLst/>
                <a:uLnTx/>
                <a:uFillTx/>
                <a:latin typeface="inherit"/>
                <a:ea typeface="+mn-ea"/>
                <a:cs typeface="+mn-cs"/>
              </a:rPr>
              <a:t>StepDefinition</a:t>
            </a:r>
            <a:r>
              <a:rPr kumimoji="0" lang="en-US" altLang="en-US" sz="2500" b="0" i="0" u="none" strike="noStrike" kern="1200" cap="none" spc="0" normalizeH="0" baseline="0" noProof="0" dirty="0">
                <a:ln>
                  <a:noFill/>
                </a:ln>
                <a:solidFill>
                  <a:prstClr val="black"/>
                </a:solidFill>
                <a:effectLst/>
                <a:uLnTx/>
                <a:uFillTx/>
                <a:latin typeface="inherit"/>
                <a:ea typeface="+mn-ea"/>
                <a:cs typeface="+mn-cs"/>
              </a:rPr>
              <a:t>"})</a:t>
            </a:r>
            <a:r>
              <a:rPr kumimoji="0" lang="en-US" altLang="en-US" sz="2500" b="0" i="0" u="none" strike="noStrike" kern="1200" cap="none" spc="0" normalizeH="0" baseline="0" noProof="0" dirty="0">
                <a:ln>
                  <a:noFill/>
                </a:ln>
                <a:solidFill>
                  <a:prstClr val="black"/>
                </a:solidFill>
                <a:effectLst/>
                <a:uLnTx/>
                <a:uFillTx/>
                <a:latin typeface="Tw Cen MT" panose="020B0602020104020603"/>
                <a:ea typeface="+mn-ea"/>
                <a:cs typeface="+mn-cs"/>
              </a:rPr>
              <a:t> </a:t>
            </a:r>
            <a:endParaRPr kumimoji="0" lang="en-US" altLang="en-US" sz="25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7368051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F595DAC-EABD-4C6B-99B2-AF94917F1DD4}"/>
              </a:ext>
            </a:extLst>
          </p:cNvPr>
          <p:cNvSpPr/>
          <p:nvPr/>
        </p:nvSpPr>
        <p:spPr>
          <a:xfrm>
            <a:off x="1535837" y="332386"/>
            <a:ext cx="9472474" cy="1132513"/>
          </a:xfrm>
          <a:prstGeom prst="roundRect">
            <a:avLst/>
          </a:prstGeom>
          <a:solidFill>
            <a:srgbClr val="25FF8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Tw Cen MT" panose="020B0602020104020603"/>
                <a:ea typeface="+mn-ea"/>
                <a:cs typeface="+mn-cs"/>
              </a:rPr>
              <a:t> What is the purpose of Cucumber Options tag?</a:t>
            </a:r>
          </a:p>
        </p:txBody>
      </p:sp>
      <p:sp>
        <p:nvSpPr>
          <p:cNvPr id="8" name="Rectangle 7">
            <a:extLst>
              <a:ext uri="{FF2B5EF4-FFF2-40B4-BE49-F238E27FC236}">
                <a16:creationId xmlns:a16="http://schemas.microsoft.com/office/drawing/2014/main" id="{9F2BA93C-8C61-4B1A-BB73-241E591D5A5A}"/>
              </a:ext>
            </a:extLst>
          </p:cNvPr>
          <p:cNvSpPr/>
          <p:nvPr/>
        </p:nvSpPr>
        <p:spPr>
          <a:xfrm>
            <a:off x="1535837" y="1855434"/>
            <a:ext cx="9472474" cy="2956264"/>
          </a:xfrm>
          <a:prstGeom prst="rect">
            <a:avLst/>
          </a:prstGeom>
          <a:solidFill>
            <a:srgbClr val="25FF8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Tw Cen MT" panose="020B0602020104020603"/>
                <a:ea typeface="+mn-ea"/>
                <a:cs typeface="+mn-cs"/>
              </a:rPr>
              <a:t>Cucumber Options tag is used to provide a link between the feature files and step definition files. Each step of the feature file is mapped to a corresponding method on the step definition file.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3" name="Rectangle 2">
            <a:extLst>
              <a:ext uri="{FF2B5EF4-FFF2-40B4-BE49-F238E27FC236}">
                <a16:creationId xmlns:a16="http://schemas.microsoft.com/office/drawing/2014/main" id="{A9783285-6419-4476-A35B-F6015E74C554}"/>
              </a:ext>
            </a:extLst>
          </p:cNvPr>
          <p:cNvSpPr>
            <a:spLocks noChangeArrowheads="1"/>
          </p:cNvSpPr>
          <p:nvPr/>
        </p:nvSpPr>
        <p:spPr bwMode="auto">
          <a:xfrm>
            <a:off x="1535838" y="5384697"/>
            <a:ext cx="9472474" cy="625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2380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500" b="0" i="0" u="none" strike="noStrike" kern="1200" cap="none" spc="0" normalizeH="0" baseline="0" noProof="0" dirty="0">
                <a:ln>
                  <a:noFill/>
                </a:ln>
                <a:solidFill>
                  <a:prstClr val="black"/>
                </a:solidFill>
                <a:effectLst/>
                <a:uLnTx/>
                <a:uFillTx/>
                <a:latin typeface="inherit"/>
                <a:ea typeface="+mn-ea"/>
                <a:cs typeface="+mn-cs"/>
              </a:rPr>
              <a:t>@</a:t>
            </a:r>
            <a:r>
              <a:rPr kumimoji="0" lang="en-US" altLang="en-US" sz="2500" b="0" i="0" u="none" strike="noStrike" kern="1200" cap="none" spc="0" normalizeH="0" baseline="0" noProof="0" dirty="0" err="1">
                <a:ln>
                  <a:noFill/>
                </a:ln>
                <a:solidFill>
                  <a:prstClr val="black"/>
                </a:solidFill>
                <a:effectLst/>
                <a:uLnTx/>
                <a:uFillTx/>
                <a:latin typeface="inherit"/>
                <a:ea typeface="+mn-ea"/>
                <a:cs typeface="+mn-cs"/>
              </a:rPr>
              <a:t>CucumberOptions</a:t>
            </a:r>
            <a:r>
              <a:rPr kumimoji="0" lang="en-US" altLang="en-US" sz="2500" b="0" i="0" u="none" strike="noStrike" kern="1200" cap="none" spc="0" normalizeH="0" baseline="0" noProof="0" dirty="0">
                <a:ln>
                  <a:noFill/>
                </a:ln>
                <a:solidFill>
                  <a:prstClr val="black"/>
                </a:solidFill>
                <a:effectLst/>
                <a:uLnTx/>
                <a:uFillTx/>
                <a:latin typeface="inherit"/>
                <a:ea typeface="+mn-ea"/>
                <a:cs typeface="+mn-cs"/>
              </a:rPr>
              <a:t>(features="</a:t>
            </a:r>
            <a:r>
              <a:rPr kumimoji="0" lang="en-US" altLang="en-US" sz="2500" b="0" i="0" u="none" strike="noStrike" kern="1200" cap="none" spc="0" normalizeH="0" baseline="0" noProof="0" dirty="0" err="1">
                <a:ln>
                  <a:noFill/>
                </a:ln>
                <a:solidFill>
                  <a:prstClr val="black"/>
                </a:solidFill>
                <a:effectLst/>
                <a:uLnTx/>
                <a:uFillTx/>
                <a:latin typeface="inherit"/>
                <a:ea typeface="+mn-ea"/>
                <a:cs typeface="+mn-cs"/>
              </a:rPr>
              <a:t>Features",glue</a:t>
            </a:r>
            <a:r>
              <a:rPr kumimoji="0" lang="en-US" altLang="en-US" sz="2500" b="0" i="0" u="none" strike="noStrike" kern="1200" cap="none" spc="0" normalizeH="0" baseline="0" noProof="0" dirty="0">
                <a:ln>
                  <a:noFill/>
                </a:ln>
                <a:solidFill>
                  <a:prstClr val="black"/>
                </a:solidFill>
                <a:effectLst/>
                <a:uLnTx/>
                <a:uFillTx/>
                <a:latin typeface="inherit"/>
                <a:ea typeface="+mn-ea"/>
                <a:cs typeface="+mn-cs"/>
              </a:rPr>
              <a:t>={"</a:t>
            </a:r>
            <a:r>
              <a:rPr kumimoji="0" lang="en-US" altLang="en-US" sz="2500" b="0" i="0" u="none" strike="noStrike" kern="1200" cap="none" spc="0" normalizeH="0" baseline="0" noProof="0" dirty="0" err="1">
                <a:ln>
                  <a:noFill/>
                </a:ln>
                <a:solidFill>
                  <a:prstClr val="black"/>
                </a:solidFill>
                <a:effectLst/>
                <a:uLnTx/>
                <a:uFillTx/>
                <a:latin typeface="inherit"/>
                <a:ea typeface="+mn-ea"/>
                <a:cs typeface="+mn-cs"/>
              </a:rPr>
              <a:t>StepDefinition</a:t>
            </a:r>
            <a:r>
              <a:rPr kumimoji="0" lang="en-US" altLang="en-US" sz="2500" b="0" i="0" u="none" strike="noStrike" kern="1200" cap="none" spc="0" normalizeH="0" baseline="0" noProof="0" dirty="0">
                <a:ln>
                  <a:noFill/>
                </a:ln>
                <a:solidFill>
                  <a:prstClr val="black"/>
                </a:solidFill>
                <a:effectLst/>
                <a:uLnTx/>
                <a:uFillTx/>
                <a:latin typeface="inherit"/>
                <a:ea typeface="+mn-ea"/>
                <a:cs typeface="+mn-cs"/>
              </a:rPr>
              <a:t>"})</a:t>
            </a:r>
            <a:r>
              <a:rPr kumimoji="0" lang="en-US" altLang="en-US" sz="2500" b="0" i="0" u="none" strike="noStrike" kern="1200" cap="none" spc="0" normalizeH="0" baseline="0" noProof="0" dirty="0">
                <a:ln>
                  <a:noFill/>
                </a:ln>
                <a:solidFill>
                  <a:prstClr val="black"/>
                </a:solidFill>
                <a:effectLst/>
                <a:uLnTx/>
                <a:uFillTx/>
                <a:latin typeface="Tw Cen MT" panose="020B0602020104020603"/>
                <a:ea typeface="+mn-ea"/>
                <a:cs typeface="+mn-cs"/>
              </a:rPr>
              <a:t> </a:t>
            </a:r>
            <a:endParaRPr kumimoji="0" lang="en-US" altLang="en-US" sz="25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7425254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3697AE3F-82FC-48AA-861F-06B29C53E107}"/>
              </a:ext>
            </a:extLst>
          </p:cNvPr>
          <p:cNvGraphicFramePr/>
          <p:nvPr/>
        </p:nvGraphicFramePr>
        <p:xfrm>
          <a:off x="639192" y="2672179"/>
          <a:ext cx="11256886" cy="34661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lowchart: Predefined Process 2">
            <a:extLst>
              <a:ext uri="{FF2B5EF4-FFF2-40B4-BE49-F238E27FC236}">
                <a16:creationId xmlns:a16="http://schemas.microsoft.com/office/drawing/2014/main" id="{495A4888-0D2B-4B8F-871D-6F2F98C46469}"/>
              </a:ext>
            </a:extLst>
          </p:cNvPr>
          <p:cNvSpPr/>
          <p:nvPr/>
        </p:nvSpPr>
        <p:spPr>
          <a:xfrm>
            <a:off x="1571347" y="1323350"/>
            <a:ext cx="9392575" cy="1153520"/>
          </a:xfrm>
          <a:prstGeom prst="flowChartPredefinedProcess">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500" b="1"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Tw Cen MT" panose="020B0602020104020603"/>
                <a:ea typeface="+mn-ea"/>
                <a:cs typeface="+mn-cs"/>
              </a:rPr>
              <a:t>What is Software Development Life Cycle?  (SDLC)</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2942991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3"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ustom 2">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E6FFFF"/>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4</TotalTime>
  <Words>2103</Words>
  <Application>Microsoft Office PowerPoint</Application>
  <PresentationFormat>Widescreen</PresentationFormat>
  <Paragraphs>232</Paragraphs>
  <Slides>37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inherit</vt:lpstr>
      <vt:lpstr>Tw Cen MT</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Owner</dc:creator>
  <cp:lastModifiedBy>Owner</cp:lastModifiedBy>
  <cp:revision>2</cp:revision>
  <dcterms:created xsi:type="dcterms:W3CDTF">2020-02-20T05:08:15Z</dcterms:created>
  <dcterms:modified xsi:type="dcterms:W3CDTF">2020-02-20T05:12:19Z</dcterms:modified>
</cp:coreProperties>
</file>