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E78B-F599-4947-AC13-3F838F7BE12C}"/>
              </a:ext>
            </a:extLst>
          </p:cNvPr>
          <p:cNvSpPr>
            <a:spLocks noGrp="1"/>
          </p:cNvSpPr>
          <p:nvPr>
            <p:ph type="ctrTitle"/>
          </p:nvPr>
        </p:nvSpPr>
        <p:spPr>
          <a:xfrm>
            <a:off x="1777032" y="2086459"/>
            <a:ext cx="8791575" cy="2387600"/>
          </a:xfrm>
        </p:spPr>
        <p:txBody>
          <a:bodyPr/>
          <a:lstStyle/>
          <a:p>
            <a:pPr algn="ctr"/>
            <a:r>
              <a:rPr lang="en-US" sz="6600" dirty="0"/>
              <a:t>System Testing</a:t>
            </a:r>
            <a:br>
              <a:rPr lang="en-US" dirty="0"/>
            </a:br>
            <a:endParaRPr lang="en-US" dirty="0"/>
          </a:p>
        </p:txBody>
      </p:sp>
    </p:spTree>
    <p:extLst>
      <p:ext uri="{BB962C8B-B14F-4D97-AF65-F5344CB8AC3E}">
        <p14:creationId xmlns:p14="http://schemas.microsoft.com/office/powerpoint/2010/main" val="341520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ACA1-666F-E04D-95B4-F33FFCA78166}"/>
              </a:ext>
            </a:extLst>
          </p:cNvPr>
          <p:cNvSpPr>
            <a:spLocks noGrp="1"/>
          </p:cNvSpPr>
          <p:nvPr>
            <p:ph type="title"/>
          </p:nvPr>
        </p:nvSpPr>
        <p:spPr>
          <a:xfrm>
            <a:off x="1143001" y="2385392"/>
            <a:ext cx="9905998" cy="2425079"/>
          </a:xfrm>
        </p:spPr>
        <p:txBody>
          <a:bodyPr>
            <a:normAutofit/>
          </a:bodyPr>
          <a:lstStyle/>
          <a:p>
            <a:pPr algn="ctr"/>
            <a:r>
              <a:rPr lang="en-US" sz="4400" b="1" dirty="0"/>
              <a:t>What Types of System Testing Should Testers Use?</a:t>
            </a:r>
            <a:br>
              <a:rPr lang="en-US" b="1" dirty="0"/>
            </a:br>
            <a:endParaRPr lang="en-US" dirty="0"/>
          </a:p>
        </p:txBody>
      </p:sp>
    </p:spTree>
    <p:extLst>
      <p:ext uri="{BB962C8B-B14F-4D97-AF65-F5344CB8AC3E}">
        <p14:creationId xmlns:p14="http://schemas.microsoft.com/office/powerpoint/2010/main" val="29569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EF53-76E3-9C4A-8A3C-7A31E600D77A}"/>
              </a:ext>
            </a:extLst>
          </p:cNvPr>
          <p:cNvSpPr>
            <a:spLocks noGrp="1"/>
          </p:cNvSpPr>
          <p:nvPr>
            <p:ph type="title"/>
          </p:nvPr>
        </p:nvSpPr>
        <p:spPr>
          <a:xfrm>
            <a:off x="1141413" y="618518"/>
            <a:ext cx="9905998" cy="1110891"/>
          </a:xfrm>
        </p:spPr>
        <p:txBody>
          <a:bodyPr>
            <a:normAutofit/>
          </a:bodyPr>
          <a:lstStyle/>
          <a:p>
            <a:pPr algn="ctr"/>
            <a:r>
              <a:rPr lang="en-US" dirty="0"/>
              <a:t>Testing types depend on next factors:</a:t>
            </a:r>
            <a:br>
              <a:rPr lang="en-US" dirty="0"/>
            </a:br>
            <a:endParaRPr lang="en-US" dirty="0"/>
          </a:p>
        </p:txBody>
      </p:sp>
      <p:sp>
        <p:nvSpPr>
          <p:cNvPr id="3" name="Content Placeholder 2">
            <a:extLst>
              <a:ext uri="{FF2B5EF4-FFF2-40B4-BE49-F238E27FC236}">
                <a16:creationId xmlns:a16="http://schemas.microsoft.com/office/drawing/2014/main" id="{96E7F49B-520F-B243-8F23-925D610E8852}"/>
              </a:ext>
            </a:extLst>
          </p:cNvPr>
          <p:cNvSpPr>
            <a:spLocks noGrp="1"/>
          </p:cNvSpPr>
          <p:nvPr>
            <p:ph idx="1"/>
          </p:nvPr>
        </p:nvSpPr>
        <p:spPr/>
        <p:txBody>
          <a:bodyPr/>
          <a:lstStyle/>
          <a:p>
            <a:r>
              <a:rPr lang="en-US" sz="2800" dirty="0"/>
              <a:t>Who the tester works for  </a:t>
            </a:r>
          </a:p>
          <a:p>
            <a:r>
              <a:rPr lang="en-US" sz="2800" dirty="0"/>
              <a:t>Time available for testing  </a:t>
            </a:r>
          </a:p>
          <a:p>
            <a:r>
              <a:rPr lang="en-US" sz="2800" dirty="0"/>
              <a:t>Resources available to the tester  </a:t>
            </a:r>
          </a:p>
          <a:p>
            <a:r>
              <a:rPr lang="en-US" sz="2800" dirty="0"/>
              <a:t>Software Tester's Education </a:t>
            </a:r>
          </a:p>
          <a:p>
            <a:r>
              <a:rPr lang="en-US" sz="2800" dirty="0"/>
              <a:t>Testing Budget  </a:t>
            </a:r>
          </a:p>
          <a:p>
            <a:endParaRPr lang="en-US" dirty="0"/>
          </a:p>
        </p:txBody>
      </p:sp>
    </p:spTree>
    <p:extLst>
      <p:ext uri="{BB962C8B-B14F-4D97-AF65-F5344CB8AC3E}">
        <p14:creationId xmlns:p14="http://schemas.microsoft.com/office/powerpoint/2010/main" val="368261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44F6-DADF-6A49-A755-5F5B9D01B1DC}"/>
              </a:ext>
            </a:extLst>
          </p:cNvPr>
          <p:cNvSpPr>
            <a:spLocks noGrp="1"/>
          </p:cNvSpPr>
          <p:nvPr>
            <p:ph type="title"/>
          </p:nvPr>
        </p:nvSpPr>
        <p:spPr>
          <a:xfrm>
            <a:off x="1270621" y="2566588"/>
            <a:ext cx="9905998" cy="1478570"/>
          </a:xfrm>
        </p:spPr>
        <p:txBody>
          <a:bodyPr/>
          <a:lstStyle/>
          <a:p>
            <a:pPr algn="ctr"/>
            <a:r>
              <a:rPr lang="en-US" b="1" dirty="0"/>
              <a:t>What do you verify in System Testing?</a:t>
            </a:r>
            <a:br>
              <a:rPr lang="en-US" b="1" dirty="0"/>
            </a:br>
            <a:endParaRPr lang="en-US" dirty="0"/>
          </a:p>
        </p:txBody>
      </p:sp>
    </p:spTree>
    <p:extLst>
      <p:ext uri="{BB962C8B-B14F-4D97-AF65-F5344CB8AC3E}">
        <p14:creationId xmlns:p14="http://schemas.microsoft.com/office/powerpoint/2010/main" val="209517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AE19-A4FB-8449-B95B-4B9F9020A91B}"/>
              </a:ext>
            </a:extLst>
          </p:cNvPr>
          <p:cNvSpPr>
            <a:spLocks noGrp="1"/>
          </p:cNvSpPr>
          <p:nvPr>
            <p:ph type="title"/>
          </p:nvPr>
        </p:nvSpPr>
        <p:spPr/>
        <p:txBody>
          <a:bodyPr/>
          <a:lstStyle/>
          <a:p>
            <a:pPr algn="ctr"/>
            <a:r>
              <a:rPr lang="en-US" dirty="0"/>
              <a:t>System Testing involves testing the software code for following</a:t>
            </a:r>
          </a:p>
        </p:txBody>
      </p:sp>
      <p:sp>
        <p:nvSpPr>
          <p:cNvPr id="3" name="Content Placeholder 2">
            <a:extLst>
              <a:ext uri="{FF2B5EF4-FFF2-40B4-BE49-F238E27FC236}">
                <a16:creationId xmlns:a16="http://schemas.microsoft.com/office/drawing/2014/main" id="{21AC26D4-D698-CB4B-8A09-57F36EC311F7}"/>
              </a:ext>
            </a:extLst>
          </p:cNvPr>
          <p:cNvSpPr>
            <a:spLocks noGrp="1"/>
          </p:cNvSpPr>
          <p:nvPr>
            <p:ph idx="1"/>
          </p:nvPr>
        </p:nvSpPr>
        <p:spPr>
          <a:xfrm>
            <a:off x="1141412" y="2249486"/>
            <a:ext cx="9905999" cy="4201009"/>
          </a:xfrm>
        </p:spPr>
        <p:txBody>
          <a:bodyPr>
            <a:noAutofit/>
          </a:bodyPr>
          <a:lstStyle/>
          <a:p>
            <a:r>
              <a:rPr lang="en-US" sz="2800" dirty="0"/>
              <a:t>Testing the fully integrated applications including external functional in order to check how components interact with one another and with the system as a whole. This is also called End to End testing scenario.</a:t>
            </a:r>
          </a:p>
          <a:p>
            <a:r>
              <a:rPr lang="en-US" sz="2800" dirty="0"/>
              <a:t>Verify if every input in the application to check for desired outputs.</a:t>
            </a:r>
          </a:p>
          <a:p>
            <a:r>
              <a:rPr lang="en-US" sz="2800" dirty="0"/>
              <a:t>Testing of the user's experience with the application. </a:t>
            </a:r>
          </a:p>
        </p:txBody>
      </p:sp>
    </p:spTree>
    <p:extLst>
      <p:ext uri="{BB962C8B-B14F-4D97-AF65-F5344CB8AC3E}">
        <p14:creationId xmlns:p14="http://schemas.microsoft.com/office/powerpoint/2010/main" val="414200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0623-64C4-0B4D-B3D0-CB7DE6EEB309}"/>
              </a:ext>
            </a:extLst>
          </p:cNvPr>
          <p:cNvSpPr>
            <a:spLocks noGrp="1"/>
          </p:cNvSpPr>
          <p:nvPr>
            <p:ph type="title"/>
          </p:nvPr>
        </p:nvSpPr>
        <p:spPr/>
        <p:txBody>
          <a:bodyPr>
            <a:normAutofit fontScale="90000"/>
          </a:bodyPr>
          <a:lstStyle/>
          <a:p>
            <a:pPr algn="ctr"/>
            <a:r>
              <a:rPr lang="en-US" sz="4900" b="1" dirty="0"/>
              <a:t>Software Testing Hierarchy</a:t>
            </a:r>
            <a:br>
              <a:rPr lang="en-US" b="1" dirty="0"/>
            </a:b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3CA3DEA-1239-824D-B0FA-006F8DDE8719}"/>
              </a:ext>
            </a:extLst>
          </p:cNvPr>
          <p:cNvPicPr>
            <a:picLocks noGrp="1" noChangeAspect="1"/>
          </p:cNvPicPr>
          <p:nvPr>
            <p:ph idx="1"/>
          </p:nvPr>
        </p:nvPicPr>
        <p:blipFill>
          <a:blip r:embed="rId2"/>
          <a:stretch>
            <a:fillRect/>
          </a:stretch>
        </p:blipFill>
        <p:spPr>
          <a:xfrm>
            <a:off x="3188043" y="2442881"/>
            <a:ext cx="6487598" cy="3796601"/>
          </a:xfrm>
        </p:spPr>
      </p:pic>
    </p:spTree>
    <p:extLst>
      <p:ext uri="{BB962C8B-B14F-4D97-AF65-F5344CB8AC3E}">
        <p14:creationId xmlns:p14="http://schemas.microsoft.com/office/powerpoint/2010/main" val="343520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F003B-57EB-CA43-A9DA-4FB124886FD3}"/>
              </a:ext>
            </a:extLst>
          </p:cNvPr>
          <p:cNvSpPr>
            <a:spLocks noGrp="1"/>
          </p:cNvSpPr>
          <p:nvPr>
            <p:ph idx="1"/>
          </p:nvPr>
        </p:nvSpPr>
        <p:spPr>
          <a:xfrm>
            <a:off x="1143000" y="241782"/>
            <a:ext cx="9905999" cy="6318044"/>
          </a:xfrm>
        </p:spPr>
        <p:txBody>
          <a:bodyPr>
            <a:normAutofit lnSpcReduction="10000"/>
          </a:bodyPr>
          <a:lstStyle/>
          <a:p>
            <a:pPr marL="0" indent="0">
              <a:buNone/>
            </a:pPr>
            <a:br>
              <a:rPr lang="en-US" b="1" dirty="0"/>
            </a:br>
            <a:r>
              <a:rPr lang="en-US" b="1" dirty="0"/>
              <a:t>	</a:t>
            </a:r>
            <a:r>
              <a:rPr lang="en-US" sz="3200" b="1" dirty="0"/>
              <a:t>Unit testing </a:t>
            </a:r>
            <a:r>
              <a:rPr lang="en-US" b="1" dirty="0"/>
              <a:t>-</a:t>
            </a:r>
            <a:r>
              <a:rPr lang="en-US" dirty="0"/>
              <a:t> testing performed on each module or block of code during development. Unit testing is normally done by the programmer who writes the code.</a:t>
            </a:r>
            <a:br>
              <a:rPr lang="en-US" dirty="0"/>
            </a:br>
            <a:r>
              <a:rPr lang="en-US" dirty="0"/>
              <a:t>	</a:t>
            </a:r>
            <a:r>
              <a:rPr lang="en-US" sz="3200" b="1" dirty="0"/>
              <a:t>Integration testing </a:t>
            </a:r>
            <a:r>
              <a:rPr lang="en-US" b="1" dirty="0"/>
              <a:t>-</a:t>
            </a:r>
            <a:r>
              <a:rPr lang="en-US" dirty="0"/>
              <a:t> testing done before, during and after integration of a new module into the main software package. This involves testing of each individual code module. One piece of software can contain several modules which are often created by several different programmers. It is crucial to test each module's effect on the entire program model.</a:t>
            </a:r>
            <a:br>
              <a:rPr lang="en-US" dirty="0"/>
            </a:br>
            <a:r>
              <a:rPr lang="en-US" dirty="0"/>
              <a:t>	</a:t>
            </a:r>
            <a:r>
              <a:rPr lang="en-US" sz="3200" b="1" dirty="0"/>
              <a:t>System testing </a:t>
            </a:r>
            <a:r>
              <a:rPr lang="en-US" b="1" dirty="0"/>
              <a:t>-</a:t>
            </a:r>
            <a:r>
              <a:rPr lang="en-US" dirty="0"/>
              <a:t> testing done by a professional testing agent on the completed software product before it is introduced to the market.</a:t>
            </a:r>
            <a:br>
              <a:rPr lang="en-US" dirty="0"/>
            </a:br>
            <a:r>
              <a:rPr lang="en-US" dirty="0"/>
              <a:t>	</a:t>
            </a:r>
            <a:r>
              <a:rPr lang="en-US" sz="3200" b="1" dirty="0"/>
              <a:t>Acceptance testing </a:t>
            </a:r>
            <a:r>
              <a:rPr lang="en-US" b="1" dirty="0"/>
              <a:t>-</a:t>
            </a:r>
            <a:r>
              <a:rPr lang="en-US" dirty="0"/>
              <a:t> beta testing of the product done by the actual end users.</a:t>
            </a:r>
          </a:p>
        </p:txBody>
      </p:sp>
    </p:spTree>
    <p:extLst>
      <p:ext uri="{BB962C8B-B14F-4D97-AF65-F5344CB8AC3E}">
        <p14:creationId xmlns:p14="http://schemas.microsoft.com/office/powerpoint/2010/main" val="119601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8EA7-9D95-1748-84FE-CA43675A0A10}"/>
              </a:ext>
            </a:extLst>
          </p:cNvPr>
          <p:cNvSpPr>
            <a:spLocks noGrp="1"/>
          </p:cNvSpPr>
          <p:nvPr>
            <p:ph type="title"/>
          </p:nvPr>
        </p:nvSpPr>
        <p:spPr>
          <a:xfrm>
            <a:off x="1370013" y="2477135"/>
            <a:ext cx="9905998" cy="1478570"/>
          </a:xfrm>
        </p:spPr>
        <p:txBody>
          <a:bodyPr>
            <a:normAutofit/>
          </a:bodyPr>
          <a:lstStyle/>
          <a:p>
            <a:pPr algn="ctr"/>
            <a:r>
              <a:rPr lang="en-US" sz="4000" b="1" dirty="0"/>
              <a:t>Different Types of System Testing</a:t>
            </a:r>
            <a:br>
              <a:rPr lang="en-US" sz="4000" b="1" dirty="0"/>
            </a:br>
            <a:endParaRPr lang="en-US" sz="4000" dirty="0"/>
          </a:p>
        </p:txBody>
      </p:sp>
    </p:spTree>
    <p:extLst>
      <p:ext uri="{BB962C8B-B14F-4D97-AF65-F5344CB8AC3E}">
        <p14:creationId xmlns:p14="http://schemas.microsoft.com/office/powerpoint/2010/main" val="288398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BFECD-DFAB-2B46-8641-71CD74989788}"/>
              </a:ext>
            </a:extLst>
          </p:cNvPr>
          <p:cNvSpPr>
            <a:spLocks noGrp="1"/>
          </p:cNvSpPr>
          <p:nvPr>
            <p:ph idx="1"/>
          </p:nvPr>
        </p:nvSpPr>
        <p:spPr>
          <a:xfrm>
            <a:off x="1143000" y="530018"/>
            <a:ext cx="9905999" cy="5990052"/>
          </a:xfrm>
        </p:spPr>
        <p:txBody>
          <a:bodyPr>
            <a:normAutofit fontScale="70000" lnSpcReduction="20000"/>
          </a:bodyPr>
          <a:lstStyle/>
          <a:p>
            <a:pPr marL="0" indent="0">
              <a:buNone/>
            </a:pPr>
            <a:r>
              <a:rPr lang="en-US" b="1" dirty="0"/>
              <a:t>	</a:t>
            </a:r>
            <a:r>
              <a:rPr lang="en-US" sz="3100" b="1" dirty="0"/>
              <a:t>Usability Testing </a:t>
            </a:r>
            <a:r>
              <a:rPr lang="en-US" b="1" dirty="0"/>
              <a:t>-</a:t>
            </a:r>
            <a:r>
              <a:rPr lang="en-US" dirty="0"/>
              <a:t> mainly focuses on the user's easy to use the application, flexibility in handling controls and ability of the system to meet its objectives</a:t>
            </a:r>
          </a:p>
          <a:p>
            <a:pPr marL="0" indent="0">
              <a:buNone/>
            </a:pPr>
            <a:r>
              <a:rPr lang="en-US" sz="3100" b="1" dirty="0"/>
              <a:t>	Load Testing </a:t>
            </a:r>
            <a:r>
              <a:rPr lang="en-US" b="1" dirty="0"/>
              <a:t>-</a:t>
            </a:r>
            <a:r>
              <a:rPr lang="en-US" dirty="0"/>
              <a:t>  is necessary to know that a software solution will perform under real-life loads.</a:t>
            </a:r>
          </a:p>
          <a:p>
            <a:pPr marL="0" indent="0">
              <a:buNone/>
            </a:pPr>
            <a:r>
              <a:rPr lang="en-US" b="1" dirty="0"/>
              <a:t>	</a:t>
            </a:r>
            <a:r>
              <a:rPr lang="en-US" sz="3100" b="1" dirty="0"/>
              <a:t>Regression Testing -</a:t>
            </a:r>
            <a:r>
              <a:rPr lang="en-US" sz="3100" dirty="0"/>
              <a:t> </a:t>
            </a:r>
            <a:r>
              <a:rPr lang="en-US" dirty="0"/>
              <a:t> involves testing done to make sure none of the changes made over the course of the development process have caused new bugs. It also makes sure no old bugs appear from the addition of new software modules over time.</a:t>
            </a:r>
          </a:p>
          <a:p>
            <a:pPr marL="0" indent="0">
              <a:buNone/>
            </a:pPr>
            <a:r>
              <a:rPr lang="en-US" sz="3400" b="1" dirty="0"/>
              <a:t>	Recovery Testing </a:t>
            </a:r>
            <a:r>
              <a:rPr lang="en-US" b="1" dirty="0"/>
              <a:t>-</a:t>
            </a:r>
            <a:r>
              <a:rPr lang="en-US" dirty="0"/>
              <a:t> Recovery testing is done to demonstrate a software solution is reliable and can successfully recap from possible crashes.</a:t>
            </a:r>
          </a:p>
          <a:p>
            <a:pPr marL="0" indent="0">
              <a:buNone/>
            </a:pPr>
            <a:r>
              <a:rPr lang="en-US" sz="3400" b="1" dirty="0"/>
              <a:t>	Migration Testing </a:t>
            </a:r>
            <a:r>
              <a:rPr lang="en-US" b="1" dirty="0"/>
              <a:t>-</a:t>
            </a:r>
            <a:r>
              <a:rPr lang="en-US" dirty="0"/>
              <a:t> Migration testing is done to ensure that the software can be moved from older system infrastructures to current system infrastructures without any issues.</a:t>
            </a:r>
          </a:p>
          <a:p>
            <a:pPr marL="0" indent="0">
              <a:buNone/>
            </a:pPr>
            <a:r>
              <a:rPr lang="en-US" sz="3400" b="1" dirty="0"/>
              <a:t>	Functional Testing </a:t>
            </a:r>
            <a:r>
              <a:rPr lang="en-US" b="1" dirty="0"/>
              <a:t>-</a:t>
            </a:r>
            <a:r>
              <a:rPr lang="en-US" dirty="0"/>
              <a:t>  It is a test to check whether each and every functionality of that application is working as per the requirement. In this test, the Test Cases are ‘executed’.</a:t>
            </a:r>
          </a:p>
          <a:p>
            <a:pPr marL="0" indent="0">
              <a:buNone/>
            </a:pPr>
            <a:r>
              <a:rPr lang="en-US" sz="3400" b="1" dirty="0"/>
              <a:t>	Hardware/Software Testing </a:t>
            </a:r>
            <a:r>
              <a:rPr lang="en-US" b="1" dirty="0"/>
              <a:t>-</a:t>
            </a:r>
            <a:r>
              <a:rPr lang="en-US" dirty="0"/>
              <a:t> IBM refers to Hardware/Software testing as "HW/SW Testing". This is when the tester focuses his/her attention on the interactions between the hardware and software during system testing.</a:t>
            </a:r>
          </a:p>
          <a:p>
            <a:endParaRPr lang="en-US" dirty="0"/>
          </a:p>
        </p:txBody>
      </p:sp>
    </p:spTree>
    <p:extLst>
      <p:ext uri="{BB962C8B-B14F-4D97-AF65-F5344CB8AC3E}">
        <p14:creationId xmlns:p14="http://schemas.microsoft.com/office/powerpoint/2010/main" val="482383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804</TotalTime>
  <Words>482</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System Testing </vt:lpstr>
      <vt:lpstr>What Types of System Testing Should Testers Use? </vt:lpstr>
      <vt:lpstr>Testing types depend on next factors: </vt:lpstr>
      <vt:lpstr>What do you verify in System Testing? </vt:lpstr>
      <vt:lpstr>System Testing involves testing the software code for following</vt:lpstr>
      <vt:lpstr>Software Testing Hierarchy  </vt:lpstr>
      <vt:lpstr>PowerPoint Presentation</vt:lpstr>
      <vt:lpstr>Different Types of System Testing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 </dc:title>
  <dc:creator>ruslan lepak</dc:creator>
  <cp:lastModifiedBy>ruslan lepak</cp:lastModifiedBy>
  <cp:revision>5</cp:revision>
  <dcterms:created xsi:type="dcterms:W3CDTF">2019-12-05T02:00:22Z</dcterms:created>
  <dcterms:modified xsi:type="dcterms:W3CDTF">2019-12-05T15:24:47Z</dcterms:modified>
</cp:coreProperties>
</file>