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1" r:id="rId6"/>
    <p:sldId id="262" r:id="rId7"/>
    <p:sldId id="260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D0068-C670-4F8C-BEA3-ECF08A8A40E6}" v="13" dt="2024-06-13T05:38:49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2-NTU-CS-1350" userId="55cb5c8d-98b6-4729-a185-9ac12cb246d7" providerId="ADAL" clId="{02ED0068-C670-4F8C-BEA3-ECF08A8A40E6}"/>
    <pc:docChg chg="undo custSel addSld delSld modSld">
      <pc:chgData name="22-NTU-CS-1350" userId="55cb5c8d-98b6-4729-a185-9ac12cb246d7" providerId="ADAL" clId="{02ED0068-C670-4F8C-BEA3-ECF08A8A40E6}" dt="2024-06-13T06:07:43.496" v="273" actId="20577"/>
      <pc:docMkLst>
        <pc:docMk/>
      </pc:docMkLst>
      <pc:sldChg chg="del">
        <pc:chgData name="22-NTU-CS-1350" userId="55cb5c8d-98b6-4729-a185-9ac12cb246d7" providerId="ADAL" clId="{02ED0068-C670-4F8C-BEA3-ECF08A8A40E6}" dt="2024-06-13T05:28:05.672" v="66" actId="2696"/>
        <pc:sldMkLst>
          <pc:docMk/>
          <pc:sldMk cId="2304385062" sldId="256"/>
        </pc:sldMkLst>
      </pc:sldChg>
      <pc:sldChg chg="addSp delSp modSp mod">
        <pc:chgData name="22-NTU-CS-1350" userId="55cb5c8d-98b6-4729-a185-9ac12cb246d7" providerId="ADAL" clId="{02ED0068-C670-4F8C-BEA3-ECF08A8A40E6}" dt="2024-06-13T05:43:39.319" v="196" actId="404"/>
        <pc:sldMkLst>
          <pc:docMk/>
          <pc:sldMk cId="2624572284" sldId="258"/>
        </pc:sldMkLst>
        <pc:spChg chg="mod">
          <ac:chgData name="22-NTU-CS-1350" userId="55cb5c8d-98b6-4729-a185-9ac12cb246d7" providerId="ADAL" clId="{02ED0068-C670-4F8C-BEA3-ECF08A8A40E6}" dt="2024-06-13T05:42:03.213" v="164" actId="113"/>
          <ac:spMkLst>
            <pc:docMk/>
            <pc:sldMk cId="2624572284" sldId="258"/>
            <ac:spMk id="4" creationId="{F1D17F1D-390A-126C-E8E6-4B2BD087F13A}"/>
          </ac:spMkLst>
        </pc:spChg>
        <pc:spChg chg="mod">
          <ac:chgData name="22-NTU-CS-1350" userId="55cb5c8d-98b6-4729-a185-9ac12cb246d7" providerId="ADAL" clId="{02ED0068-C670-4F8C-BEA3-ECF08A8A40E6}" dt="2024-06-13T05:43:39.319" v="196" actId="404"/>
          <ac:spMkLst>
            <pc:docMk/>
            <pc:sldMk cId="2624572284" sldId="258"/>
            <ac:spMk id="5" creationId="{9C6DA827-BC52-78C5-E104-3754B2EED04E}"/>
          </ac:spMkLst>
        </pc:spChg>
        <pc:spChg chg="del">
          <ac:chgData name="22-NTU-CS-1350" userId="55cb5c8d-98b6-4729-a185-9ac12cb246d7" providerId="ADAL" clId="{02ED0068-C670-4F8C-BEA3-ECF08A8A40E6}" dt="2024-06-13T03:30:35.714" v="6" actId="26606"/>
          <ac:spMkLst>
            <pc:docMk/>
            <pc:sldMk cId="2624572284" sldId="258"/>
            <ac:spMk id="16" creationId="{E8A8EAB8-D2FF-444D-B34B-7D32F106AD0E}"/>
          </ac:spMkLst>
        </pc:spChg>
        <pc:spChg chg="add del">
          <ac:chgData name="22-NTU-CS-1350" userId="55cb5c8d-98b6-4729-a185-9ac12cb246d7" providerId="ADAL" clId="{02ED0068-C670-4F8C-BEA3-ECF08A8A40E6}" dt="2024-06-13T05:30:02.596" v="69" actId="26606"/>
          <ac:spMkLst>
            <pc:docMk/>
            <pc:sldMk cId="2624572284" sldId="258"/>
            <ac:spMk id="27" creationId="{E8A8EAB8-D2FF-444D-B34B-7D32F106AD0E}"/>
          </ac:spMkLst>
        </pc:spChg>
        <pc:spChg chg="add">
          <ac:chgData name="22-NTU-CS-1350" userId="55cb5c8d-98b6-4729-a185-9ac12cb246d7" providerId="ADAL" clId="{02ED0068-C670-4F8C-BEA3-ECF08A8A40E6}" dt="2024-06-13T05:30:02.596" v="69" actId="26606"/>
          <ac:spMkLst>
            <pc:docMk/>
            <pc:sldMk cId="2624572284" sldId="258"/>
            <ac:spMk id="2055" creationId="{9AA72BD9-2C5A-4EDC-931F-5AA08EACA0F3}"/>
          </ac:spMkLst>
        </pc:spChg>
        <pc:spChg chg="add">
          <ac:chgData name="22-NTU-CS-1350" userId="55cb5c8d-98b6-4729-a185-9ac12cb246d7" providerId="ADAL" clId="{02ED0068-C670-4F8C-BEA3-ECF08A8A40E6}" dt="2024-06-13T05:30:02.596" v="69" actId="26606"/>
          <ac:spMkLst>
            <pc:docMk/>
            <pc:sldMk cId="2624572284" sldId="258"/>
            <ac:spMk id="2057" creationId="{DD3981AC-7B61-4947-BCF3-F7AA7FA385B9}"/>
          </ac:spMkLst>
        </pc:spChg>
        <pc:spChg chg="add">
          <ac:chgData name="22-NTU-CS-1350" userId="55cb5c8d-98b6-4729-a185-9ac12cb246d7" providerId="ADAL" clId="{02ED0068-C670-4F8C-BEA3-ECF08A8A40E6}" dt="2024-06-13T05:30:02.596" v="69" actId="26606"/>
          <ac:spMkLst>
            <pc:docMk/>
            <pc:sldMk cId="2624572284" sldId="258"/>
            <ac:spMk id="2059" creationId="{55D4142C-5077-457F-A6AD-3FECFDB39685}"/>
          </ac:spMkLst>
        </pc:spChg>
        <pc:spChg chg="add">
          <ac:chgData name="22-NTU-CS-1350" userId="55cb5c8d-98b6-4729-a185-9ac12cb246d7" providerId="ADAL" clId="{02ED0068-C670-4F8C-BEA3-ECF08A8A40E6}" dt="2024-06-13T05:30:02.596" v="69" actId="26606"/>
          <ac:spMkLst>
            <pc:docMk/>
            <pc:sldMk cId="2624572284" sldId="258"/>
            <ac:spMk id="2061" creationId="{7A5F0580-5EE9-419F-96EE-B6529EF6E7D0}"/>
          </ac:spMkLst>
        </pc:spChg>
        <pc:grpChg chg="del">
          <ac:chgData name="22-NTU-CS-1350" userId="55cb5c8d-98b6-4729-a185-9ac12cb246d7" providerId="ADAL" clId="{02ED0068-C670-4F8C-BEA3-ECF08A8A40E6}" dt="2024-06-13T03:30:35.714" v="6" actId="26606"/>
          <ac:grpSpMkLst>
            <pc:docMk/>
            <pc:sldMk cId="2624572284" sldId="258"/>
            <ac:grpSpMk id="20" creationId="{9D20816A-53A8-414B-9615-2877C1081698}"/>
          </ac:grpSpMkLst>
        </pc:grpChg>
        <pc:picChg chg="del">
          <ac:chgData name="22-NTU-CS-1350" userId="55cb5c8d-98b6-4729-a185-9ac12cb246d7" providerId="ADAL" clId="{02ED0068-C670-4F8C-BEA3-ECF08A8A40E6}" dt="2024-06-13T03:30:33.195" v="5" actId="478"/>
          <ac:picMkLst>
            <pc:docMk/>
            <pc:sldMk cId="2624572284" sldId="258"/>
            <ac:picMk id="7" creationId="{BC092E22-89FD-4FA3-1108-813F139743CB}"/>
          </ac:picMkLst>
        </pc:picChg>
        <pc:picChg chg="add mod ord">
          <ac:chgData name="22-NTU-CS-1350" userId="55cb5c8d-98b6-4729-a185-9ac12cb246d7" providerId="ADAL" clId="{02ED0068-C670-4F8C-BEA3-ECF08A8A40E6}" dt="2024-06-13T05:30:26.420" v="71" actId="1076"/>
          <ac:picMkLst>
            <pc:docMk/>
            <pc:sldMk cId="2624572284" sldId="258"/>
            <ac:picMk id="2050" creationId="{6D92B120-FFE9-3A0F-ADC2-5FF53391A227}"/>
          </ac:picMkLst>
        </pc:picChg>
        <pc:cxnChg chg="del">
          <ac:chgData name="22-NTU-CS-1350" userId="55cb5c8d-98b6-4729-a185-9ac12cb246d7" providerId="ADAL" clId="{02ED0068-C670-4F8C-BEA3-ECF08A8A40E6}" dt="2024-06-13T03:30:35.714" v="6" actId="26606"/>
          <ac:cxnSpMkLst>
            <pc:docMk/>
            <pc:sldMk cId="2624572284" sldId="258"/>
            <ac:cxnSpMk id="18" creationId="{DAE05351-315A-4BA9-A90A-FE5C949522D1}"/>
          </ac:cxnSpMkLst>
        </pc:cxnChg>
        <pc:cxnChg chg="add del">
          <ac:chgData name="22-NTU-CS-1350" userId="55cb5c8d-98b6-4729-a185-9ac12cb246d7" providerId="ADAL" clId="{02ED0068-C670-4F8C-BEA3-ECF08A8A40E6}" dt="2024-06-13T05:30:02.596" v="69" actId="26606"/>
          <ac:cxnSpMkLst>
            <pc:docMk/>
            <pc:sldMk cId="2624572284" sldId="258"/>
            <ac:cxnSpMk id="29" creationId="{067633D1-6EE6-4118-B9F0-B363477BEE7A}"/>
          </ac:cxnSpMkLst>
        </pc:cxnChg>
        <pc:cxnChg chg="add del">
          <ac:chgData name="22-NTU-CS-1350" userId="55cb5c8d-98b6-4729-a185-9ac12cb246d7" providerId="ADAL" clId="{02ED0068-C670-4F8C-BEA3-ECF08A8A40E6}" dt="2024-06-13T05:30:02.596" v="69" actId="26606"/>
          <ac:cxnSpMkLst>
            <pc:docMk/>
            <pc:sldMk cId="2624572284" sldId="258"/>
            <ac:cxnSpMk id="31" creationId="{4AD7FFC6-42A9-49CB-B5E9-B3F6B038331B}"/>
          </ac:cxnSpMkLst>
        </pc:cxnChg>
      </pc:sldChg>
      <pc:sldChg chg="addSp delSp modSp mod">
        <pc:chgData name="22-NTU-CS-1350" userId="55cb5c8d-98b6-4729-a185-9ac12cb246d7" providerId="ADAL" clId="{02ED0068-C670-4F8C-BEA3-ECF08A8A40E6}" dt="2024-06-13T05:43:32.063" v="194" actId="6549"/>
        <pc:sldMkLst>
          <pc:docMk/>
          <pc:sldMk cId="2596679196" sldId="259"/>
        </pc:sldMkLst>
        <pc:spChg chg="mod">
          <ac:chgData name="22-NTU-CS-1350" userId="55cb5c8d-98b6-4729-a185-9ac12cb246d7" providerId="ADAL" clId="{02ED0068-C670-4F8C-BEA3-ECF08A8A40E6}" dt="2024-06-13T05:41:38.244" v="162" actId="113"/>
          <ac:spMkLst>
            <pc:docMk/>
            <pc:sldMk cId="2596679196" sldId="259"/>
            <ac:spMk id="2" creationId="{699065EF-3387-0375-FA58-1B500B44275A}"/>
          </ac:spMkLst>
        </pc:spChg>
        <pc:spChg chg="mod">
          <ac:chgData name="22-NTU-CS-1350" userId="55cb5c8d-98b6-4729-a185-9ac12cb246d7" providerId="ADAL" clId="{02ED0068-C670-4F8C-BEA3-ECF08A8A40E6}" dt="2024-06-13T05:43:32.063" v="194" actId="6549"/>
          <ac:spMkLst>
            <pc:docMk/>
            <pc:sldMk cId="2596679196" sldId="259"/>
            <ac:spMk id="3" creationId="{6174C1EC-2178-7E28-46A2-52CD264E1E8B}"/>
          </ac:spMkLst>
        </pc:spChg>
        <pc:spChg chg="del">
          <ac:chgData name="22-NTU-CS-1350" userId="55cb5c8d-98b6-4729-a185-9ac12cb246d7" providerId="ADAL" clId="{02ED0068-C670-4F8C-BEA3-ECF08A8A40E6}" dt="2024-06-13T03:29:50.523" v="1" actId="26606"/>
          <ac:spMkLst>
            <pc:docMk/>
            <pc:sldMk cId="2596679196" sldId="259"/>
            <ac:spMk id="16" creationId="{E8A8EAB8-D2FF-444D-B34B-7D32F106AD0E}"/>
          </ac:spMkLst>
        </pc:spChg>
        <pc:spChg chg="add del">
          <ac:chgData name="22-NTU-CS-1350" userId="55cb5c8d-98b6-4729-a185-9ac12cb246d7" providerId="ADAL" clId="{02ED0068-C670-4F8C-BEA3-ECF08A8A40E6}" dt="2024-06-13T03:30:04.383" v="2" actId="26606"/>
          <ac:spMkLst>
            <pc:docMk/>
            <pc:sldMk cId="2596679196" sldId="259"/>
            <ac:spMk id="25" creationId="{A7AE9375-4664-4DB2-922D-2782A6E439AC}"/>
          </ac:spMkLst>
        </pc:spChg>
        <pc:spChg chg="add del">
          <ac:chgData name="22-NTU-CS-1350" userId="55cb5c8d-98b6-4729-a185-9ac12cb246d7" providerId="ADAL" clId="{02ED0068-C670-4F8C-BEA3-ECF08A8A40E6}" dt="2024-06-13T03:30:04.383" v="2" actId="26606"/>
          <ac:spMkLst>
            <pc:docMk/>
            <pc:sldMk cId="2596679196" sldId="259"/>
            <ac:spMk id="29" creationId="{9DD005C1-8C51-42D6-9BEE-B9B83849743D}"/>
          </ac:spMkLst>
        </pc:spChg>
        <pc:spChg chg="add del">
          <ac:chgData name="22-NTU-CS-1350" userId="55cb5c8d-98b6-4729-a185-9ac12cb246d7" providerId="ADAL" clId="{02ED0068-C670-4F8C-BEA3-ECF08A8A40E6}" dt="2024-06-13T05:30:36.250" v="72" actId="26606"/>
          <ac:spMkLst>
            <pc:docMk/>
            <pc:sldMk cId="2596679196" sldId="259"/>
            <ac:spMk id="34" creationId="{E8A8EAB8-D2FF-444D-B34B-7D32F106AD0E}"/>
          </ac:spMkLst>
        </pc:spChg>
        <pc:spChg chg="add del">
          <ac:chgData name="22-NTU-CS-1350" userId="55cb5c8d-98b6-4729-a185-9ac12cb246d7" providerId="ADAL" clId="{02ED0068-C670-4F8C-BEA3-ECF08A8A40E6}" dt="2024-06-13T05:30:47.202" v="73" actId="26606"/>
          <ac:spMkLst>
            <pc:docMk/>
            <pc:sldMk cId="2596679196" sldId="259"/>
            <ac:spMk id="44" creationId="{3ECBE1F1-D69B-4AFA-ABD5-8E41720EF6DE}"/>
          </ac:spMkLst>
        </pc:spChg>
        <pc:spChg chg="add del">
          <ac:chgData name="22-NTU-CS-1350" userId="55cb5c8d-98b6-4729-a185-9ac12cb246d7" providerId="ADAL" clId="{02ED0068-C670-4F8C-BEA3-ECF08A8A40E6}" dt="2024-06-13T05:30:47.202" v="73" actId="26606"/>
          <ac:spMkLst>
            <pc:docMk/>
            <pc:sldMk cId="2596679196" sldId="259"/>
            <ac:spMk id="46" creationId="{603A6265-E10C-4B85-9C20-E75FCAF9CC63}"/>
          </ac:spMkLst>
        </pc:spChg>
        <pc:spChg chg="add del">
          <ac:chgData name="22-NTU-CS-1350" userId="55cb5c8d-98b6-4729-a185-9ac12cb246d7" providerId="ADAL" clId="{02ED0068-C670-4F8C-BEA3-ECF08A8A40E6}" dt="2024-06-13T05:33:29.116" v="77" actId="26606"/>
          <ac:spMkLst>
            <pc:docMk/>
            <pc:sldMk cId="2596679196" sldId="259"/>
            <ac:spMk id="51" creationId="{9AA72BD9-2C5A-4EDC-931F-5AA08EACA0F3}"/>
          </ac:spMkLst>
        </pc:spChg>
        <pc:spChg chg="add del">
          <ac:chgData name="22-NTU-CS-1350" userId="55cb5c8d-98b6-4729-a185-9ac12cb246d7" providerId="ADAL" clId="{02ED0068-C670-4F8C-BEA3-ECF08A8A40E6}" dt="2024-06-13T05:33:29.116" v="77" actId="26606"/>
          <ac:spMkLst>
            <pc:docMk/>
            <pc:sldMk cId="2596679196" sldId="259"/>
            <ac:spMk id="53" creationId="{DD3981AC-7B61-4947-BCF3-F7AA7FA385B9}"/>
          </ac:spMkLst>
        </pc:spChg>
        <pc:spChg chg="add del">
          <ac:chgData name="22-NTU-CS-1350" userId="55cb5c8d-98b6-4729-a185-9ac12cb246d7" providerId="ADAL" clId="{02ED0068-C670-4F8C-BEA3-ECF08A8A40E6}" dt="2024-06-13T05:33:29.116" v="77" actId="26606"/>
          <ac:spMkLst>
            <pc:docMk/>
            <pc:sldMk cId="2596679196" sldId="259"/>
            <ac:spMk id="55" creationId="{55D4142C-5077-457F-A6AD-3FECFDB39685}"/>
          </ac:spMkLst>
        </pc:spChg>
        <pc:spChg chg="add del">
          <ac:chgData name="22-NTU-CS-1350" userId="55cb5c8d-98b6-4729-a185-9ac12cb246d7" providerId="ADAL" clId="{02ED0068-C670-4F8C-BEA3-ECF08A8A40E6}" dt="2024-06-13T05:33:29.116" v="77" actId="26606"/>
          <ac:spMkLst>
            <pc:docMk/>
            <pc:sldMk cId="2596679196" sldId="259"/>
            <ac:spMk id="57" creationId="{7A5F0580-5EE9-419F-96EE-B6529EF6E7D0}"/>
          </ac:spMkLst>
        </pc:spChg>
        <pc:spChg chg="add">
          <ac:chgData name="22-NTU-CS-1350" userId="55cb5c8d-98b6-4729-a185-9ac12cb246d7" providerId="ADAL" clId="{02ED0068-C670-4F8C-BEA3-ECF08A8A40E6}" dt="2024-06-13T05:33:29.116" v="77" actId="26606"/>
          <ac:spMkLst>
            <pc:docMk/>
            <pc:sldMk cId="2596679196" sldId="259"/>
            <ac:spMk id="3081" creationId="{9AA72BD9-2C5A-4EDC-931F-5AA08EACA0F3}"/>
          </ac:spMkLst>
        </pc:spChg>
        <pc:spChg chg="add">
          <ac:chgData name="22-NTU-CS-1350" userId="55cb5c8d-98b6-4729-a185-9ac12cb246d7" providerId="ADAL" clId="{02ED0068-C670-4F8C-BEA3-ECF08A8A40E6}" dt="2024-06-13T05:33:29.116" v="77" actId="26606"/>
          <ac:spMkLst>
            <pc:docMk/>
            <pc:sldMk cId="2596679196" sldId="259"/>
            <ac:spMk id="3083" creationId="{DD3981AC-7B61-4947-BCF3-F7AA7FA385B9}"/>
          </ac:spMkLst>
        </pc:spChg>
        <pc:spChg chg="add">
          <ac:chgData name="22-NTU-CS-1350" userId="55cb5c8d-98b6-4729-a185-9ac12cb246d7" providerId="ADAL" clId="{02ED0068-C670-4F8C-BEA3-ECF08A8A40E6}" dt="2024-06-13T05:33:29.116" v="77" actId="26606"/>
          <ac:spMkLst>
            <pc:docMk/>
            <pc:sldMk cId="2596679196" sldId="259"/>
            <ac:spMk id="3085" creationId="{55D4142C-5077-457F-A6AD-3FECFDB39685}"/>
          </ac:spMkLst>
        </pc:spChg>
        <pc:spChg chg="add">
          <ac:chgData name="22-NTU-CS-1350" userId="55cb5c8d-98b6-4729-a185-9ac12cb246d7" providerId="ADAL" clId="{02ED0068-C670-4F8C-BEA3-ECF08A8A40E6}" dt="2024-06-13T05:33:29.116" v="77" actId="26606"/>
          <ac:spMkLst>
            <pc:docMk/>
            <pc:sldMk cId="2596679196" sldId="259"/>
            <ac:spMk id="3087" creationId="{7A5F0580-5EE9-419F-96EE-B6529EF6E7D0}"/>
          </ac:spMkLst>
        </pc:spChg>
        <pc:picChg chg="del">
          <ac:chgData name="22-NTU-CS-1350" userId="55cb5c8d-98b6-4729-a185-9ac12cb246d7" providerId="ADAL" clId="{02ED0068-C670-4F8C-BEA3-ECF08A8A40E6}" dt="2024-06-13T03:29:41.716" v="0" actId="478"/>
          <ac:picMkLst>
            <pc:docMk/>
            <pc:sldMk cId="2596679196" sldId="259"/>
            <ac:picMk id="5" creationId="{53C66134-C575-7258-CB5E-79E32DCA8A56}"/>
          </ac:picMkLst>
        </pc:picChg>
        <pc:picChg chg="add del mod">
          <ac:chgData name="22-NTU-CS-1350" userId="55cb5c8d-98b6-4729-a185-9ac12cb246d7" providerId="ADAL" clId="{02ED0068-C670-4F8C-BEA3-ECF08A8A40E6}" dt="2024-06-13T05:33:20.687" v="75" actId="478"/>
          <ac:picMkLst>
            <pc:docMk/>
            <pc:sldMk cId="2596679196" sldId="259"/>
            <ac:picMk id="40" creationId="{B5C6031F-8F20-AFE0-C0C5-C693BED0BA4A}"/>
          </ac:picMkLst>
        </pc:picChg>
        <pc:picChg chg="add del">
          <ac:chgData name="22-NTU-CS-1350" userId="55cb5c8d-98b6-4729-a185-9ac12cb246d7" providerId="ADAL" clId="{02ED0068-C670-4F8C-BEA3-ECF08A8A40E6}" dt="2024-06-13T05:33:20.687" v="75" actId="478"/>
          <ac:picMkLst>
            <pc:docMk/>
            <pc:sldMk cId="2596679196" sldId="259"/>
            <ac:picMk id="3074" creationId="{2A009C12-7490-B5FF-AF0F-94CCE555ABAE}"/>
          </ac:picMkLst>
        </pc:picChg>
        <pc:picChg chg="add mod ord">
          <ac:chgData name="22-NTU-CS-1350" userId="55cb5c8d-98b6-4729-a185-9ac12cb246d7" providerId="ADAL" clId="{02ED0068-C670-4F8C-BEA3-ECF08A8A40E6}" dt="2024-06-13T05:33:29.116" v="77" actId="26606"/>
          <ac:picMkLst>
            <pc:docMk/>
            <pc:sldMk cId="2596679196" sldId="259"/>
            <ac:picMk id="3076" creationId="{4A8B546C-9A6C-6FA2-30FB-D7F7A1D4C8FA}"/>
          </ac:picMkLst>
        </pc:picChg>
        <pc:cxnChg chg="del">
          <ac:chgData name="22-NTU-CS-1350" userId="55cb5c8d-98b6-4729-a185-9ac12cb246d7" providerId="ADAL" clId="{02ED0068-C670-4F8C-BEA3-ECF08A8A40E6}" dt="2024-06-13T03:29:50.523" v="1" actId="26606"/>
          <ac:cxnSpMkLst>
            <pc:docMk/>
            <pc:sldMk cId="2596679196" sldId="259"/>
            <ac:cxnSpMk id="18" creationId="{EEA38897-7BA3-4408-8083-3235339C4A60}"/>
          </ac:cxnSpMkLst>
        </pc:cxnChg>
        <pc:cxnChg chg="del">
          <ac:chgData name="22-NTU-CS-1350" userId="55cb5c8d-98b6-4729-a185-9ac12cb246d7" providerId="ADAL" clId="{02ED0068-C670-4F8C-BEA3-ECF08A8A40E6}" dt="2024-06-13T03:29:50.523" v="1" actId="26606"/>
          <ac:cxnSpMkLst>
            <pc:docMk/>
            <pc:sldMk cId="2596679196" sldId="259"/>
            <ac:cxnSpMk id="20" creationId="{F11AD06B-AB20-4097-8606-5DA00DBACE88}"/>
          </ac:cxnSpMkLst>
        </pc:cxnChg>
        <pc:cxnChg chg="add del">
          <ac:chgData name="22-NTU-CS-1350" userId="55cb5c8d-98b6-4729-a185-9ac12cb246d7" providerId="ADAL" clId="{02ED0068-C670-4F8C-BEA3-ECF08A8A40E6}" dt="2024-06-13T03:30:04.383" v="2" actId="26606"/>
          <ac:cxnSpMkLst>
            <pc:docMk/>
            <pc:sldMk cId="2596679196" sldId="259"/>
            <ac:cxnSpMk id="27" creationId="{EE504C98-6397-41C1-A8D8-2D9C4ED307E0}"/>
          </ac:cxnSpMkLst>
        </pc:cxnChg>
        <pc:cxnChg chg="add del">
          <ac:chgData name="22-NTU-CS-1350" userId="55cb5c8d-98b6-4729-a185-9ac12cb246d7" providerId="ADAL" clId="{02ED0068-C670-4F8C-BEA3-ECF08A8A40E6}" dt="2024-06-13T05:30:36.250" v="72" actId="26606"/>
          <ac:cxnSpMkLst>
            <pc:docMk/>
            <pc:sldMk cId="2596679196" sldId="259"/>
            <ac:cxnSpMk id="36" creationId="{067633D1-6EE6-4118-B9F0-B363477BEE7A}"/>
          </ac:cxnSpMkLst>
        </pc:cxnChg>
        <pc:cxnChg chg="add del">
          <ac:chgData name="22-NTU-CS-1350" userId="55cb5c8d-98b6-4729-a185-9ac12cb246d7" providerId="ADAL" clId="{02ED0068-C670-4F8C-BEA3-ECF08A8A40E6}" dt="2024-06-13T05:30:36.250" v="72" actId="26606"/>
          <ac:cxnSpMkLst>
            <pc:docMk/>
            <pc:sldMk cId="2596679196" sldId="259"/>
            <ac:cxnSpMk id="38" creationId="{4AD7FFC6-42A9-49CB-B5E9-B3F6B038331B}"/>
          </ac:cxnSpMkLst>
        </pc:cxnChg>
      </pc:sldChg>
      <pc:sldChg chg="addSp delSp modSp mod">
        <pc:chgData name="22-NTU-CS-1350" userId="55cb5c8d-98b6-4729-a185-9ac12cb246d7" providerId="ADAL" clId="{02ED0068-C670-4F8C-BEA3-ECF08A8A40E6}" dt="2024-06-13T05:42:28.465" v="166" actId="108"/>
        <pc:sldMkLst>
          <pc:docMk/>
          <pc:sldMk cId="2136092110" sldId="260"/>
        </pc:sldMkLst>
        <pc:spChg chg="mod">
          <ac:chgData name="22-NTU-CS-1350" userId="55cb5c8d-98b6-4729-a185-9ac12cb246d7" providerId="ADAL" clId="{02ED0068-C670-4F8C-BEA3-ECF08A8A40E6}" dt="2024-06-13T05:42:28.465" v="166" actId="108"/>
          <ac:spMkLst>
            <pc:docMk/>
            <pc:sldMk cId="2136092110" sldId="260"/>
            <ac:spMk id="2" creationId="{B703D46D-D14C-AAB9-BFE3-579010F272FA}"/>
          </ac:spMkLst>
        </pc:spChg>
        <pc:spChg chg="mod">
          <ac:chgData name="22-NTU-CS-1350" userId="55cb5c8d-98b6-4729-a185-9ac12cb246d7" providerId="ADAL" clId="{02ED0068-C670-4F8C-BEA3-ECF08A8A40E6}" dt="2024-06-13T05:38:16.787" v="116" actId="26606"/>
          <ac:spMkLst>
            <pc:docMk/>
            <pc:sldMk cId="2136092110" sldId="260"/>
            <ac:spMk id="3" creationId="{B3C3FB13-2988-3BBF-E67D-119EC1AE84B4}"/>
          </ac:spMkLst>
        </pc:spChg>
        <pc:spChg chg="del">
          <ac:chgData name="22-NTU-CS-1350" userId="55cb5c8d-98b6-4729-a185-9ac12cb246d7" providerId="ADAL" clId="{02ED0068-C670-4F8C-BEA3-ECF08A8A40E6}" dt="2024-06-13T03:30:14.605" v="4" actId="26606"/>
          <ac:spMkLst>
            <pc:docMk/>
            <pc:sldMk cId="2136092110" sldId="260"/>
            <ac:spMk id="14" creationId="{A7AE9375-4664-4DB2-922D-2782A6E439AC}"/>
          </ac:spMkLst>
        </pc:spChg>
        <pc:spChg chg="del">
          <ac:chgData name="22-NTU-CS-1350" userId="55cb5c8d-98b6-4729-a185-9ac12cb246d7" providerId="ADAL" clId="{02ED0068-C670-4F8C-BEA3-ECF08A8A40E6}" dt="2024-06-13T03:30:14.605" v="4" actId="26606"/>
          <ac:spMkLst>
            <pc:docMk/>
            <pc:sldMk cId="2136092110" sldId="260"/>
            <ac:spMk id="16" creationId="{9DD005C1-8C51-42D6-9BEE-B9B83849743D}"/>
          </ac:spMkLst>
        </pc:spChg>
        <pc:spChg chg="add del">
          <ac:chgData name="22-NTU-CS-1350" userId="55cb5c8d-98b6-4729-a185-9ac12cb246d7" providerId="ADAL" clId="{02ED0068-C670-4F8C-BEA3-ECF08A8A40E6}" dt="2024-06-13T05:38:16.787" v="116" actId="26606"/>
          <ac:spMkLst>
            <pc:docMk/>
            <pc:sldMk cId="2136092110" sldId="260"/>
            <ac:spMk id="21" creationId="{E8A8EAB8-D2FF-444D-B34B-7D32F106AD0E}"/>
          </ac:spMkLst>
        </pc:spChg>
        <pc:spChg chg="add del">
          <ac:chgData name="22-NTU-CS-1350" userId="55cb5c8d-98b6-4729-a185-9ac12cb246d7" providerId="ADAL" clId="{02ED0068-C670-4F8C-BEA3-ECF08A8A40E6}" dt="2024-06-13T05:38:16.780" v="115" actId="26606"/>
          <ac:spMkLst>
            <pc:docMk/>
            <pc:sldMk cId="2136092110" sldId="260"/>
            <ac:spMk id="30" creationId="{B95B9BA8-1D69-4796-85F5-B6D0BD52354B}"/>
          </ac:spMkLst>
        </pc:spChg>
        <pc:spChg chg="add">
          <ac:chgData name="22-NTU-CS-1350" userId="55cb5c8d-98b6-4729-a185-9ac12cb246d7" providerId="ADAL" clId="{02ED0068-C670-4F8C-BEA3-ECF08A8A40E6}" dt="2024-06-13T05:38:16.787" v="116" actId="26606"/>
          <ac:spMkLst>
            <pc:docMk/>
            <pc:sldMk cId="2136092110" sldId="260"/>
            <ac:spMk id="40" creationId="{E8A8EAB8-D2FF-444D-B34B-7D32F106AD0E}"/>
          </ac:spMkLst>
        </pc:spChg>
        <pc:grpChg chg="add del">
          <ac:chgData name="22-NTU-CS-1350" userId="55cb5c8d-98b6-4729-a185-9ac12cb246d7" providerId="ADAL" clId="{02ED0068-C670-4F8C-BEA3-ECF08A8A40E6}" dt="2024-06-13T05:38:16.780" v="115" actId="26606"/>
          <ac:grpSpMkLst>
            <pc:docMk/>
            <pc:sldMk cId="2136092110" sldId="260"/>
            <ac:grpSpMk id="32" creationId="{D44E3F87-3D58-4B03-86B2-15A5C5B9C964}"/>
          </ac:grpSpMkLst>
        </pc:grpChg>
        <pc:picChg chg="add mod">
          <ac:chgData name="22-NTU-CS-1350" userId="55cb5c8d-98b6-4729-a185-9ac12cb246d7" providerId="ADAL" clId="{02ED0068-C670-4F8C-BEA3-ECF08A8A40E6}" dt="2024-06-13T05:38:16.787" v="116" actId="26606"/>
          <ac:picMkLst>
            <pc:docMk/>
            <pc:sldMk cId="2136092110" sldId="260"/>
            <ac:picMk id="5" creationId="{A31B9C71-9F0A-3842-18E2-33FCF9CDB060}"/>
          </ac:picMkLst>
        </pc:picChg>
        <pc:cxnChg chg="del">
          <ac:chgData name="22-NTU-CS-1350" userId="55cb5c8d-98b6-4729-a185-9ac12cb246d7" providerId="ADAL" clId="{02ED0068-C670-4F8C-BEA3-ECF08A8A40E6}" dt="2024-06-13T03:30:14.605" v="4" actId="26606"/>
          <ac:cxnSpMkLst>
            <pc:docMk/>
            <pc:sldMk cId="2136092110" sldId="260"/>
            <ac:cxnSpMk id="15" creationId="{EE504C98-6397-41C1-A8D8-2D9C4ED307E0}"/>
          </ac:cxnSpMkLst>
        </pc:cxnChg>
        <pc:cxnChg chg="add del">
          <ac:chgData name="22-NTU-CS-1350" userId="55cb5c8d-98b6-4729-a185-9ac12cb246d7" providerId="ADAL" clId="{02ED0068-C670-4F8C-BEA3-ECF08A8A40E6}" dt="2024-06-13T05:38:16.787" v="116" actId="26606"/>
          <ac:cxnSpMkLst>
            <pc:docMk/>
            <pc:sldMk cId="2136092110" sldId="260"/>
            <ac:cxnSpMk id="23" creationId="{067633D1-6EE6-4118-B9F0-B363477BEE7A}"/>
          </ac:cxnSpMkLst>
        </pc:cxnChg>
        <pc:cxnChg chg="add del">
          <ac:chgData name="22-NTU-CS-1350" userId="55cb5c8d-98b6-4729-a185-9ac12cb246d7" providerId="ADAL" clId="{02ED0068-C670-4F8C-BEA3-ECF08A8A40E6}" dt="2024-06-13T05:38:16.787" v="116" actId="26606"/>
          <ac:cxnSpMkLst>
            <pc:docMk/>
            <pc:sldMk cId="2136092110" sldId="260"/>
            <ac:cxnSpMk id="25" creationId="{4AD7FFC6-42A9-49CB-B5E9-B3F6B038331B}"/>
          </ac:cxnSpMkLst>
        </pc:cxnChg>
        <pc:cxnChg chg="add">
          <ac:chgData name="22-NTU-CS-1350" userId="55cb5c8d-98b6-4729-a185-9ac12cb246d7" providerId="ADAL" clId="{02ED0068-C670-4F8C-BEA3-ECF08A8A40E6}" dt="2024-06-13T05:38:16.787" v="116" actId="26606"/>
          <ac:cxnSpMkLst>
            <pc:docMk/>
            <pc:sldMk cId="2136092110" sldId="260"/>
            <ac:cxnSpMk id="34" creationId="{F11AD06B-AB20-4097-8606-5DA00DBACE88}"/>
          </ac:cxnSpMkLst>
        </pc:cxnChg>
        <pc:cxnChg chg="add">
          <ac:chgData name="22-NTU-CS-1350" userId="55cb5c8d-98b6-4729-a185-9ac12cb246d7" providerId="ADAL" clId="{02ED0068-C670-4F8C-BEA3-ECF08A8A40E6}" dt="2024-06-13T05:38:16.787" v="116" actId="26606"/>
          <ac:cxnSpMkLst>
            <pc:docMk/>
            <pc:sldMk cId="2136092110" sldId="260"/>
            <ac:cxnSpMk id="41" creationId="{EEA38897-7BA3-4408-8083-3235339C4A60}"/>
          </ac:cxnSpMkLst>
        </pc:cxnChg>
      </pc:sldChg>
      <pc:sldChg chg="addSp delSp modSp mod">
        <pc:chgData name="22-NTU-CS-1350" userId="55cb5c8d-98b6-4729-a185-9ac12cb246d7" providerId="ADAL" clId="{02ED0068-C670-4F8C-BEA3-ECF08A8A40E6}" dt="2024-06-13T06:07:43.496" v="273" actId="20577"/>
        <pc:sldMkLst>
          <pc:docMk/>
          <pc:sldMk cId="901906482" sldId="261"/>
        </pc:sldMkLst>
        <pc:spChg chg="mod">
          <ac:chgData name="22-NTU-CS-1350" userId="55cb5c8d-98b6-4729-a185-9ac12cb246d7" providerId="ADAL" clId="{02ED0068-C670-4F8C-BEA3-ECF08A8A40E6}" dt="2024-06-13T05:41:46.274" v="163" actId="108"/>
          <ac:spMkLst>
            <pc:docMk/>
            <pc:sldMk cId="901906482" sldId="261"/>
            <ac:spMk id="2" creationId="{CC1EFF9A-0A93-E8BD-39F1-8437EF8B4ACF}"/>
          </ac:spMkLst>
        </pc:spChg>
        <pc:spChg chg="mod">
          <ac:chgData name="22-NTU-CS-1350" userId="55cb5c8d-98b6-4729-a185-9ac12cb246d7" providerId="ADAL" clId="{02ED0068-C670-4F8C-BEA3-ECF08A8A40E6}" dt="2024-06-13T06:07:43.496" v="273" actId="20577"/>
          <ac:spMkLst>
            <pc:docMk/>
            <pc:sldMk cId="901906482" sldId="261"/>
            <ac:spMk id="3" creationId="{7959C45F-A6BF-2020-EB3C-6656820E159A}"/>
          </ac:spMkLst>
        </pc:spChg>
        <pc:spChg chg="del">
          <ac:chgData name="22-NTU-CS-1350" userId="55cb5c8d-98b6-4729-a185-9ac12cb246d7" providerId="ADAL" clId="{02ED0068-C670-4F8C-BEA3-ECF08A8A40E6}" dt="2024-06-13T03:30:10.066" v="3" actId="26606"/>
          <ac:spMkLst>
            <pc:docMk/>
            <pc:sldMk cId="901906482" sldId="261"/>
            <ac:spMk id="8" creationId="{A7AE9375-4664-4DB2-922D-2782A6E439AC}"/>
          </ac:spMkLst>
        </pc:spChg>
        <pc:spChg chg="del">
          <ac:chgData name="22-NTU-CS-1350" userId="55cb5c8d-98b6-4729-a185-9ac12cb246d7" providerId="ADAL" clId="{02ED0068-C670-4F8C-BEA3-ECF08A8A40E6}" dt="2024-06-13T03:30:10.066" v="3" actId="26606"/>
          <ac:spMkLst>
            <pc:docMk/>
            <pc:sldMk cId="901906482" sldId="261"/>
            <ac:spMk id="20" creationId="{9DD005C1-8C51-42D6-9BEE-B9B83849743D}"/>
          </ac:spMkLst>
        </pc:spChg>
        <pc:spChg chg="add del">
          <ac:chgData name="22-NTU-CS-1350" userId="55cb5c8d-98b6-4729-a185-9ac12cb246d7" providerId="ADAL" clId="{02ED0068-C670-4F8C-BEA3-ECF08A8A40E6}" dt="2024-06-13T05:35:19.883" v="90" actId="26606"/>
          <ac:spMkLst>
            <pc:docMk/>
            <pc:sldMk cId="901906482" sldId="261"/>
            <ac:spMk id="25" creationId="{E8A8EAB8-D2FF-444D-B34B-7D32F106AD0E}"/>
          </ac:spMkLst>
        </pc:spChg>
        <pc:spChg chg="add del">
          <ac:chgData name="22-NTU-CS-1350" userId="55cb5c8d-98b6-4729-a185-9ac12cb246d7" providerId="ADAL" clId="{02ED0068-C670-4F8C-BEA3-ECF08A8A40E6}" dt="2024-06-13T05:35:01.575" v="87" actId="26606"/>
          <ac:spMkLst>
            <pc:docMk/>
            <pc:sldMk cId="901906482" sldId="261"/>
            <ac:spMk id="34" creationId="{9AA72BD9-2C5A-4EDC-931F-5AA08EACA0F3}"/>
          </ac:spMkLst>
        </pc:spChg>
        <pc:spChg chg="add del">
          <ac:chgData name="22-NTU-CS-1350" userId="55cb5c8d-98b6-4729-a185-9ac12cb246d7" providerId="ADAL" clId="{02ED0068-C670-4F8C-BEA3-ECF08A8A40E6}" dt="2024-06-13T05:39:26.609" v="122" actId="26606"/>
          <ac:spMkLst>
            <pc:docMk/>
            <pc:sldMk cId="901906482" sldId="261"/>
            <ac:spMk id="35" creationId="{135FA909-3F24-448C-A8BC-7CF77F62F84F}"/>
          </ac:spMkLst>
        </pc:spChg>
        <pc:spChg chg="add del">
          <ac:chgData name="22-NTU-CS-1350" userId="55cb5c8d-98b6-4729-a185-9ac12cb246d7" providerId="ADAL" clId="{02ED0068-C670-4F8C-BEA3-ECF08A8A40E6}" dt="2024-06-13T05:35:01.575" v="87" actId="26606"/>
          <ac:spMkLst>
            <pc:docMk/>
            <pc:sldMk cId="901906482" sldId="261"/>
            <ac:spMk id="36" creationId="{DD3981AC-7B61-4947-BCF3-F7AA7FA385B9}"/>
          </ac:spMkLst>
        </pc:spChg>
        <pc:spChg chg="add del">
          <ac:chgData name="22-NTU-CS-1350" userId="55cb5c8d-98b6-4729-a185-9ac12cb246d7" providerId="ADAL" clId="{02ED0068-C670-4F8C-BEA3-ECF08A8A40E6}" dt="2024-06-13T05:35:01.575" v="87" actId="26606"/>
          <ac:spMkLst>
            <pc:docMk/>
            <pc:sldMk cId="901906482" sldId="261"/>
            <ac:spMk id="38" creationId="{55D4142C-5077-457F-A6AD-3FECFDB39685}"/>
          </ac:spMkLst>
        </pc:spChg>
        <pc:spChg chg="add del">
          <ac:chgData name="22-NTU-CS-1350" userId="55cb5c8d-98b6-4729-a185-9ac12cb246d7" providerId="ADAL" clId="{02ED0068-C670-4F8C-BEA3-ECF08A8A40E6}" dt="2024-06-13T05:35:01.575" v="87" actId="26606"/>
          <ac:spMkLst>
            <pc:docMk/>
            <pc:sldMk cId="901906482" sldId="261"/>
            <ac:spMk id="40" creationId="{7A5F0580-5EE9-419F-96EE-B6529EF6E7D0}"/>
          </ac:spMkLst>
        </pc:spChg>
        <pc:spChg chg="add">
          <ac:chgData name="22-NTU-CS-1350" userId="55cb5c8d-98b6-4729-a185-9ac12cb246d7" providerId="ADAL" clId="{02ED0068-C670-4F8C-BEA3-ECF08A8A40E6}" dt="2024-06-13T05:39:26.609" v="122" actId="26606"/>
          <ac:spMkLst>
            <pc:docMk/>
            <pc:sldMk cId="901906482" sldId="261"/>
            <ac:spMk id="44" creationId="{E8A8EAB8-D2FF-444D-B34B-7D32F106AD0E}"/>
          </ac:spMkLst>
        </pc:spChg>
        <pc:grpChg chg="add del">
          <ac:chgData name="22-NTU-CS-1350" userId="55cb5c8d-98b6-4729-a185-9ac12cb246d7" providerId="ADAL" clId="{02ED0068-C670-4F8C-BEA3-ECF08A8A40E6}" dt="2024-06-13T05:39:26.609" v="122" actId="26606"/>
          <ac:grpSpMkLst>
            <pc:docMk/>
            <pc:sldMk cId="901906482" sldId="261"/>
            <ac:grpSpMk id="37" creationId="{8B60959F-9B69-4520-A16E-EA6BECC747D6}"/>
          </ac:grpSpMkLst>
        </pc:grpChg>
        <pc:picChg chg="add del mod ord">
          <ac:chgData name="22-NTU-CS-1350" userId="55cb5c8d-98b6-4729-a185-9ac12cb246d7" providerId="ADAL" clId="{02ED0068-C670-4F8C-BEA3-ECF08A8A40E6}" dt="2024-06-13T05:35:02.103" v="89"/>
          <ac:picMkLst>
            <pc:docMk/>
            <pc:sldMk cId="901906482" sldId="261"/>
            <ac:picMk id="5" creationId="{632C148B-2861-5671-CEF6-85E2CB1357E9}"/>
          </ac:picMkLst>
        </pc:picChg>
        <pc:picChg chg="add mod">
          <ac:chgData name="22-NTU-CS-1350" userId="55cb5c8d-98b6-4729-a185-9ac12cb246d7" providerId="ADAL" clId="{02ED0068-C670-4F8C-BEA3-ECF08A8A40E6}" dt="2024-06-13T05:39:31.460" v="123" actId="1076"/>
          <ac:picMkLst>
            <pc:docMk/>
            <pc:sldMk cId="901906482" sldId="261"/>
            <ac:picMk id="31" creationId="{CAA4CAC9-3BDB-503A-08FE-1C61B5F4AC7A}"/>
          </ac:picMkLst>
        </pc:picChg>
        <pc:cxnChg chg="del">
          <ac:chgData name="22-NTU-CS-1350" userId="55cb5c8d-98b6-4729-a185-9ac12cb246d7" providerId="ADAL" clId="{02ED0068-C670-4F8C-BEA3-ECF08A8A40E6}" dt="2024-06-13T03:30:10.066" v="3" actId="26606"/>
          <ac:cxnSpMkLst>
            <pc:docMk/>
            <pc:sldMk cId="901906482" sldId="261"/>
            <ac:cxnSpMk id="19" creationId="{EE504C98-6397-41C1-A8D8-2D9C4ED307E0}"/>
          </ac:cxnSpMkLst>
        </pc:cxnChg>
        <pc:cxnChg chg="add del">
          <ac:chgData name="22-NTU-CS-1350" userId="55cb5c8d-98b6-4729-a185-9ac12cb246d7" providerId="ADAL" clId="{02ED0068-C670-4F8C-BEA3-ECF08A8A40E6}" dt="2024-06-13T05:35:19.883" v="90" actId="26606"/>
          <ac:cxnSpMkLst>
            <pc:docMk/>
            <pc:sldMk cId="901906482" sldId="261"/>
            <ac:cxnSpMk id="27" creationId="{067633D1-6EE6-4118-B9F0-B363477BEE7A}"/>
          </ac:cxnSpMkLst>
        </pc:cxnChg>
        <pc:cxnChg chg="add del">
          <ac:chgData name="22-NTU-CS-1350" userId="55cb5c8d-98b6-4729-a185-9ac12cb246d7" providerId="ADAL" clId="{02ED0068-C670-4F8C-BEA3-ECF08A8A40E6}" dt="2024-06-13T05:35:19.883" v="90" actId="26606"/>
          <ac:cxnSpMkLst>
            <pc:docMk/>
            <pc:sldMk cId="901906482" sldId="261"/>
            <ac:cxnSpMk id="29" creationId="{4AD7FFC6-42A9-49CB-B5E9-B3F6B038331B}"/>
          </ac:cxnSpMkLst>
        </pc:cxnChg>
        <pc:cxnChg chg="add">
          <ac:chgData name="22-NTU-CS-1350" userId="55cb5c8d-98b6-4729-a185-9ac12cb246d7" providerId="ADAL" clId="{02ED0068-C670-4F8C-BEA3-ECF08A8A40E6}" dt="2024-06-13T05:39:26.609" v="122" actId="26606"/>
          <ac:cxnSpMkLst>
            <pc:docMk/>
            <pc:sldMk cId="901906482" sldId="261"/>
            <ac:cxnSpMk id="46" creationId="{EEA38897-7BA3-4408-8083-3235339C4A60}"/>
          </ac:cxnSpMkLst>
        </pc:cxnChg>
        <pc:cxnChg chg="add">
          <ac:chgData name="22-NTU-CS-1350" userId="55cb5c8d-98b6-4729-a185-9ac12cb246d7" providerId="ADAL" clId="{02ED0068-C670-4F8C-BEA3-ECF08A8A40E6}" dt="2024-06-13T05:39:26.609" v="122" actId="26606"/>
          <ac:cxnSpMkLst>
            <pc:docMk/>
            <pc:sldMk cId="901906482" sldId="261"/>
            <ac:cxnSpMk id="48" creationId="{F11AD06B-AB20-4097-8606-5DA00DBACE88}"/>
          </ac:cxnSpMkLst>
        </pc:cxnChg>
      </pc:sldChg>
      <pc:sldChg chg="addSp delSp modSp mod setBg">
        <pc:chgData name="22-NTU-CS-1350" userId="55cb5c8d-98b6-4729-a185-9ac12cb246d7" providerId="ADAL" clId="{02ED0068-C670-4F8C-BEA3-ECF08A8A40E6}" dt="2024-06-13T05:44:09.795" v="228" actId="5793"/>
        <pc:sldMkLst>
          <pc:docMk/>
          <pc:sldMk cId="2545811818" sldId="262"/>
        </pc:sldMkLst>
        <pc:spChg chg="mod ord">
          <ac:chgData name="22-NTU-CS-1350" userId="55cb5c8d-98b6-4729-a185-9ac12cb246d7" providerId="ADAL" clId="{02ED0068-C670-4F8C-BEA3-ECF08A8A40E6}" dt="2024-06-13T05:42:22.061" v="165" actId="113"/>
          <ac:spMkLst>
            <pc:docMk/>
            <pc:sldMk cId="2545811818" sldId="262"/>
            <ac:spMk id="2" creationId="{B2283BB3-E8B1-82CF-75A6-8B5AFA1C7652}"/>
          </ac:spMkLst>
        </pc:spChg>
        <pc:spChg chg="del mod">
          <ac:chgData name="22-NTU-CS-1350" userId="55cb5c8d-98b6-4729-a185-9ac12cb246d7" providerId="ADAL" clId="{02ED0068-C670-4F8C-BEA3-ECF08A8A40E6}" dt="2024-06-13T05:35:27.388" v="93"/>
          <ac:spMkLst>
            <pc:docMk/>
            <pc:sldMk cId="2545811818" sldId="262"/>
            <ac:spMk id="3" creationId="{CA2ABA5E-ADAC-35B0-CE41-0073C9ACCA0F}"/>
          </ac:spMkLst>
        </pc:spChg>
        <pc:spChg chg="add del">
          <ac:chgData name="22-NTU-CS-1350" userId="55cb5c8d-98b6-4729-a185-9ac12cb246d7" providerId="ADAL" clId="{02ED0068-C670-4F8C-BEA3-ECF08A8A40E6}" dt="2024-06-13T05:35:53.283" v="100" actId="26606"/>
          <ac:spMkLst>
            <pc:docMk/>
            <pc:sldMk cId="2545811818" sldId="262"/>
            <ac:spMk id="9" creationId="{230B0BE1-327E-407B-50DA-05373241D926}"/>
          </ac:spMkLst>
        </pc:spChg>
        <pc:spChg chg="add del">
          <ac:chgData name="22-NTU-CS-1350" userId="55cb5c8d-98b6-4729-a185-9ac12cb246d7" providerId="ADAL" clId="{02ED0068-C670-4F8C-BEA3-ECF08A8A40E6}" dt="2024-06-13T05:35:47.918" v="98" actId="26606"/>
          <ac:spMkLst>
            <pc:docMk/>
            <pc:sldMk cId="2545811818" sldId="262"/>
            <ac:spMk id="10" creationId="{7B1AB9FE-36F5-4FD1-9850-DB5C5AD4828F}"/>
          </ac:spMkLst>
        </pc:spChg>
        <pc:spChg chg="add del">
          <ac:chgData name="22-NTU-CS-1350" userId="55cb5c8d-98b6-4729-a185-9ac12cb246d7" providerId="ADAL" clId="{02ED0068-C670-4F8C-BEA3-ECF08A8A40E6}" dt="2024-06-13T05:35:47.918" v="98" actId="26606"/>
          <ac:spMkLst>
            <pc:docMk/>
            <pc:sldMk cId="2545811818" sldId="262"/>
            <ac:spMk id="12" creationId="{F489C2E0-4895-4B72-85EA-7EE9FAFFDC7E}"/>
          </ac:spMkLst>
        </pc:spChg>
        <pc:spChg chg="add del">
          <ac:chgData name="22-NTU-CS-1350" userId="55cb5c8d-98b6-4729-a185-9ac12cb246d7" providerId="ADAL" clId="{02ED0068-C670-4F8C-BEA3-ECF08A8A40E6}" dt="2024-06-13T05:35:53.283" v="100" actId="26606"/>
          <ac:spMkLst>
            <pc:docMk/>
            <pc:sldMk cId="2545811818" sldId="262"/>
            <ac:spMk id="14" creationId="{8161EA6B-09CA-445B-AB0D-8DF76FA92DEF}"/>
          </ac:spMkLst>
        </pc:spChg>
        <pc:spChg chg="add del">
          <ac:chgData name="22-NTU-CS-1350" userId="55cb5c8d-98b6-4729-a185-9ac12cb246d7" providerId="ADAL" clId="{02ED0068-C670-4F8C-BEA3-ECF08A8A40E6}" dt="2024-06-13T05:35:53.283" v="100" actId="26606"/>
          <ac:spMkLst>
            <pc:docMk/>
            <pc:sldMk cId="2545811818" sldId="262"/>
            <ac:spMk id="15" creationId="{D7A453D2-15D8-4403-815F-291FA16340D9}"/>
          </ac:spMkLst>
        </pc:spChg>
        <pc:spChg chg="add del">
          <ac:chgData name="22-NTU-CS-1350" userId="55cb5c8d-98b6-4729-a185-9ac12cb246d7" providerId="ADAL" clId="{02ED0068-C670-4F8C-BEA3-ECF08A8A40E6}" dt="2024-06-13T05:35:53.283" v="100" actId="26606"/>
          <ac:spMkLst>
            <pc:docMk/>
            <pc:sldMk cId="2545811818" sldId="262"/>
            <ac:spMk id="24" creationId="{B8114C98-A349-4111-A123-E8EAB86ABE30}"/>
          </ac:spMkLst>
        </pc:spChg>
        <pc:spChg chg="add del">
          <ac:chgData name="22-NTU-CS-1350" userId="55cb5c8d-98b6-4729-a185-9ac12cb246d7" providerId="ADAL" clId="{02ED0068-C670-4F8C-BEA3-ECF08A8A40E6}" dt="2024-06-13T05:35:53.283" v="100" actId="26606"/>
          <ac:spMkLst>
            <pc:docMk/>
            <pc:sldMk cId="2545811818" sldId="262"/>
            <ac:spMk id="38" creationId="{E2D3D3F2-ABBB-4453-B1C5-1BEBF7E4DD56}"/>
          </ac:spMkLst>
        </pc:spChg>
        <pc:spChg chg="add del">
          <ac:chgData name="22-NTU-CS-1350" userId="55cb5c8d-98b6-4729-a185-9ac12cb246d7" providerId="ADAL" clId="{02ED0068-C670-4F8C-BEA3-ECF08A8A40E6}" dt="2024-06-13T05:35:56.620" v="102" actId="26606"/>
          <ac:spMkLst>
            <pc:docMk/>
            <pc:sldMk cId="2545811818" sldId="262"/>
            <ac:spMk id="46" creationId="{9AA72BD9-2C5A-4EDC-931F-5AA08EACA0F3}"/>
          </ac:spMkLst>
        </pc:spChg>
        <pc:spChg chg="add del">
          <ac:chgData name="22-NTU-CS-1350" userId="55cb5c8d-98b6-4729-a185-9ac12cb246d7" providerId="ADAL" clId="{02ED0068-C670-4F8C-BEA3-ECF08A8A40E6}" dt="2024-06-13T05:35:56.620" v="102" actId="26606"/>
          <ac:spMkLst>
            <pc:docMk/>
            <pc:sldMk cId="2545811818" sldId="262"/>
            <ac:spMk id="47" creationId="{DD3981AC-7B61-4947-BCF3-F7AA7FA385B9}"/>
          </ac:spMkLst>
        </pc:spChg>
        <pc:spChg chg="add del">
          <ac:chgData name="22-NTU-CS-1350" userId="55cb5c8d-98b6-4729-a185-9ac12cb246d7" providerId="ADAL" clId="{02ED0068-C670-4F8C-BEA3-ECF08A8A40E6}" dt="2024-06-13T05:35:56.620" v="102" actId="26606"/>
          <ac:spMkLst>
            <pc:docMk/>
            <pc:sldMk cId="2545811818" sldId="262"/>
            <ac:spMk id="48" creationId="{55D4142C-5077-457F-A6AD-3FECFDB39685}"/>
          </ac:spMkLst>
        </pc:spChg>
        <pc:spChg chg="add del">
          <ac:chgData name="22-NTU-CS-1350" userId="55cb5c8d-98b6-4729-a185-9ac12cb246d7" providerId="ADAL" clId="{02ED0068-C670-4F8C-BEA3-ECF08A8A40E6}" dt="2024-06-13T05:35:56.620" v="102" actId="26606"/>
          <ac:spMkLst>
            <pc:docMk/>
            <pc:sldMk cId="2545811818" sldId="262"/>
            <ac:spMk id="49" creationId="{7A5F0580-5EE9-419F-96EE-B6529EF6E7D0}"/>
          </ac:spMkLst>
        </pc:spChg>
        <pc:spChg chg="add del">
          <ac:chgData name="22-NTU-CS-1350" userId="55cb5c8d-98b6-4729-a185-9ac12cb246d7" providerId="ADAL" clId="{02ED0068-C670-4F8C-BEA3-ECF08A8A40E6}" dt="2024-06-13T05:35:56.620" v="102" actId="26606"/>
          <ac:spMkLst>
            <pc:docMk/>
            <pc:sldMk cId="2545811818" sldId="262"/>
            <ac:spMk id="50" creationId="{4F8BFF9C-363D-D411-604F-5F90B1763F77}"/>
          </ac:spMkLst>
        </pc:spChg>
        <pc:spChg chg="add del">
          <ac:chgData name="22-NTU-CS-1350" userId="55cb5c8d-98b6-4729-a185-9ac12cb246d7" providerId="ADAL" clId="{02ED0068-C670-4F8C-BEA3-ECF08A8A40E6}" dt="2024-06-13T05:35:57.472" v="104" actId="26606"/>
          <ac:spMkLst>
            <pc:docMk/>
            <pc:sldMk cId="2545811818" sldId="262"/>
            <ac:spMk id="52" creationId="{B95B9BA8-1D69-4796-85F5-B6D0BD52354B}"/>
          </ac:spMkLst>
        </pc:spChg>
        <pc:spChg chg="add del">
          <ac:chgData name="22-NTU-CS-1350" userId="55cb5c8d-98b6-4729-a185-9ac12cb246d7" providerId="ADAL" clId="{02ED0068-C670-4F8C-BEA3-ECF08A8A40E6}" dt="2024-06-13T05:35:57.472" v="104" actId="26606"/>
          <ac:spMkLst>
            <pc:docMk/>
            <pc:sldMk cId="2545811818" sldId="262"/>
            <ac:spMk id="53" creationId="{4F4D17C3-3503-4307-1AB6-8763FC9D6CE7}"/>
          </ac:spMkLst>
        </pc:spChg>
        <pc:spChg chg="add del">
          <ac:chgData name="22-NTU-CS-1350" userId="55cb5c8d-98b6-4729-a185-9ac12cb246d7" providerId="ADAL" clId="{02ED0068-C670-4F8C-BEA3-ECF08A8A40E6}" dt="2024-06-13T05:36:09.301" v="106" actId="26606"/>
          <ac:spMkLst>
            <pc:docMk/>
            <pc:sldMk cId="2545811818" sldId="262"/>
            <ac:spMk id="58" creationId="{B250C39F-3F6C-4D53-86D2-7BC6B2FF609C}"/>
          </ac:spMkLst>
        </pc:spChg>
        <pc:spChg chg="add del">
          <ac:chgData name="22-NTU-CS-1350" userId="55cb5c8d-98b6-4729-a185-9ac12cb246d7" providerId="ADAL" clId="{02ED0068-C670-4F8C-BEA3-ECF08A8A40E6}" dt="2024-06-13T05:36:09.301" v="106" actId="26606"/>
          <ac:spMkLst>
            <pc:docMk/>
            <pc:sldMk cId="2545811818" sldId="262"/>
            <ac:spMk id="59" creationId="{70A48D59-8581-41F7-B529-F4617FE07A9A}"/>
          </ac:spMkLst>
        </pc:spChg>
        <pc:spChg chg="add del">
          <ac:chgData name="22-NTU-CS-1350" userId="55cb5c8d-98b6-4729-a185-9ac12cb246d7" providerId="ADAL" clId="{02ED0068-C670-4F8C-BEA3-ECF08A8A40E6}" dt="2024-06-13T05:36:09.301" v="106" actId="26606"/>
          <ac:spMkLst>
            <pc:docMk/>
            <pc:sldMk cId="2545811818" sldId="262"/>
            <ac:spMk id="60" creationId="{69EF959F-C33E-1941-2ECD-613ACECAB079}"/>
          </ac:spMkLst>
        </pc:spChg>
        <pc:spChg chg="add del">
          <ac:chgData name="22-NTU-CS-1350" userId="55cb5c8d-98b6-4729-a185-9ac12cb246d7" providerId="ADAL" clId="{02ED0068-C670-4F8C-BEA3-ECF08A8A40E6}" dt="2024-06-13T05:36:09.301" v="106" actId="26606"/>
          <ac:spMkLst>
            <pc:docMk/>
            <pc:sldMk cId="2545811818" sldId="262"/>
            <ac:spMk id="61" creationId="{9DD005C1-8C51-42D6-9BEE-B9B83849743D}"/>
          </ac:spMkLst>
        </pc:spChg>
        <pc:spChg chg="add">
          <ac:chgData name="22-NTU-CS-1350" userId="55cb5c8d-98b6-4729-a185-9ac12cb246d7" providerId="ADAL" clId="{02ED0068-C670-4F8C-BEA3-ECF08A8A40E6}" dt="2024-06-13T05:36:09.315" v="107" actId="26606"/>
          <ac:spMkLst>
            <pc:docMk/>
            <pc:sldMk cId="2545811818" sldId="262"/>
            <ac:spMk id="63" creationId="{E8A8EAB8-D2FF-444D-B34B-7D32F106AD0E}"/>
          </ac:spMkLst>
        </pc:spChg>
        <pc:spChg chg="add mod">
          <ac:chgData name="22-NTU-CS-1350" userId="55cb5c8d-98b6-4729-a185-9ac12cb246d7" providerId="ADAL" clId="{02ED0068-C670-4F8C-BEA3-ECF08A8A40E6}" dt="2024-06-13T05:44:09.795" v="228" actId="5793"/>
          <ac:spMkLst>
            <pc:docMk/>
            <pc:sldMk cId="2545811818" sldId="262"/>
            <ac:spMk id="65" creationId="{2DD33504-AB6A-8073-7BD5-A0E2652B03D5}"/>
          </ac:spMkLst>
        </pc:spChg>
        <pc:grpChg chg="add del">
          <ac:chgData name="22-NTU-CS-1350" userId="55cb5c8d-98b6-4729-a185-9ac12cb246d7" providerId="ADAL" clId="{02ED0068-C670-4F8C-BEA3-ECF08A8A40E6}" dt="2024-06-13T05:35:53.283" v="100" actId="26606"/>
          <ac:grpSpMkLst>
            <pc:docMk/>
            <pc:sldMk cId="2545811818" sldId="262"/>
            <ac:grpSpMk id="16" creationId="{1EA1DAFF-CECA-492F-BFA1-22C64956B8D9}"/>
          </ac:grpSpMkLst>
        </pc:grpChg>
        <pc:grpChg chg="add del">
          <ac:chgData name="22-NTU-CS-1350" userId="55cb5c8d-98b6-4729-a185-9ac12cb246d7" providerId="ADAL" clId="{02ED0068-C670-4F8C-BEA3-ECF08A8A40E6}" dt="2024-06-13T05:35:53.283" v="100" actId="26606"/>
          <ac:grpSpMkLst>
            <pc:docMk/>
            <pc:sldMk cId="2545811818" sldId="262"/>
            <ac:grpSpMk id="26" creationId="{670FB431-AE18-414D-92F4-1D12D1991152}"/>
          </ac:grpSpMkLst>
        </pc:grpChg>
        <pc:grpChg chg="add del">
          <ac:chgData name="22-NTU-CS-1350" userId="55cb5c8d-98b6-4729-a185-9ac12cb246d7" providerId="ADAL" clId="{02ED0068-C670-4F8C-BEA3-ECF08A8A40E6}" dt="2024-06-13T05:35:53.283" v="100" actId="26606"/>
          <ac:grpSpMkLst>
            <pc:docMk/>
            <pc:sldMk cId="2545811818" sldId="262"/>
            <ac:grpSpMk id="32" creationId="{AF19A774-30A5-488B-9BAF-629C6440294E}"/>
          </ac:grpSpMkLst>
        </pc:grpChg>
        <pc:grpChg chg="add del">
          <ac:chgData name="22-NTU-CS-1350" userId="55cb5c8d-98b6-4729-a185-9ac12cb246d7" providerId="ADAL" clId="{02ED0068-C670-4F8C-BEA3-ECF08A8A40E6}" dt="2024-06-13T05:35:53.283" v="100" actId="26606"/>
          <ac:grpSpMkLst>
            <pc:docMk/>
            <pc:sldMk cId="2545811818" sldId="262"/>
            <ac:grpSpMk id="40" creationId="{8214E4A5-A0D2-42C4-8D14-D2A7E495F041}"/>
          </ac:grpSpMkLst>
        </pc:grpChg>
        <pc:grpChg chg="add del">
          <ac:chgData name="22-NTU-CS-1350" userId="55cb5c8d-98b6-4729-a185-9ac12cb246d7" providerId="ADAL" clId="{02ED0068-C670-4F8C-BEA3-ECF08A8A40E6}" dt="2024-06-13T05:35:57.472" v="104" actId="26606"/>
          <ac:grpSpMkLst>
            <pc:docMk/>
            <pc:sldMk cId="2545811818" sldId="262"/>
            <ac:grpSpMk id="54" creationId="{D44E3F87-3D58-4B03-86B2-15A5C5B9C964}"/>
          </ac:grpSpMkLst>
        </pc:grpChg>
        <pc:picChg chg="add mod">
          <ac:chgData name="22-NTU-CS-1350" userId="55cb5c8d-98b6-4729-a185-9ac12cb246d7" providerId="ADAL" clId="{02ED0068-C670-4F8C-BEA3-ECF08A8A40E6}" dt="2024-06-13T05:36:09.315" v="107" actId="26606"/>
          <ac:picMkLst>
            <pc:docMk/>
            <pc:sldMk cId="2545811818" sldId="262"/>
            <ac:picMk id="5" creationId="{F2686A6F-A8BA-1C17-8B78-7394EF133C80}"/>
          </ac:picMkLst>
        </pc:picChg>
        <pc:cxnChg chg="add">
          <ac:chgData name="22-NTU-CS-1350" userId="55cb5c8d-98b6-4729-a185-9ac12cb246d7" providerId="ADAL" clId="{02ED0068-C670-4F8C-BEA3-ECF08A8A40E6}" dt="2024-06-13T05:36:09.315" v="107" actId="26606"/>
          <ac:cxnSpMkLst>
            <pc:docMk/>
            <pc:sldMk cId="2545811818" sldId="262"/>
            <ac:cxnSpMk id="64" creationId="{EEA38897-7BA3-4408-8083-3235339C4A60}"/>
          </ac:cxnSpMkLst>
        </pc:cxnChg>
        <pc:cxnChg chg="add">
          <ac:chgData name="22-NTU-CS-1350" userId="55cb5c8d-98b6-4729-a185-9ac12cb246d7" providerId="ADAL" clId="{02ED0068-C670-4F8C-BEA3-ECF08A8A40E6}" dt="2024-06-13T05:36:09.315" v="107" actId="26606"/>
          <ac:cxnSpMkLst>
            <pc:docMk/>
            <pc:sldMk cId="2545811818" sldId="262"/>
            <ac:cxnSpMk id="66" creationId="{F11AD06B-AB20-4097-8606-5DA00DBACE88}"/>
          </ac:cxnSpMkLst>
        </pc:cxnChg>
      </pc:sldChg>
      <pc:sldChg chg="addSp delSp modSp new mod modMedia setBg modClrScheme delAnim chgLayout">
        <pc:chgData name="22-NTU-CS-1350" userId="55cb5c8d-98b6-4729-a185-9ac12cb246d7" providerId="ADAL" clId="{02ED0068-C670-4F8C-BEA3-ECF08A8A40E6}" dt="2024-06-13T06:05:33.468" v="264" actId="20577"/>
        <pc:sldMkLst>
          <pc:docMk/>
          <pc:sldMk cId="3949458226" sldId="264"/>
        </pc:sldMkLst>
        <pc:spChg chg="del mod ord">
          <ac:chgData name="22-NTU-CS-1350" userId="55cb5c8d-98b6-4729-a185-9ac12cb246d7" providerId="ADAL" clId="{02ED0068-C670-4F8C-BEA3-ECF08A8A40E6}" dt="2024-06-13T05:18:35.838" v="8" actId="700"/>
          <ac:spMkLst>
            <pc:docMk/>
            <pc:sldMk cId="3949458226" sldId="264"/>
            <ac:spMk id="2" creationId="{2C0DFE63-30B3-77BE-ED05-1BC2B05292A8}"/>
          </ac:spMkLst>
        </pc:spChg>
        <pc:spChg chg="del mod ord">
          <ac:chgData name="22-NTU-CS-1350" userId="55cb5c8d-98b6-4729-a185-9ac12cb246d7" providerId="ADAL" clId="{02ED0068-C670-4F8C-BEA3-ECF08A8A40E6}" dt="2024-06-13T05:18:35.838" v="8" actId="700"/>
          <ac:spMkLst>
            <pc:docMk/>
            <pc:sldMk cId="3949458226" sldId="264"/>
            <ac:spMk id="3" creationId="{CFA2F335-1BE3-832E-0C23-043F903AECE5}"/>
          </ac:spMkLst>
        </pc:spChg>
        <pc:spChg chg="add mod ord">
          <ac:chgData name="22-NTU-CS-1350" userId="55cb5c8d-98b6-4729-a185-9ac12cb246d7" providerId="ADAL" clId="{02ED0068-C670-4F8C-BEA3-ECF08A8A40E6}" dt="2024-06-13T05:27:56.696" v="65" actId="26606"/>
          <ac:spMkLst>
            <pc:docMk/>
            <pc:sldMk cId="3949458226" sldId="264"/>
            <ac:spMk id="4" creationId="{7A675BE1-9062-4350-FC4F-15ADBDCE5A82}"/>
          </ac:spMkLst>
        </pc:spChg>
        <pc:spChg chg="add mod ord">
          <ac:chgData name="22-NTU-CS-1350" userId="55cb5c8d-98b6-4729-a185-9ac12cb246d7" providerId="ADAL" clId="{02ED0068-C670-4F8C-BEA3-ECF08A8A40E6}" dt="2024-06-13T06:05:33.468" v="264" actId="20577"/>
          <ac:spMkLst>
            <pc:docMk/>
            <pc:sldMk cId="3949458226" sldId="264"/>
            <ac:spMk id="5" creationId="{D4A543FE-637C-1B15-97BF-3AA9A1B9419C}"/>
          </ac:spMkLst>
        </pc:spChg>
        <pc:spChg chg="add del">
          <ac:chgData name="22-NTU-CS-1350" userId="55cb5c8d-98b6-4729-a185-9ac12cb246d7" providerId="ADAL" clId="{02ED0068-C670-4F8C-BEA3-ECF08A8A40E6}" dt="2024-06-13T05:27:39.874" v="62" actId="26606"/>
          <ac:spMkLst>
            <pc:docMk/>
            <pc:sldMk cId="3949458226" sldId="264"/>
            <ac:spMk id="11" creationId="{C1DD1A8A-57D5-4A81-AD04-532B043C5611}"/>
          </ac:spMkLst>
        </pc:spChg>
        <pc:spChg chg="add del">
          <ac:chgData name="22-NTU-CS-1350" userId="55cb5c8d-98b6-4729-a185-9ac12cb246d7" providerId="ADAL" clId="{02ED0068-C670-4F8C-BEA3-ECF08A8A40E6}" dt="2024-06-13T05:27:39.874" v="62" actId="26606"/>
          <ac:spMkLst>
            <pc:docMk/>
            <pc:sldMk cId="3949458226" sldId="264"/>
            <ac:spMk id="13" creationId="{007891EC-4501-44ED-A8C8-B11B6DB767AB}"/>
          </ac:spMkLst>
        </pc:spChg>
        <pc:spChg chg="add">
          <ac:chgData name="22-NTU-CS-1350" userId="55cb5c8d-98b6-4729-a185-9ac12cb246d7" providerId="ADAL" clId="{02ED0068-C670-4F8C-BEA3-ECF08A8A40E6}" dt="2024-06-13T05:27:56.696" v="65" actId="26606"/>
          <ac:spMkLst>
            <pc:docMk/>
            <pc:sldMk cId="3949458226" sldId="264"/>
            <ac:spMk id="1031" creationId="{22A397E7-BF60-45B2-84C7-B074B76C37A7}"/>
          </ac:spMkLst>
        </pc:spChg>
        <pc:spChg chg="add">
          <ac:chgData name="22-NTU-CS-1350" userId="55cb5c8d-98b6-4729-a185-9ac12cb246d7" providerId="ADAL" clId="{02ED0068-C670-4F8C-BEA3-ECF08A8A40E6}" dt="2024-06-13T05:27:56.696" v="65" actId="26606"/>
          <ac:spMkLst>
            <pc:docMk/>
            <pc:sldMk cId="3949458226" sldId="264"/>
            <ac:spMk id="1033" creationId="{890DEF05-784E-4B61-89E4-04C4ECF4E5A0}"/>
          </ac:spMkLst>
        </pc:spChg>
        <pc:picChg chg="add del mod">
          <ac:chgData name="22-NTU-CS-1350" userId="55cb5c8d-98b6-4729-a185-9ac12cb246d7" providerId="ADAL" clId="{02ED0068-C670-4F8C-BEA3-ECF08A8A40E6}" dt="2024-06-13T05:27:39.874" v="62" actId="26606"/>
          <ac:picMkLst>
            <pc:docMk/>
            <pc:sldMk cId="3949458226" sldId="264"/>
            <ac:picMk id="7" creationId="{1BCBC90D-48A7-489A-5DA4-51F3EA1239A8}"/>
          </ac:picMkLst>
        </pc:picChg>
        <pc:picChg chg="add mod ord">
          <ac:chgData name="22-NTU-CS-1350" userId="55cb5c8d-98b6-4729-a185-9ac12cb246d7" providerId="ADAL" clId="{02ED0068-C670-4F8C-BEA3-ECF08A8A40E6}" dt="2024-06-13T05:27:56.696" v="65" actId="26606"/>
          <ac:picMkLst>
            <pc:docMk/>
            <pc:sldMk cId="3949458226" sldId="264"/>
            <ac:picMk id="1026" creationId="{946EACBB-E03F-EAC9-B5CD-02D55D8FC463}"/>
          </ac:picMkLst>
        </pc:picChg>
        <pc:cxnChg chg="add">
          <ac:chgData name="22-NTU-CS-1350" userId="55cb5c8d-98b6-4729-a185-9ac12cb246d7" providerId="ADAL" clId="{02ED0068-C670-4F8C-BEA3-ECF08A8A40E6}" dt="2024-06-13T05:27:56.696" v="65" actId="26606"/>
          <ac:cxnSpMkLst>
            <pc:docMk/>
            <pc:sldMk cId="3949458226" sldId="264"/>
            <ac:cxnSpMk id="1035" creationId="{C41BAEC7-F7B0-4224-8B18-8F74B7D87F0B}"/>
          </ac:cxnSpMkLst>
        </pc:cxnChg>
      </pc:sldChg>
      <pc:sldChg chg="addSp delSp modSp add mod">
        <pc:chgData name="22-NTU-CS-1350" userId="55cb5c8d-98b6-4729-a185-9ac12cb246d7" providerId="ADAL" clId="{02ED0068-C670-4F8C-BEA3-ECF08A8A40E6}" dt="2024-06-13T05:42:37.972" v="167" actId="113"/>
        <pc:sldMkLst>
          <pc:docMk/>
          <pc:sldMk cId="3988939108" sldId="265"/>
        </pc:sldMkLst>
        <pc:spChg chg="mod">
          <ac:chgData name="22-NTU-CS-1350" userId="55cb5c8d-98b6-4729-a185-9ac12cb246d7" providerId="ADAL" clId="{02ED0068-C670-4F8C-BEA3-ECF08A8A40E6}" dt="2024-06-13T05:42:37.972" v="167" actId="113"/>
          <ac:spMkLst>
            <pc:docMk/>
            <pc:sldMk cId="3988939108" sldId="265"/>
            <ac:spMk id="2" creationId="{B703D46D-D14C-AAB9-BFE3-579010F272FA}"/>
          </ac:spMkLst>
        </pc:spChg>
        <pc:spChg chg="mod">
          <ac:chgData name="22-NTU-CS-1350" userId="55cb5c8d-98b6-4729-a185-9ac12cb246d7" providerId="ADAL" clId="{02ED0068-C670-4F8C-BEA3-ECF08A8A40E6}" dt="2024-06-13T05:38:53.478" v="121" actId="26606"/>
          <ac:spMkLst>
            <pc:docMk/>
            <pc:sldMk cId="3988939108" sldId="265"/>
            <ac:spMk id="3" creationId="{B3C3FB13-2988-3BBF-E67D-119EC1AE84B4}"/>
          </ac:spMkLst>
        </pc:spChg>
        <pc:spChg chg="del">
          <ac:chgData name="22-NTU-CS-1350" userId="55cb5c8d-98b6-4729-a185-9ac12cb246d7" providerId="ADAL" clId="{02ED0068-C670-4F8C-BEA3-ECF08A8A40E6}" dt="2024-06-13T05:38:53.478" v="121" actId="26606"/>
          <ac:spMkLst>
            <pc:docMk/>
            <pc:sldMk cId="3988939108" sldId="265"/>
            <ac:spMk id="21" creationId="{E8A8EAB8-D2FF-444D-B34B-7D32F106AD0E}"/>
          </ac:spMkLst>
        </pc:spChg>
        <pc:spChg chg="add">
          <ac:chgData name="22-NTU-CS-1350" userId="55cb5c8d-98b6-4729-a185-9ac12cb246d7" providerId="ADAL" clId="{02ED0068-C670-4F8C-BEA3-ECF08A8A40E6}" dt="2024-06-13T05:38:53.478" v="121" actId="26606"/>
          <ac:spMkLst>
            <pc:docMk/>
            <pc:sldMk cId="3988939108" sldId="265"/>
            <ac:spMk id="30" creationId="{E8A8EAB8-D2FF-444D-B34B-7D32F106AD0E}"/>
          </ac:spMkLst>
        </pc:spChg>
        <pc:picChg chg="add mod">
          <ac:chgData name="22-NTU-CS-1350" userId="55cb5c8d-98b6-4729-a185-9ac12cb246d7" providerId="ADAL" clId="{02ED0068-C670-4F8C-BEA3-ECF08A8A40E6}" dt="2024-06-13T05:38:53.478" v="121" actId="26606"/>
          <ac:picMkLst>
            <pc:docMk/>
            <pc:sldMk cId="3988939108" sldId="265"/>
            <ac:picMk id="5" creationId="{345F6DF8-2331-5362-8E31-55726A3B9F3A}"/>
          </ac:picMkLst>
        </pc:picChg>
        <pc:cxnChg chg="del">
          <ac:chgData name="22-NTU-CS-1350" userId="55cb5c8d-98b6-4729-a185-9ac12cb246d7" providerId="ADAL" clId="{02ED0068-C670-4F8C-BEA3-ECF08A8A40E6}" dt="2024-06-13T05:38:53.478" v="121" actId="26606"/>
          <ac:cxnSpMkLst>
            <pc:docMk/>
            <pc:sldMk cId="3988939108" sldId="265"/>
            <ac:cxnSpMk id="23" creationId="{067633D1-6EE6-4118-B9F0-B363477BEE7A}"/>
          </ac:cxnSpMkLst>
        </pc:cxnChg>
        <pc:cxnChg chg="del">
          <ac:chgData name="22-NTU-CS-1350" userId="55cb5c8d-98b6-4729-a185-9ac12cb246d7" providerId="ADAL" clId="{02ED0068-C670-4F8C-BEA3-ECF08A8A40E6}" dt="2024-06-13T05:38:53.478" v="121" actId="26606"/>
          <ac:cxnSpMkLst>
            <pc:docMk/>
            <pc:sldMk cId="3988939108" sldId="265"/>
            <ac:cxnSpMk id="25" creationId="{4AD7FFC6-42A9-49CB-B5E9-B3F6B038331B}"/>
          </ac:cxnSpMkLst>
        </pc:cxnChg>
        <pc:cxnChg chg="add">
          <ac:chgData name="22-NTU-CS-1350" userId="55cb5c8d-98b6-4729-a185-9ac12cb246d7" providerId="ADAL" clId="{02ED0068-C670-4F8C-BEA3-ECF08A8A40E6}" dt="2024-06-13T05:38:53.478" v="121" actId="26606"/>
          <ac:cxnSpMkLst>
            <pc:docMk/>
            <pc:sldMk cId="3988939108" sldId="265"/>
            <ac:cxnSpMk id="32" creationId="{EEA38897-7BA3-4408-8083-3235339C4A60}"/>
          </ac:cxnSpMkLst>
        </pc:cxnChg>
        <pc:cxnChg chg="add">
          <ac:chgData name="22-NTU-CS-1350" userId="55cb5c8d-98b6-4729-a185-9ac12cb246d7" providerId="ADAL" clId="{02ED0068-C670-4F8C-BEA3-ECF08A8A40E6}" dt="2024-06-13T05:38:53.478" v="121" actId="26606"/>
          <ac:cxnSpMkLst>
            <pc:docMk/>
            <pc:sldMk cId="3988939108" sldId="265"/>
            <ac:cxnSpMk id="34" creationId="{F11AD06B-AB20-4097-8606-5DA00DBACE8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603CD-1BF8-2D21-86AE-5FE409999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2880F-C369-14C4-DCFE-67BF53ACF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CDE4A-E0E1-5B3A-6D99-1DA68F50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0834-15CA-49D4-8062-607B6EB56EC6}" type="datetimeFigureOut">
              <a:rPr lang="en-US" smtClean="0"/>
              <a:t>13-Jun-24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1BCDF-E4F4-A604-6C02-E8596CBB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CF296-3125-884E-E996-CE20AC45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5A02-B1F9-4C24-AED4-57B85E216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4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949F-4643-9D40-93BE-4C6D7B1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FFF98-02B8-8ED4-704D-D434D707C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A6749-7DDB-B7BD-46F6-0BF3E563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0834-15CA-49D4-8062-607B6EB56EC6}" type="datetimeFigureOut">
              <a:rPr lang="en-US" smtClean="0"/>
              <a:t>13-Jun-24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A37F9-A86B-C379-89CA-EE6E135C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30EAA-046B-088A-9610-8CA31341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5A02-B1F9-4C24-AED4-57B85E216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0E7E2A-20FC-3E39-A4FE-5698C8447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3DC07-2CF6-2FB4-D4D9-63A01FAA6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0D027-5BC2-B3C4-E40B-8CC89457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0834-15CA-49D4-8062-607B6EB56EC6}" type="datetimeFigureOut">
              <a:rPr lang="en-US" smtClean="0"/>
              <a:t>13-Jun-24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6BB84-A09C-FED4-381E-9D2999C4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4D16B-DBFA-6780-9E93-AB52875F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5A02-B1F9-4C24-AED4-57B85E216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2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60DE-18E3-149C-9A7B-FFE8863A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44B5-1542-E555-08A2-D87B9A1B0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1441-9189-C884-91E0-6C1853A1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0834-15CA-49D4-8062-607B6EB56EC6}" type="datetimeFigureOut">
              <a:rPr lang="en-US" smtClean="0"/>
              <a:t>13-Jun-24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66CD1-4CFA-070A-D64F-122835CF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CCF07-9F17-46A9-E2D3-3B416E13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5A02-B1F9-4C24-AED4-57B85E216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9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946F-9167-48A0-E6BA-6949C2B5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278C1-8D07-3857-E916-EF20402D5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8136C-0E33-82EC-C9AF-85059AA9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0834-15CA-49D4-8062-607B6EB56EC6}" type="datetimeFigureOut">
              <a:rPr lang="en-US" smtClean="0"/>
              <a:t>13-Jun-24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8A8A2-7755-8AB3-201C-6405E20C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FBF02-C1C8-A211-D8E8-B073D30B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5A02-B1F9-4C24-AED4-57B85E216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9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AFF4-C9E5-7ADF-FCF9-B70846CB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24A90-4D77-20E9-7044-413769094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662D1-B918-29AB-AAA3-D6C3117E4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D0D1A-5008-AC3E-A2D3-F40FDEB0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0834-15CA-49D4-8062-607B6EB56EC6}" type="datetimeFigureOut">
              <a:rPr lang="en-US" smtClean="0"/>
              <a:t>13-Jun-24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F9B1-5FB3-B88C-C57D-626FB090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49F25-0E91-1412-FD6D-25DE8253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5A02-B1F9-4C24-AED4-57B85E216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8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5263-4788-E62D-D0BC-22AEB009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12B1A-F205-35B1-99EE-91377262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2892E-F359-DDA8-D7C5-53D40B20C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E3DAC-BB53-76D4-447E-6F3C0C1EC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E2101-B953-BD24-A41A-A91253382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B921E-DF6B-6D0F-00A6-9CF4BD4C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0834-15CA-49D4-8062-607B6EB56EC6}" type="datetimeFigureOut">
              <a:rPr lang="en-US" smtClean="0"/>
              <a:t>13-Jun-24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20DFF-2651-1DC4-C4AC-109E01B0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A676B-79E6-0486-DFC6-BE272DDC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5A02-B1F9-4C24-AED4-57B85E216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5F1C-B877-A854-AD3B-1E072893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1A0CE-7A83-1949-21AB-40F0358F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0834-15CA-49D4-8062-607B6EB56EC6}" type="datetimeFigureOut">
              <a:rPr lang="en-US" smtClean="0"/>
              <a:t>13-Jun-24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8EAA7-D2E2-191A-AECE-028D6B08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0B312-DA53-73EC-983B-B906A4F2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5A02-B1F9-4C24-AED4-57B85E216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0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A7928-8D6D-4F74-85B6-25D24FD9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0834-15CA-49D4-8062-607B6EB56EC6}" type="datetimeFigureOut">
              <a:rPr lang="en-US" smtClean="0"/>
              <a:t>13-Jun-24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92B70-7CAB-4C38-0F78-BD69F3F6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A448F-A48A-A84C-89A5-A3615B77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5A02-B1F9-4C24-AED4-57B85E216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4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B4C0-D4BE-ABC5-9EDF-6513C991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86A50-F3D0-0E86-8F03-37205DA20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6AFEE-5906-ED12-B720-E6633925C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4473A-94D7-6C5A-E4E5-F4D29FC8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0834-15CA-49D4-8062-607B6EB56EC6}" type="datetimeFigureOut">
              <a:rPr lang="en-US" smtClean="0"/>
              <a:t>13-Jun-24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C7328-6751-3CCB-23CF-8EB42E2C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3207E-4DB0-B081-6316-0A15DB83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5A02-B1F9-4C24-AED4-57B85E216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5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81F8-67D7-DD6C-1B05-2D809848B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F6052-A856-444C-C927-4DD86D24E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9E34B-BA77-F38C-8292-ACC22C2DE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75064-B6D0-21DB-3511-15743FC9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0834-15CA-49D4-8062-607B6EB56EC6}" type="datetimeFigureOut">
              <a:rPr lang="en-US" smtClean="0"/>
              <a:t>13-Jun-24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D00F9-970C-CEB7-6AFA-3D5AEB60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BACDA-96A7-60DF-371F-0293492B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5A02-B1F9-4C24-AED4-57B85E216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1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589467-0333-A206-7B5B-EC2A281BA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70FB4-DFD4-9DA3-2640-BB715B852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74C6F-71CE-4758-43F8-9E25106C1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D0834-15CA-49D4-8062-607B6EB56EC6}" type="datetimeFigureOut">
              <a:rPr lang="en-US" smtClean="0"/>
              <a:t>13-Jun-24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4610C-E03E-EE96-ED8B-2E60CE8B0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A0BE0-D2F6-A986-40CD-775237FC1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F55A02-B1F9-4C24-AED4-57B85E216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Free Brown Squirrel Stock Photo">
            <a:extLst>
              <a:ext uri="{FF2B5EF4-FFF2-40B4-BE49-F238E27FC236}">
                <a16:creationId xmlns:a16="http://schemas.microsoft.com/office/drawing/2014/main" id="{946EACBB-E03F-EAC9-B5CD-02D55D8FC4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" r="-1" b="678"/>
          <a:stretch/>
        </p:blipFill>
        <p:spPr bwMode="auto">
          <a:xfrm>
            <a:off x="4283902" y="10"/>
            <a:ext cx="7908098" cy="68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675BE1-9062-4350-FC4F-15ADBDCE5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Animal Detection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4A543FE-637C-1B15-97BF-3AA9A1B94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Submitted to Mr. Waqar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45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58DAD-289B-B574-8552-49B5BE22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7400">
                <a:solidFill>
                  <a:schemeClr val="bg1"/>
                </a:solidFill>
              </a:rPr>
              <a:t>Group Members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2AAA0-26BA-C2E6-011E-C41FE5B9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Muhammad Hassaan Raza		22-NTU-CS-1362</a:t>
            </a:r>
          </a:p>
          <a:p>
            <a:r>
              <a:rPr lang="en-US" sz="2000">
                <a:solidFill>
                  <a:schemeClr val="bg1"/>
                </a:solidFill>
              </a:rPr>
              <a:t>Kanza Kashaf				22-NTU-CS-1350</a:t>
            </a:r>
          </a:p>
        </p:txBody>
      </p:sp>
    </p:spTree>
    <p:extLst>
      <p:ext uri="{BB962C8B-B14F-4D97-AF65-F5344CB8AC3E}">
        <p14:creationId xmlns:p14="http://schemas.microsoft.com/office/powerpoint/2010/main" val="427450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efore getting a cat | Meow Blog">
            <a:extLst>
              <a:ext uri="{FF2B5EF4-FFF2-40B4-BE49-F238E27FC236}">
                <a16:creationId xmlns:a16="http://schemas.microsoft.com/office/drawing/2014/main" id="{6D92B120-FFE9-3A0F-ADC2-5FF53391A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34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D17F1D-390A-126C-E8E6-4B2BD087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No. Of Classes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6DA827-BC52-78C5-E104-3754B2EED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We uses three class of animals to train over model. These are:</a:t>
            </a:r>
          </a:p>
          <a:p>
            <a:r>
              <a:rPr lang="en-US" sz="1600" dirty="0">
                <a:solidFill>
                  <a:schemeClr val="bg1"/>
                </a:solidFill>
              </a:rPr>
              <a:t>Cat</a:t>
            </a:r>
          </a:p>
          <a:p>
            <a:r>
              <a:rPr lang="en-US" sz="1600" dirty="0">
                <a:solidFill>
                  <a:schemeClr val="bg1"/>
                </a:solidFill>
              </a:rPr>
              <a:t>Dog</a:t>
            </a:r>
          </a:p>
          <a:p>
            <a:r>
              <a:rPr lang="en-US" sz="1600" dirty="0">
                <a:solidFill>
                  <a:schemeClr val="bg1"/>
                </a:solidFill>
              </a:rPr>
              <a:t>Squirrel</a:t>
            </a:r>
          </a:p>
          <a:p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57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Canine Kings &amp; Feline Pharaohs: Cultural Nuances in Pet Affection -  Neuroscience News">
            <a:extLst>
              <a:ext uri="{FF2B5EF4-FFF2-40B4-BE49-F238E27FC236}">
                <a16:creationId xmlns:a16="http://schemas.microsoft.com/office/drawing/2014/main" id="{4A8B546C-9A6C-6FA2-30FB-D7F7A1D4C8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6" r="23289" b="25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065EF-3387-0375-FA58-1B500B44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C1EC-2178-7E28-46A2-52CD264E1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We uses Kaggle website to collect over training and testing data. We split it into 80% of training data and 20% of testing data.</a:t>
            </a:r>
          </a:p>
          <a:p>
            <a:r>
              <a:rPr lang="en-US" sz="1800" dirty="0">
                <a:solidFill>
                  <a:schemeClr val="bg1"/>
                </a:solidFill>
              </a:rPr>
              <a:t>Total Data: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More then 6000 images.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For Training Data: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More then 2000 images.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For Testing Data: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More then 400 images.</a:t>
            </a:r>
          </a:p>
        </p:txBody>
      </p:sp>
    </p:spTree>
    <p:extLst>
      <p:ext uri="{BB962C8B-B14F-4D97-AF65-F5344CB8AC3E}">
        <p14:creationId xmlns:p14="http://schemas.microsoft.com/office/powerpoint/2010/main" val="259667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EFF9A-0A93-E8BD-39F1-8437EF8B4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How we trained our Model?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C45F-A6BF-2020-EB3C-6656820E1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We train over model by using Conventional Neural Network with different multi layers. We uses 120 of epochs to calculate weights to make over output more accurate.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Sphere of mesh and nodes">
            <a:extLst>
              <a:ext uri="{FF2B5EF4-FFF2-40B4-BE49-F238E27FC236}">
                <a16:creationId xmlns:a16="http://schemas.microsoft.com/office/drawing/2014/main" id="{CAA4CAC9-3BDB-503A-08FE-1C61B5F4A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48" r="9659"/>
          <a:stretch/>
        </p:blipFill>
        <p:spPr>
          <a:xfrm>
            <a:off x="7648071" y="-2458"/>
            <a:ext cx="4543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0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83BB3-E8B1-82CF-75A6-8B5AFA1C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b="1" dirty="0">
                <a:solidFill>
                  <a:schemeClr val="bg1"/>
                </a:solidFill>
              </a:rPr>
              <a:t>Layers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8">
            <a:extLst>
              <a:ext uri="{FF2B5EF4-FFF2-40B4-BE49-F238E27FC236}">
                <a16:creationId xmlns:a16="http://schemas.microsoft.com/office/drawing/2014/main" id="{2DD33504-AB6A-8073-7BD5-A0E2652B0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first Conv2D layer has 32 filters, each of size 3x3, and uses the </a:t>
            </a:r>
            <a:r>
              <a:rPr lang="en-US" sz="2000" dirty="0" err="1">
                <a:solidFill>
                  <a:schemeClr val="bg1"/>
                </a:solidFill>
              </a:rPr>
              <a:t>ReLU</a:t>
            </a:r>
            <a:r>
              <a:rPr lang="en-US" sz="2000" dirty="0">
                <a:solidFill>
                  <a:schemeClr val="bg1"/>
                </a:solidFill>
              </a:rPr>
              <a:t> activation function. The </a:t>
            </a:r>
            <a:r>
              <a:rPr lang="en-US" sz="2000" dirty="0" err="1">
                <a:solidFill>
                  <a:schemeClr val="bg1"/>
                </a:solidFill>
              </a:rPr>
              <a:t>input_shape</a:t>
            </a:r>
            <a:r>
              <a:rPr lang="en-US" sz="2000" dirty="0">
                <a:solidFill>
                  <a:schemeClr val="bg1"/>
                </a:solidFill>
              </a:rPr>
              <a:t> is set to [64, 64, 3] to match the size of the input images.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MaxPooling2D layers reduce the spatial dimensions of the feature maps.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 second Conv2D layer is added with 64 filters to capture more complex features.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Flatten layer converts the 2D feature maps into a 1D vector.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 fully connected (Dense) layer with 128 units and </a:t>
            </a:r>
            <a:r>
              <a:rPr lang="en-US" sz="2000" dirty="0" err="1">
                <a:solidFill>
                  <a:schemeClr val="bg1"/>
                </a:solidFill>
              </a:rPr>
              <a:t>ReLU</a:t>
            </a:r>
            <a:r>
              <a:rPr lang="en-US" sz="2000" dirty="0">
                <a:solidFill>
                  <a:schemeClr val="bg1"/>
                </a:solidFill>
              </a:rPr>
              <a:t> activation is added.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final Dense layer uses the </a:t>
            </a:r>
            <a:r>
              <a:rPr lang="en-US" sz="2000" dirty="0" err="1">
                <a:solidFill>
                  <a:schemeClr val="bg1"/>
                </a:solidFill>
              </a:rPr>
              <a:t>Softmax</a:t>
            </a:r>
            <a:r>
              <a:rPr lang="en-US" sz="2000" dirty="0">
                <a:solidFill>
                  <a:schemeClr val="bg1"/>
                </a:solidFill>
              </a:rPr>
              <a:t> activation function to output probabilities for each class (specified by </a:t>
            </a:r>
            <a:r>
              <a:rPr lang="en-US" sz="2000" dirty="0" err="1">
                <a:solidFill>
                  <a:schemeClr val="bg1"/>
                </a:solidFill>
              </a:rPr>
              <a:t>number_of_classes</a:t>
            </a:r>
            <a:r>
              <a:rPr lang="en-US" sz="2000" dirty="0">
                <a:solidFill>
                  <a:schemeClr val="bg1"/>
                </a:solidFill>
              </a:rPr>
              <a:t>).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2686A6F-A8BA-1C17-8B78-7394EF133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53" y="2061946"/>
            <a:ext cx="5666547" cy="273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1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3D46D-D14C-AAB9-BFE3-579010F2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b="1" dirty="0">
                <a:solidFill>
                  <a:schemeClr val="bg1"/>
                </a:solidFill>
              </a:rPr>
              <a:t>Accuracy And Loss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3FB13-2988-3BBF-E67D-119EC1AE8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Training Data: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Our accuracy on training data is 0.93%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Our loss on training data is 0.19%</a:t>
            </a:r>
          </a:p>
          <a:p>
            <a:pPr marL="457200" lvl="1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showing the performance of a training accuracy&#10;&#10;Description automatically generated">
            <a:extLst>
              <a:ext uri="{FF2B5EF4-FFF2-40B4-BE49-F238E27FC236}">
                <a16:creationId xmlns:a16="http://schemas.microsoft.com/office/drawing/2014/main" id="{A31B9C71-9F0A-3842-18E2-33FCF9CDB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53" y="1353627"/>
            <a:ext cx="5666547" cy="415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9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3D46D-D14C-AAB9-BFE3-579010F2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b="1" dirty="0">
                <a:solidFill>
                  <a:schemeClr val="bg1"/>
                </a:solidFill>
              </a:rPr>
              <a:t>Accuracy And Loss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3FB13-2988-3BBF-E67D-119EC1AE8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Testing Data: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Our accuracy on testing data is 0.75%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Our loss on testing data is 0.88%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of a training and validation accuracy&#10;&#10;Description automatically generated">
            <a:extLst>
              <a:ext uri="{FF2B5EF4-FFF2-40B4-BE49-F238E27FC236}">
                <a16:creationId xmlns:a16="http://schemas.microsoft.com/office/drawing/2014/main" id="{345F6DF8-2331-5362-8E31-55726A3B9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53" y="1318211"/>
            <a:ext cx="5666547" cy="422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3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2E7C1-D629-FEAB-BA5D-8AE9892B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Thanks!!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78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303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Animal Detection System</vt:lpstr>
      <vt:lpstr>Group Members</vt:lpstr>
      <vt:lpstr>No. Of Classes</vt:lpstr>
      <vt:lpstr>Dataset</vt:lpstr>
      <vt:lpstr>How we trained our Model?</vt:lpstr>
      <vt:lpstr>Layers</vt:lpstr>
      <vt:lpstr>Accuracy And Loss</vt:lpstr>
      <vt:lpstr>Accuracy And Loss</vt:lpstr>
      <vt:lpstr>Thanks!!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22-NTU-CS-1350</dc:creator>
  <cp:lastModifiedBy>22-NTU-CS-1362</cp:lastModifiedBy>
  <cp:revision>2</cp:revision>
  <dcterms:created xsi:type="dcterms:W3CDTF">2024-06-13T02:37:54Z</dcterms:created>
  <dcterms:modified xsi:type="dcterms:W3CDTF">2024-06-13T19:21:46Z</dcterms:modified>
</cp:coreProperties>
</file>