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1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22-NTU-CS-1350" userId="55cb5c8d-98b6-4729-a185-9ac12cb246d7" providerId="ADAL" clId="{AB18B4CB-2CB8-4D58-9A3E-9F9F209ABA0F}"/>
    <pc:docChg chg="custSel delSld modSld">
      <pc:chgData name="22-NTU-CS-1350" userId="55cb5c8d-98b6-4729-a185-9ac12cb246d7" providerId="ADAL" clId="{AB18B4CB-2CB8-4D58-9A3E-9F9F209ABA0F}" dt="2024-06-09T18:54:47.469" v="21" actId="2696"/>
      <pc:docMkLst>
        <pc:docMk/>
      </pc:docMkLst>
      <pc:sldChg chg="del">
        <pc:chgData name="22-NTU-CS-1350" userId="55cb5c8d-98b6-4729-a185-9ac12cb246d7" providerId="ADAL" clId="{AB18B4CB-2CB8-4D58-9A3E-9F9F209ABA0F}" dt="2024-06-09T18:54:07.001" v="8" actId="2696"/>
        <pc:sldMkLst>
          <pc:docMk/>
          <pc:sldMk cId="791638019" sldId="266"/>
        </pc:sldMkLst>
      </pc:sldChg>
      <pc:sldChg chg="del">
        <pc:chgData name="22-NTU-CS-1350" userId="55cb5c8d-98b6-4729-a185-9ac12cb246d7" providerId="ADAL" clId="{AB18B4CB-2CB8-4D58-9A3E-9F9F209ABA0F}" dt="2024-06-09T18:54:10.876" v="9" actId="2696"/>
        <pc:sldMkLst>
          <pc:docMk/>
          <pc:sldMk cId="637960358" sldId="267"/>
        </pc:sldMkLst>
      </pc:sldChg>
      <pc:sldChg chg="del">
        <pc:chgData name="22-NTU-CS-1350" userId="55cb5c8d-98b6-4729-a185-9ac12cb246d7" providerId="ADAL" clId="{AB18B4CB-2CB8-4D58-9A3E-9F9F209ABA0F}" dt="2024-06-09T18:54:14.766" v="10" actId="2696"/>
        <pc:sldMkLst>
          <pc:docMk/>
          <pc:sldMk cId="2158542042" sldId="269"/>
        </pc:sldMkLst>
      </pc:sldChg>
      <pc:sldChg chg="del">
        <pc:chgData name="22-NTU-CS-1350" userId="55cb5c8d-98b6-4729-a185-9ac12cb246d7" providerId="ADAL" clId="{AB18B4CB-2CB8-4D58-9A3E-9F9F209ABA0F}" dt="2024-06-09T18:54:18.144" v="11" actId="2696"/>
        <pc:sldMkLst>
          <pc:docMk/>
          <pc:sldMk cId="3244430520" sldId="270"/>
        </pc:sldMkLst>
      </pc:sldChg>
      <pc:sldChg chg="del">
        <pc:chgData name="22-NTU-CS-1350" userId="55cb5c8d-98b6-4729-a185-9ac12cb246d7" providerId="ADAL" clId="{AB18B4CB-2CB8-4D58-9A3E-9F9F209ABA0F}" dt="2024-06-09T18:54:23.785" v="13" actId="2696"/>
        <pc:sldMkLst>
          <pc:docMk/>
          <pc:sldMk cId="3494687853" sldId="271"/>
        </pc:sldMkLst>
      </pc:sldChg>
      <pc:sldChg chg="del">
        <pc:chgData name="22-NTU-CS-1350" userId="55cb5c8d-98b6-4729-a185-9ac12cb246d7" providerId="ADAL" clId="{AB18B4CB-2CB8-4D58-9A3E-9F9F209ABA0F}" dt="2024-06-09T18:54:20.995" v="12" actId="2696"/>
        <pc:sldMkLst>
          <pc:docMk/>
          <pc:sldMk cId="3944415506" sldId="272"/>
        </pc:sldMkLst>
      </pc:sldChg>
      <pc:sldChg chg="modSp del mod">
        <pc:chgData name="22-NTU-CS-1350" userId="55cb5c8d-98b6-4729-a185-9ac12cb246d7" providerId="ADAL" clId="{AB18B4CB-2CB8-4D58-9A3E-9F9F209ABA0F}" dt="2024-06-09T18:54:28.015" v="14" actId="2696"/>
        <pc:sldMkLst>
          <pc:docMk/>
          <pc:sldMk cId="3536686409" sldId="274"/>
        </pc:sldMkLst>
        <pc:spChg chg="mod">
          <ac:chgData name="22-NTU-CS-1350" userId="55cb5c8d-98b6-4729-a185-9ac12cb246d7" providerId="ADAL" clId="{AB18B4CB-2CB8-4D58-9A3E-9F9F209ABA0F}" dt="2024-06-09T18:27:31.968" v="7" actId="20577"/>
          <ac:spMkLst>
            <pc:docMk/>
            <pc:sldMk cId="3536686409" sldId="274"/>
            <ac:spMk id="4" creationId="{4C7E5B30-ED13-C42E-21D3-C95E89517454}"/>
          </ac:spMkLst>
        </pc:spChg>
      </pc:sldChg>
      <pc:sldChg chg="del">
        <pc:chgData name="22-NTU-CS-1350" userId="55cb5c8d-98b6-4729-a185-9ac12cb246d7" providerId="ADAL" clId="{AB18B4CB-2CB8-4D58-9A3E-9F9F209ABA0F}" dt="2024-06-09T18:54:31.033" v="15" actId="2696"/>
        <pc:sldMkLst>
          <pc:docMk/>
          <pc:sldMk cId="1963545103" sldId="275"/>
        </pc:sldMkLst>
      </pc:sldChg>
      <pc:sldChg chg="del">
        <pc:chgData name="22-NTU-CS-1350" userId="55cb5c8d-98b6-4729-a185-9ac12cb246d7" providerId="ADAL" clId="{AB18B4CB-2CB8-4D58-9A3E-9F9F209ABA0F}" dt="2024-06-09T18:54:34.103" v="16" actId="2696"/>
        <pc:sldMkLst>
          <pc:docMk/>
          <pc:sldMk cId="1673398395" sldId="276"/>
        </pc:sldMkLst>
      </pc:sldChg>
      <pc:sldChg chg="del">
        <pc:chgData name="22-NTU-CS-1350" userId="55cb5c8d-98b6-4729-a185-9ac12cb246d7" providerId="ADAL" clId="{AB18B4CB-2CB8-4D58-9A3E-9F9F209ABA0F}" dt="2024-06-09T18:54:36.995" v="17" actId="2696"/>
        <pc:sldMkLst>
          <pc:docMk/>
          <pc:sldMk cId="4128597919" sldId="277"/>
        </pc:sldMkLst>
      </pc:sldChg>
      <pc:sldChg chg="del">
        <pc:chgData name="22-NTU-CS-1350" userId="55cb5c8d-98b6-4729-a185-9ac12cb246d7" providerId="ADAL" clId="{AB18B4CB-2CB8-4D58-9A3E-9F9F209ABA0F}" dt="2024-06-09T18:54:39.700" v="18" actId="2696"/>
        <pc:sldMkLst>
          <pc:docMk/>
          <pc:sldMk cId="2686500122" sldId="278"/>
        </pc:sldMkLst>
      </pc:sldChg>
      <pc:sldChg chg="addSp delSp modSp del mod">
        <pc:chgData name="22-NTU-CS-1350" userId="55cb5c8d-98b6-4729-a185-9ac12cb246d7" providerId="ADAL" clId="{AB18B4CB-2CB8-4D58-9A3E-9F9F209ABA0F}" dt="2024-06-09T18:54:42.307" v="19" actId="2696"/>
        <pc:sldMkLst>
          <pc:docMk/>
          <pc:sldMk cId="317799693" sldId="279"/>
        </pc:sldMkLst>
        <pc:picChg chg="add mod">
          <ac:chgData name="22-NTU-CS-1350" userId="55cb5c8d-98b6-4729-a185-9ac12cb246d7" providerId="ADAL" clId="{AB18B4CB-2CB8-4D58-9A3E-9F9F209ABA0F}" dt="2024-06-09T18:24:54.367" v="2" actId="1076"/>
          <ac:picMkLst>
            <pc:docMk/>
            <pc:sldMk cId="317799693" sldId="279"/>
            <ac:picMk id="3" creationId="{212B8CB9-BD95-C0B5-DDA6-F0AA8C4E7DA0}"/>
          </ac:picMkLst>
        </pc:picChg>
        <pc:picChg chg="del">
          <ac:chgData name="22-NTU-CS-1350" userId="55cb5c8d-98b6-4729-a185-9ac12cb246d7" providerId="ADAL" clId="{AB18B4CB-2CB8-4D58-9A3E-9F9F209ABA0F}" dt="2024-06-09T18:24:49.170" v="0" actId="478"/>
          <ac:picMkLst>
            <pc:docMk/>
            <pc:sldMk cId="317799693" sldId="279"/>
            <ac:picMk id="9" creationId="{3C94BBFE-289E-38DE-CF3F-19E7D5CB9B93}"/>
          </ac:picMkLst>
        </pc:picChg>
      </pc:sldChg>
      <pc:sldChg chg="addSp delSp modSp del mod">
        <pc:chgData name="22-NTU-CS-1350" userId="55cb5c8d-98b6-4729-a185-9ac12cb246d7" providerId="ADAL" clId="{AB18B4CB-2CB8-4D58-9A3E-9F9F209ABA0F}" dt="2024-06-09T18:54:44.843" v="20" actId="2696"/>
        <pc:sldMkLst>
          <pc:docMk/>
          <pc:sldMk cId="83511795" sldId="280"/>
        </pc:sldMkLst>
        <pc:picChg chg="add mod">
          <ac:chgData name="22-NTU-CS-1350" userId="55cb5c8d-98b6-4729-a185-9ac12cb246d7" providerId="ADAL" clId="{AB18B4CB-2CB8-4D58-9A3E-9F9F209ABA0F}" dt="2024-06-09T18:27:00.773" v="6" actId="1076"/>
          <ac:picMkLst>
            <pc:docMk/>
            <pc:sldMk cId="83511795" sldId="280"/>
            <ac:picMk id="3" creationId="{AA7A0F72-BB4E-A302-5BE2-354B927CB369}"/>
          </ac:picMkLst>
        </pc:picChg>
        <pc:picChg chg="del">
          <ac:chgData name="22-NTU-CS-1350" userId="55cb5c8d-98b6-4729-a185-9ac12cb246d7" providerId="ADAL" clId="{AB18B4CB-2CB8-4D58-9A3E-9F9F209ABA0F}" dt="2024-06-09T18:26:52.517" v="3" actId="478"/>
          <ac:picMkLst>
            <pc:docMk/>
            <pc:sldMk cId="83511795" sldId="280"/>
            <ac:picMk id="9" creationId="{3C94BBFE-289E-38DE-CF3F-19E7D5CB9B93}"/>
          </ac:picMkLst>
        </pc:picChg>
      </pc:sldChg>
      <pc:sldChg chg="del">
        <pc:chgData name="22-NTU-CS-1350" userId="55cb5c8d-98b6-4729-a185-9ac12cb246d7" providerId="ADAL" clId="{AB18B4CB-2CB8-4D58-9A3E-9F9F209ABA0F}" dt="2024-06-09T18:54:47.469" v="21" actId="2696"/>
        <pc:sldMkLst>
          <pc:docMk/>
          <pc:sldMk cId="1452473790" sldId="281"/>
        </pc:sldMkLst>
      </pc:sldChg>
    </pc:docChg>
  </pc:docChgLst>
  <pc:docChgLst>
    <pc:chgData name="22-NTU-CS-1350" userId="55cb5c8d-98b6-4729-a185-9ac12cb246d7" providerId="ADAL" clId="{BB3436FB-EF81-49D6-ACF6-ED521FC9792E}"/>
    <pc:docChg chg="undo custSel addSld delSld modSld sldOrd">
      <pc:chgData name="22-NTU-CS-1350" userId="55cb5c8d-98b6-4729-a185-9ac12cb246d7" providerId="ADAL" clId="{BB3436FB-EF81-49D6-ACF6-ED521FC9792E}" dt="2024-06-09T10:13:11.797" v="75" actId="2696"/>
      <pc:docMkLst>
        <pc:docMk/>
      </pc:docMkLst>
      <pc:sldChg chg="delSp modSp new del mod">
        <pc:chgData name="22-NTU-CS-1350" userId="55cb5c8d-98b6-4729-a185-9ac12cb246d7" providerId="ADAL" clId="{BB3436FB-EF81-49D6-ACF6-ED521FC9792E}" dt="2024-06-09T10:13:11.797" v="75" actId="2696"/>
        <pc:sldMkLst>
          <pc:docMk/>
          <pc:sldMk cId="2842072863" sldId="264"/>
        </pc:sldMkLst>
        <pc:spChg chg="mod">
          <ac:chgData name="22-NTU-CS-1350" userId="55cb5c8d-98b6-4729-a185-9ac12cb246d7" providerId="ADAL" clId="{BB3436FB-EF81-49D6-ACF6-ED521FC9792E}" dt="2024-06-09T10:11:10.852" v="16" actId="20577"/>
          <ac:spMkLst>
            <pc:docMk/>
            <pc:sldMk cId="2842072863" sldId="264"/>
            <ac:spMk id="2" creationId="{E7209DD2-7C55-74C5-B199-A5236136879A}"/>
          </ac:spMkLst>
        </pc:spChg>
        <pc:spChg chg="del mod">
          <ac:chgData name="22-NTU-CS-1350" userId="55cb5c8d-98b6-4729-a185-9ac12cb246d7" providerId="ADAL" clId="{BB3436FB-EF81-49D6-ACF6-ED521FC9792E}" dt="2024-06-09T10:11:19.430" v="26" actId="478"/>
          <ac:spMkLst>
            <pc:docMk/>
            <pc:sldMk cId="2842072863" sldId="264"/>
            <ac:spMk id="3" creationId="{2FFD25BC-DCBF-C2E7-D7D3-B615A3807DCF}"/>
          </ac:spMkLst>
        </pc:spChg>
      </pc:sldChg>
      <pc:sldChg chg="addSp delSp modSp add mod ord">
        <pc:chgData name="22-NTU-CS-1350" userId="55cb5c8d-98b6-4729-a185-9ac12cb246d7" providerId="ADAL" clId="{BB3436FB-EF81-49D6-ACF6-ED521FC9792E}" dt="2024-06-09T10:12:58.412" v="74" actId="26606"/>
        <pc:sldMkLst>
          <pc:docMk/>
          <pc:sldMk cId="4062926041" sldId="265"/>
        </pc:sldMkLst>
        <pc:spChg chg="mod">
          <ac:chgData name="22-NTU-CS-1350" userId="55cb5c8d-98b6-4729-a185-9ac12cb246d7" providerId="ADAL" clId="{BB3436FB-EF81-49D6-ACF6-ED521FC9792E}" dt="2024-06-09T10:12:58.412" v="74" actId="26606"/>
          <ac:spMkLst>
            <pc:docMk/>
            <pc:sldMk cId="4062926041" sldId="265"/>
            <ac:spMk id="2" creationId="{937932FC-D993-BA59-3264-1F696BE0BAD5}"/>
          </ac:spMkLst>
        </pc:spChg>
        <pc:spChg chg="del mod">
          <ac:chgData name="22-NTU-CS-1350" userId="55cb5c8d-98b6-4729-a185-9ac12cb246d7" providerId="ADAL" clId="{BB3436FB-EF81-49D6-ACF6-ED521FC9792E}" dt="2024-06-09T10:12:06.747" v="70" actId="478"/>
          <ac:spMkLst>
            <pc:docMk/>
            <pc:sldMk cId="4062926041" sldId="265"/>
            <ac:spMk id="3" creationId="{9BFD200E-F928-39F5-357C-23A56AAF2334}"/>
          </ac:spMkLst>
        </pc:spChg>
        <pc:spChg chg="add del">
          <ac:chgData name="22-NTU-CS-1350" userId="55cb5c8d-98b6-4729-a185-9ac12cb246d7" providerId="ADAL" clId="{BB3436FB-EF81-49D6-ACF6-ED521FC9792E}" dt="2024-06-09T10:12:58.412" v="74" actId="26606"/>
          <ac:spMkLst>
            <pc:docMk/>
            <pc:sldMk cId="4062926041" sldId="265"/>
            <ac:spMk id="8" creationId="{3677BAFB-3BD3-41BB-9107-FAE224AE21C4}"/>
          </ac:spMkLst>
        </pc:spChg>
        <pc:spChg chg="add del">
          <ac:chgData name="22-NTU-CS-1350" userId="55cb5c8d-98b6-4729-a185-9ac12cb246d7" providerId="ADAL" clId="{BB3436FB-EF81-49D6-ACF6-ED521FC9792E}" dt="2024-06-09T10:12:58.412" v="74" actId="26606"/>
          <ac:spMkLst>
            <pc:docMk/>
            <pc:sldMk cId="4062926041" sldId="265"/>
            <ac:spMk id="10" creationId="{E6823A9B-C188-42D4-847C-3AD928DB145C}"/>
          </ac:spMkLst>
        </pc:spChg>
        <pc:spChg chg="add del">
          <ac:chgData name="22-NTU-CS-1350" userId="55cb5c8d-98b6-4729-a185-9ac12cb246d7" providerId="ADAL" clId="{BB3436FB-EF81-49D6-ACF6-ED521FC9792E}" dt="2024-06-09T10:12:58.412" v="74" actId="26606"/>
          <ac:spMkLst>
            <pc:docMk/>
            <pc:sldMk cId="4062926041" sldId="265"/>
            <ac:spMk id="12" creationId="{34B557F3-1A0C-4749-A6DB-EAC082DF390B}"/>
          </ac:spMkLst>
        </pc:spChg>
        <pc:spChg chg="add del">
          <ac:chgData name="22-NTU-CS-1350" userId="55cb5c8d-98b6-4729-a185-9ac12cb246d7" providerId="ADAL" clId="{BB3436FB-EF81-49D6-ACF6-ED521FC9792E}" dt="2024-06-09T10:12:58.412" v="74" actId="26606"/>
          <ac:spMkLst>
            <pc:docMk/>
            <pc:sldMk cId="4062926041" sldId="265"/>
            <ac:spMk id="14" creationId="{55D55AA6-3751-494F-868A-DCEDC5CE82BF}"/>
          </ac:spMkLst>
        </pc:spChg>
        <pc:spChg chg="add del">
          <ac:chgData name="22-NTU-CS-1350" userId="55cb5c8d-98b6-4729-a185-9ac12cb246d7" providerId="ADAL" clId="{BB3436FB-EF81-49D6-ACF6-ED521FC9792E}" dt="2024-06-09T10:12:58.412" v="74" actId="26606"/>
          <ac:spMkLst>
            <pc:docMk/>
            <pc:sldMk cId="4062926041" sldId="265"/>
            <ac:spMk id="16" creationId="{4D4C00DC-4DC6-4CD2-9E31-F17E6CEBC5A6}"/>
          </ac:spMkLst>
        </pc:spChg>
        <pc:spChg chg="add del">
          <ac:chgData name="22-NTU-CS-1350" userId="55cb5c8d-98b6-4729-a185-9ac12cb246d7" providerId="ADAL" clId="{BB3436FB-EF81-49D6-ACF6-ED521FC9792E}" dt="2024-06-09T10:12:58.412" v="74" actId="26606"/>
          <ac:spMkLst>
            <pc:docMk/>
            <pc:sldMk cId="4062926041" sldId="265"/>
            <ac:spMk id="18" creationId="{D82AB1B2-7970-42CF-8BF5-567C69E9FFFB}"/>
          </ac:spMkLst>
        </pc:spChg>
        <pc:spChg chg="add del">
          <ac:chgData name="22-NTU-CS-1350" userId="55cb5c8d-98b6-4729-a185-9ac12cb246d7" providerId="ADAL" clId="{BB3436FB-EF81-49D6-ACF6-ED521FC9792E}" dt="2024-06-09T10:12:58.412" v="74" actId="26606"/>
          <ac:spMkLst>
            <pc:docMk/>
            <pc:sldMk cId="4062926041" sldId="265"/>
            <ac:spMk id="24" creationId="{C10FB9CA-E7FA-462C-B537-F1224ED1ACF4}"/>
          </ac:spMkLst>
        </pc:spChg>
        <pc:spChg chg="add del">
          <ac:chgData name="22-NTU-CS-1350" userId="55cb5c8d-98b6-4729-a185-9ac12cb246d7" providerId="ADAL" clId="{BB3436FB-EF81-49D6-ACF6-ED521FC9792E}" dt="2024-06-09T10:12:58.412" v="74" actId="26606"/>
          <ac:spMkLst>
            <pc:docMk/>
            <pc:sldMk cId="4062926041" sldId="265"/>
            <ac:spMk id="26" creationId="{D8469AE7-A75B-4F37-850B-EF5974ABED2C}"/>
          </ac:spMkLst>
        </pc:spChg>
        <pc:spChg chg="add del">
          <ac:chgData name="22-NTU-CS-1350" userId="55cb5c8d-98b6-4729-a185-9ac12cb246d7" providerId="ADAL" clId="{BB3436FB-EF81-49D6-ACF6-ED521FC9792E}" dt="2024-06-09T10:12:58.362" v="73" actId="26606"/>
          <ac:spMkLst>
            <pc:docMk/>
            <pc:sldMk cId="4062926041" sldId="265"/>
            <ac:spMk id="202" creationId="{3677BAFB-3BD3-41BB-9107-FAE224AE21C4}"/>
          </ac:spMkLst>
        </pc:spChg>
        <pc:spChg chg="add del">
          <ac:chgData name="22-NTU-CS-1350" userId="55cb5c8d-98b6-4729-a185-9ac12cb246d7" providerId="ADAL" clId="{BB3436FB-EF81-49D6-ACF6-ED521FC9792E}" dt="2024-06-09T10:12:58.362" v="73" actId="26606"/>
          <ac:spMkLst>
            <pc:docMk/>
            <pc:sldMk cId="4062926041" sldId="265"/>
            <ac:spMk id="204" creationId="{E6823A9B-C188-42D4-847C-3AD928DB145C}"/>
          </ac:spMkLst>
        </pc:spChg>
        <pc:spChg chg="add del">
          <ac:chgData name="22-NTU-CS-1350" userId="55cb5c8d-98b6-4729-a185-9ac12cb246d7" providerId="ADAL" clId="{BB3436FB-EF81-49D6-ACF6-ED521FC9792E}" dt="2024-06-09T10:12:58.362" v="73" actId="26606"/>
          <ac:spMkLst>
            <pc:docMk/>
            <pc:sldMk cId="4062926041" sldId="265"/>
            <ac:spMk id="206" creationId="{34B557F3-1A0C-4749-A6DB-EAC082DF390B}"/>
          </ac:spMkLst>
        </pc:spChg>
        <pc:spChg chg="add del">
          <ac:chgData name="22-NTU-CS-1350" userId="55cb5c8d-98b6-4729-a185-9ac12cb246d7" providerId="ADAL" clId="{BB3436FB-EF81-49D6-ACF6-ED521FC9792E}" dt="2024-06-09T10:12:58.362" v="73" actId="26606"/>
          <ac:spMkLst>
            <pc:docMk/>
            <pc:sldMk cId="4062926041" sldId="265"/>
            <ac:spMk id="208" creationId="{55D55AA6-3751-494F-868A-DCEDC5CE82BF}"/>
          </ac:spMkLst>
        </pc:spChg>
        <pc:spChg chg="add del">
          <ac:chgData name="22-NTU-CS-1350" userId="55cb5c8d-98b6-4729-a185-9ac12cb246d7" providerId="ADAL" clId="{BB3436FB-EF81-49D6-ACF6-ED521FC9792E}" dt="2024-06-09T10:12:58.362" v="73" actId="26606"/>
          <ac:spMkLst>
            <pc:docMk/>
            <pc:sldMk cId="4062926041" sldId="265"/>
            <ac:spMk id="210" creationId="{4D4C00DC-4DC6-4CD2-9E31-F17E6CEBC5A6}"/>
          </ac:spMkLst>
        </pc:spChg>
        <pc:spChg chg="add del">
          <ac:chgData name="22-NTU-CS-1350" userId="55cb5c8d-98b6-4729-a185-9ac12cb246d7" providerId="ADAL" clId="{BB3436FB-EF81-49D6-ACF6-ED521FC9792E}" dt="2024-06-09T10:12:58.362" v="73" actId="26606"/>
          <ac:spMkLst>
            <pc:docMk/>
            <pc:sldMk cId="4062926041" sldId="265"/>
            <ac:spMk id="212" creationId="{D82AB1B2-7970-42CF-8BF5-567C69E9FFFB}"/>
          </ac:spMkLst>
        </pc:spChg>
        <pc:spChg chg="add del">
          <ac:chgData name="22-NTU-CS-1350" userId="55cb5c8d-98b6-4729-a185-9ac12cb246d7" providerId="ADAL" clId="{BB3436FB-EF81-49D6-ACF6-ED521FC9792E}" dt="2024-06-09T10:12:58.362" v="73" actId="26606"/>
          <ac:spMkLst>
            <pc:docMk/>
            <pc:sldMk cId="4062926041" sldId="265"/>
            <ac:spMk id="218" creationId="{C10FB9CA-E7FA-462C-B537-F1224ED1ACF4}"/>
          </ac:spMkLst>
        </pc:spChg>
        <pc:spChg chg="add del">
          <ac:chgData name="22-NTU-CS-1350" userId="55cb5c8d-98b6-4729-a185-9ac12cb246d7" providerId="ADAL" clId="{BB3436FB-EF81-49D6-ACF6-ED521FC9792E}" dt="2024-06-09T10:12:58.362" v="73" actId="26606"/>
          <ac:spMkLst>
            <pc:docMk/>
            <pc:sldMk cId="4062926041" sldId="265"/>
            <ac:spMk id="220" creationId="{D8469AE7-A75B-4F37-850B-EF5974ABED2C}"/>
          </ac:spMkLst>
        </pc:spChg>
        <pc:spChg chg="add">
          <ac:chgData name="22-NTU-CS-1350" userId="55cb5c8d-98b6-4729-a185-9ac12cb246d7" providerId="ADAL" clId="{BB3436FB-EF81-49D6-ACF6-ED521FC9792E}" dt="2024-06-09T10:12:58.412" v="74" actId="26606"/>
          <ac:spMkLst>
            <pc:docMk/>
            <pc:sldMk cId="4062926041" sldId="265"/>
            <ac:spMk id="393" creationId="{489B7BFD-8F45-4093-AD9C-91B15B0503D9}"/>
          </ac:spMkLst>
        </pc:spChg>
        <pc:spChg chg="add">
          <ac:chgData name="22-NTU-CS-1350" userId="55cb5c8d-98b6-4729-a185-9ac12cb246d7" providerId="ADAL" clId="{BB3436FB-EF81-49D6-ACF6-ED521FC9792E}" dt="2024-06-09T10:12:58.412" v="74" actId="26606"/>
          <ac:spMkLst>
            <pc:docMk/>
            <pc:sldMk cId="4062926041" sldId="265"/>
            <ac:spMk id="396" creationId="{498F8FF6-43B4-494A-AF8F-123A4983EDF7}"/>
          </ac:spMkLst>
        </pc:spChg>
        <pc:spChg chg="add">
          <ac:chgData name="22-NTU-CS-1350" userId="55cb5c8d-98b6-4729-a185-9ac12cb246d7" providerId="ADAL" clId="{BB3436FB-EF81-49D6-ACF6-ED521FC9792E}" dt="2024-06-09T10:12:58.412" v="74" actId="26606"/>
          <ac:spMkLst>
            <pc:docMk/>
            <pc:sldMk cId="4062926041" sldId="265"/>
            <ac:spMk id="397" creationId="{2B06059C-C357-4011-82B9-9C0106301384}"/>
          </ac:spMkLst>
        </pc:spChg>
        <pc:spChg chg="add">
          <ac:chgData name="22-NTU-CS-1350" userId="55cb5c8d-98b6-4729-a185-9ac12cb246d7" providerId="ADAL" clId="{BB3436FB-EF81-49D6-ACF6-ED521FC9792E}" dt="2024-06-09T10:12:58.412" v="74" actId="26606"/>
          <ac:spMkLst>
            <pc:docMk/>
            <pc:sldMk cId="4062926041" sldId="265"/>
            <ac:spMk id="398" creationId="{5AFEC601-A132-47EE-B0C2-B38ACD9FCE6F}"/>
          </ac:spMkLst>
        </pc:spChg>
        <pc:spChg chg="add">
          <ac:chgData name="22-NTU-CS-1350" userId="55cb5c8d-98b6-4729-a185-9ac12cb246d7" providerId="ADAL" clId="{BB3436FB-EF81-49D6-ACF6-ED521FC9792E}" dt="2024-06-09T10:12:58.412" v="74" actId="26606"/>
          <ac:spMkLst>
            <pc:docMk/>
            <pc:sldMk cId="4062926041" sldId="265"/>
            <ac:spMk id="399" creationId="{279CAF82-0ECF-42BE-8F37-F71941E5D410}"/>
          </ac:spMkLst>
        </pc:spChg>
        <pc:spChg chg="add">
          <ac:chgData name="22-NTU-CS-1350" userId="55cb5c8d-98b6-4729-a185-9ac12cb246d7" providerId="ADAL" clId="{BB3436FB-EF81-49D6-ACF6-ED521FC9792E}" dt="2024-06-09T10:12:58.412" v="74" actId="26606"/>
          <ac:spMkLst>
            <pc:docMk/>
            <pc:sldMk cId="4062926041" sldId="265"/>
            <ac:spMk id="400" creationId="{218E095B-4870-4AD5-9C41-C16D59523501}"/>
          </ac:spMkLst>
        </pc:spChg>
        <pc:spChg chg="add">
          <ac:chgData name="22-NTU-CS-1350" userId="55cb5c8d-98b6-4729-a185-9ac12cb246d7" providerId="ADAL" clId="{BB3436FB-EF81-49D6-ACF6-ED521FC9792E}" dt="2024-06-09T10:12:58.412" v="74" actId="26606"/>
          <ac:spMkLst>
            <pc:docMk/>
            <pc:sldMk cId="4062926041" sldId="265"/>
            <ac:spMk id="405" creationId="{033BC44A-0661-43B4-9C14-FD5963C226AE}"/>
          </ac:spMkLst>
        </pc:spChg>
        <pc:spChg chg="add">
          <ac:chgData name="22-NTU-CS-1350" userId="55cb5c8d-98b6-4729-a185-9ac12cb246d7" providerId="ADAL" clId="{BB3436FB-EF81-49D6-ACF6-ED521FC9792E}" dt="2024-06-09T10:12:58.412" v="74" actId="26606"/>
          <ac:spMkLst>
            <pc:docMk/>
            <pc:sldMk cId="4062926041" sldId="265"/>
            <ac:spMk id="406" creationId="{BE8CB2F0-2F5A-4EBD-B214-E0309C31F578}"/>
          </ac:spMkLst>
        </pc:spChg>
        <pc:spChg chg="add">
          <ac:chgData name="22-NTU-CS-1350" userId="55cb5c8d-98b6-4729-a185-9ac12cb246d7" providerId="ADAL" clId="{BB3436FB-EF81-49D6-ACF6-ED521FC9792E}" dt="2024-06-09T10:12:58.412" v="74" actId="26606"/>
          <ac:spMkLst>
            <pc:docMk/>
            <pc:sldMk cId="4062926041" sldId="265"/>
            <ac:spMk id="407" creationId="{FFD3887D-244B-4EC4-9208-E304984C5D0F}"/>
          </ac:spMkLst>
        </pc:spChg>
        <pc:spChg chg="add">
          <ac:chgData name="22-NTU-CS-1350" userId="55cb5c8d-98b6-4729-a185-9ac12cb246d7" providerId="ADAL" clId="{BB3436FB-EF81-49D6-ACF6-ED521FC9792E}" dt="2024-06-09T10:12:58.412" v="74" actId="26606"/>
          <ac:spMkLst>
            <pc:docMk/>
            <pc:sldMk cId="4062926041" sldId="265"/>
            <ac:spMk id="408" creationId="{97224C31-855E-4593-8A58-5B2B0CC4F537}"/>
          </ac:spMkLst>
        </pc:spChg>
        <pc:grpChg chg="add del">
          <ac:chgData name="22-NTU-CS-1350" userId="55cb5c8d-98b6-4729-a185-9ac12cb246d7" providerId="ADAL" clId="{BB3436FB-EF81-49D6-ACF6-ED521FC9792E}" dt="2024-06-09T10:12:58.412" v="74" actId="26606"/>
          <ac:grpSpMkLst>
            <pc:docMk/>
            <pc:sldMk cId="4062926041" sldId="265"/>
            <ac:grpSpMk id="20" creationId="{66FB5A75-BDE2-4F12-A95B-C48788A7685C}"/>
          </ac:grpSpMkLst>
        </pc:grpChg>
        <pc:grpChg chg="add del">
          <ac:chgData name="22-NTU-CS-1350" userId="55cb5c8d-98b6-4729-a185-9ac12cb246d7" providerId="ADAL" clId="{BB3436FB-EF81-49D6-ACF6-ED521FC9792E}" dt="2024-06-09T10:12:58.412" v="74" actId="26606"/>
          <ac:grpSpMkLst>
            <pc:docMk/>
            <pc:sldMk cId="4062926041" sldId="265"/>
            <ac:grpSpMk id="28" creationId="{63301095-70B2-49AA-8DA9-A35629AD621C}"/>
          </ac:grpSpMkLst>
        </pc:grpChg>
        <pc:grpChg chg="add del">
          <ac:chgData name="22-NTU-CS-1350" userId="55cb5c8d-98b6-4729-a185-9ac12cb246d7" providerId="ADAL" clId="{BB3436FB-EF81-49D6-ACF6-ED521FC9792E}" dt="2024-06-09T10:12:58.362" v="73" actId="26606"/>
          <ac:grpSpMkLst>
            <pc:docMk/>
            <pc:sldMk cId="4062926041" sldId="265"/>
            <ac:grpSpMk id="214" creationId="{66FB5A75-BDE2-4F12-A95B-C48788A7685C}"/>
          </ac:grpSpMkLst>
        </pc:grpChg>
        <pc:grpChg chg="add del">
          <ac:chgData name="22-NTU-CS-1350" userId="55cb5c8d-98b6-4729-a185-9ac12cb246d7" providerId="ADAL" clId="{BB3436FB-EF81-49D6-ACF6-ED521FC9792E}" dt="2024-06-09T10:12:58.362" v="73" actId="26606"/>
          <ac:grpSpMkLst>
            <pc:docMk/>
            <pc:sldMk cId="4062926041" sldId="265"/>
            <ac:grpSpMk id="222" creationId="{63301095-70B2-49AA-8DA9-A35629AD621C}"/>
          </ac:grpSpMkLst>
        </pc:grpChg>
        <pc:grpChg chg="add">
          <ac:chgData name="22-NTU-CS-1350" userId="55cb5c8d-98b6-4729-a185-9ac12cb246d7" providerId="ADAL" clId="{BB3436FB-EF81-49D6-ACF6-ED521FC9792E}" dt="2024-06-09T10:12:58.412" v="74" actId="26606"/>
          <ac:grpSpMkLst>
            <pc:docMk/>
            <pc:sldMk cId="4062926041" sldId="265"/>
            <ac:grpSpMk id="394" creationId="{042BC7E5-76DB-4826-8C07-4A49B6353F76}"/>
          </ac:grpSpMkLst>
        </pc:grpChg>
        <pc:grpChg chg="add">
          <ac:chgData name="22-NTU-CS-1350" userId="55cb5c8d-98b6-4729-a185-9ac12cb246d7" providerId="ADAL" clId="{BB3436FB-EF81-49D6-ACF6-ED521FC9792E}" dt="2024-06-09T10:12:58.412" v="74" actId="26606"/>
          <ac:grpSpMkLst>
            <pc:docMk/>
            <pc:sldMk cId="4062926041" sldId="265"/>
            <ac:grpSpMk id="401" creationId="{FB9739EB-7F66-433D-841F-AB3CD18700B7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5179C-0DC4-809B-F93E-6FEF988D3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8EA0C-B419-3369-E13C-00366BAF38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06449-3B4B-EAC9-0138-2A885C468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9A8F6-62ED-45C1-9BAC-6845AC1D8D87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B6F04-82A2-7215-4D9B-BD07AC81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483E3-53DE-7D54-C6EF-F64E13E87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7AFD-0D3E-415C-82B1-7912E65F3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16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F69A9-BD9A-9B49-1178-48117DCB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8113AB-DB1E-7945-1E42-BF6FBFE47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1FBB6-C64F-9F60-3704-569CEDA33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9A8F6-62ED-45C1-9BAC-6845AC1D8D87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0EF8E-4590-6AD5-202A-3ECBFB737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6FBC2-E9F8-6B40-9754-CFF63A02B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7AFD-0D3E-415C-82B1-7912E65F3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43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F8A6BB-E353-A687-E3CA-168447AAAD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6B435-722B-5968-81A2-8F8A5CDEF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78F82-C125-5A0B-9882-E6413C1ED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9A8F6-62ED-45C1-9BAC-6845AC1D8D87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564C7-6255-C96D-8036-045BBE938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CFFE7-A189-207C-D518-DC8DB063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7AFD-0D3E-415C-82B1-7912E65F3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89DD-2DDF-D08E-A475-1DB0FAF92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67F23-75C5-B5D0-1C6E-B9F747FE3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96F58-40E5-DEC1-C13C-47F184725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9A8F6-62ED-45C1-9BAC-6845AC1D8D87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58C7A-0643-B3E8-E4DA-3C32FD79A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4F384-079C-1BD8-A5CC-707A79653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7AFD-0D3E-415C-82B1-7912E65F3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90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F10B9-DE1B-6B22-6464-A57D50CB4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B60A0-FE4A-F11F-0AB9-C16259900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246B7-99D6-1D78-5272-F441242D5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9A8F6-62ED-45C1-9BAC-6845AC1D8D87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EF869-4AAF-A5EA-BDF9-57D0B9BBD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2BB5B-2B70-9D12-A93F-5B655D5E8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7AFD-0D3E-415C-82B1-7912E65F3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13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28F08-23FF-9627-BB8C-112D8A251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CC3E8-9B30-ADFD-8B14-ABFCC60096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D2F7F7-09FC-C3F2-E20E-49EBE92B9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90849-BEF6-932A-7F6E-FB8B2B1B1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9A8F6-62ED-45C1-9BAC-6845AC1D8D87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D2159-97FD-A5C8-7ED3-BB8D93367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30314-4F54-9C2F-9827-04A09BDDD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7AFD-0D3E-415C-82B1-7912E65F3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35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0F5B8-85B5-AD4D-3347-C1B9E93FC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E327A-D9AC-D908-F40D-602EE1F25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C783F-A573-82FE-5762-C3AF41628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AA147-57B8-9823-F82F-F07503044F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F3E516-84B7-2F6D-AEC2-3308D1E986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2C0812-D7DB-A729-7ACC-37ADD5EA5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9A8F6-62ED-45C1-9BAC-6845AC1D8D87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80773B-53DE-4A37-CCA4-B2202A342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473517-53B3-BB95-3735-50C9A7CC1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7AFD-0D3E-415C-82B1-7912E65F3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59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F595C-BCBE-0E6C-8CA6-0B3FF7A72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A020DC-039A-804A-FBCA-D6893155D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9A8F6-62ED-45C1-9BAC-6845AC1D8D87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F95000-6996-A261-9C4D-6712C28B5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A6E16-909C-3FBA-9B72-D4A5FB307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7AFD-0D3E-415C-82B1-7912E65F3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37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934890-CDAB-5922-D141-25E70C6DC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9A8F6-62ED-45C1-9BAC-6845AC1D8D87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FF2523-9695-AC9A-EC30-114DA4689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1F627-1E3E-6CA2-E74F-2B04394C7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7AFD-0D3E-415C-82B1-7912E65F3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8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BB926-4901-AE67-A3B6-411D32453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AED45-B46B-139E-375B-34497273B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3AA5D-0616-CF14-1911-89CC880E2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7C274-6759-719A-1DB5-B5A351044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9A8F6-62ED-45C1-9BAC-6845AC1D8D87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A5286-3696-8A81-67BD-69277B946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91AB7-C422-7F62-1A65-0B71FBCFE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7AFD-0D3E-415C-82B1-7912E65F3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1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7356-4D24-C4AB-56FB-19C0711DD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E89FAC-97E9-1EA4-176D-A9D9F28E53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8D9375-82A8-D9A4-0653-5FAEE89DD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8B092-7007-59AD-5116-9B0A25565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9A8F6-62ED-45C1-9BAC-6845AC1D8D87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7607B-6822-BA24-90F2-17BDB7392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8E918-9A67-BBA7-7742-F93A289D7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7AFD-0D3E-415C-82B1-7912E65F3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7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4E75D3-57FD-81AA-602F-26525AEBA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14C87-A1F0-090E-367F-B6DBBFFE5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B46AE-B25F-FD9E-B681-5D3E9CFF49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09A8F6-62ED-45C1-9BAC-6845AC1D8D87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11D2D-5AC8-19F9-8EA4-3BBFD1E371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227CD-1F6E-BF04-68D8-9A6C926C07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9D7AFD-0D3E-415C-82B1-7912E65F3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6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7932FC-D993-BA59-3264-1F696BE0B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965580"/>
            <a:ext cx="5204489" cy="316059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Grocery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FD200E-F928-39F5-357C-23A56AAF2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0817" y="4409960"/>
            <a:ext cx="4508641" cy="1116414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KK MART</a:t>
            </a: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87187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D28BBD-BFD7-090F-9DF7-FD783589A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Group Members:</a:t>
            </a:r>
          </a:p>
        </p:txBody>
      </p:sp>
      <p:grpSp>
        <p:nvGrpSpPr>
          <p:cNvPr id="1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181C1-7DB8-596C-7426-DDD2E69AE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Muhammad Hassaan Raza		22-NTU-CS-1362</a:t>
            </a:r>
          </a:p>
          <a:p>
            <a:r>
              <a:rPr lang="en-US">
                <a:solidFill>
                  <a:schemeClr val="bg1"/>
                </a:solidFill>
              </a:rPr>
              <a:t>Kanza Kashaf 				22-NTU-CS-1350</a:t>
            </a:r>
          </a:p>
        </p:txBody>
      </p:sp>
    </p:spTree>
    <p:extLst>
      <p:ext uri="{BB962C8B-B14F-4D97-AF65-F5344CB8AC3E}">
        <p14:creationId xmlns:p14="http://schemas.microsoft.com/office/powerpoint/2010/main" val="2330856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F4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7E5B30-ED13-C42E-21D3-C95E89517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Flow Chart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E3F4B2-69DB-F6EA-C780-C2C99CD3B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218" y="1323975"/>
            <a:ext cx="7755631" cy="395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964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F4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7E5B30-ED13-C42E-21D3-C95E89517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Manager Login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7FF34D-23C4-35FC-E1D4-9BD7B76895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0712" y="1754969"/>
            <a:ext cx="7801208" cy="358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414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F4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7E5B30-ED13-C42E-21D3-C95E89517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Manager Login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329E019B-6A91-0AD7-F113-CC68D317B3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5039" y="1399892"/>
            <a:ext cx="7020905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700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1A0370-9082-8417-22C4-1ABCD5D20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Work Division</a:t>
            </a:r>
          </a:p>
        </p:txBody>
      </p:sp>
      <p:grpSp>
        <p:nvGrpSpPr>
          <p:cNvPr id="1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09B00-37FA-11A3-5F60-3A6628C2B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Tasks Done Together: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</a:rPr>
              <a:t>Linked List Class Implementation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</a:rPr>
              <a:t>Creating, Removing, Updating, Deletion in Linked List class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</a:rPr>
              <a:t>Helping Functions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Quantity available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</a:rPr>
              <a:t>Searching an item(Product, </a:t>
            </a:r>
            <a:r>
              <a:rPr lang="en-US" sz="2000" dirty="0" err="1">
                <a:solidFill>
                  <a:schemeClr val="bg1"/>
                </a:solidFill>
              </a:rPr>
              <a:t>Receiept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bg1"/>
                </a:solidFill>
              </a:rPr>
              <a:t>Muhammad Hassaan Raza (1362):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File Handling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Flow Chart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bg1"/>
                </a:solidFill>
              </a:rPr>
              <a:t>Kanza Kashaf (1350):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Display Functions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Menus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PPT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015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Rectangle 392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4" name="Group 393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396" name="Freeform: Shape 395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34538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Freeform: Shape 396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23905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Freeform: Shape 397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23905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7932FC-D993-BA59-3264-1F696BE0B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2409" y="895483"/>
            <a:ext cx="5786232" cy="301119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Thanks!!</a:t>
            </a:r>
            <a:br>
              <a:rPr lang="en-US" sz="5400" dirty="0">
                <a:solidFill>
                  <a:schemeClr val="bg1"/>
                </a:solidFill>
              </a:rPr>
            </a:b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99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00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401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05" name="Oval 404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6" name="Oval 405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7" name="Freeform: Shape 406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8" name="Freeform: Shape 407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26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82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Wingdings</vt:lpstr>
      <vt:lpstr>Office Theme</vt:lpstr>
      <vt:lpstr>Grocery Management System</vt:lpstr>
      <vt:lpstr>Group Members:</vt:lpstr>
      <vt:lpstr>Flow Chart</vt:lpstr>
      <vt:lpstr>Manager Login</vt:lpstr>
      <vt:lpstr>Manager Login</vt:lpstr>
      <vt:lpstr>Work Division</vt:lpstr>
      <vt:lpstr>Thanks!!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22-NTU-CS-1350</dc:creator>
  <cp:lastModifiedBy>22-NTU-CS-1350</cp:lastModifiedBy>
  <cp:revision>2</cp:revision>
  <dcterms:created xsi:type="dcterms:W3CDTF">2024-06-09T09:15:23Z</dcterms:created>
  <dcterms:modified xsi:type="dcterms:W3CDTF">2024-06-09T18:54:49Z</dcterms:modified>
</cp:coreProperties>
</file>