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0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8" r:id="rId26"/>
    <p:sldId id="284" r:id="rId27"/>
    <p:sldId id="285" r:id="rId28"/>
    <p:sldId id="286" r:id="rId29"/>
    <p:sldId id="287" r:id="rId30"/>
    <p:sldId id="296" r:id="rId31"/>
    <p:sldId id="297" r:id="rId32"/>
    <p:sldId id="298" r:id="rId33"/>
    <p:sldId id="299" r:id="rId34"/>
    <p:sldId id="300" r:id="rId35"/>
    <p:sldId id="307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EPY Freaky" initials="CF" lastIdx="3" clrIdx="0">
    <p:extLst>
      <p:ext uri="{19B8F6BF-5375-455C-9EA6-DF929625EA0E}">
        <p15:presenceInfo xmlns:p15="http://schemas.microsoft.com/office/powerpoint/2012/main" userId="7e379c56a3a7f2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00000"/>
    <a:srgbClr val="548235"/>
    <a:srgbClr val="E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9932" autoAdjust="0"/>
  </p:normalViewPr>
  <p:slideViewPr>
    <p:cSldViewPr snapToGrid="0">
      <p:cViewPr varScale="1">
        <p:scale>
          <a:sx n="115" d="100"/>
          <a:sy n="115" d="100"/>
        </p:scale>
        <p:origin x="10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1T15:41:55.519" idx="3">
    <p:pos x="10" y="10"/>
    <p:text>Heeeey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1T15:33:44.809" idx="2">
    <p:pos x="10" y="10"/>
    <p:text>Hey World</p:text>
    <p:extLst>
      <p:ext uri="{C676402C-5697-4E1C-873F-D02D1690AC5C}">
        <p15:threadingInfo xmlns:p15="http://schemas.microsoft.com/office/powerpoint/2012/main" timeZoneBias="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ed_text" TargetMode="External"/><Relationship Id="rId7" Type="http://schemas.openxmlformats.org/officeDocument/2006/relationships/hyperlink" Target="https://en.wikipedia.org/wiki/IEC_61131-3#cite_note-1" TargetMode="External"/><Relationship Id="rId2" Type="http://schemas.openxmlformats.org/officeDocument/2006/relationships/hyperlink" Target="https://en.wikipedia.org/wiki/Function_block_diagram" TargetMode="External"/><Relationship Id="rId1" Type="http://schemas.openxmlformats.org/officeDocument/2006/relationships/hyperlink" Target="https://en.wikipedia.org/wiki/Ladder_logic" TargetMode="External"/><Relationship Id="rId6" Type="http://schemas.openxmlformats.org/officeDocument/2006/relationships/hyperlink" Target="https://en.wikipedia.org/wiki/Instruction_list" TargetMode="External"/><Relationship Id="rId5" Type="http://schemas.openxmlformats.org/officeDocument/2006/relationships/hyperlink" Target="https://en.wikipedia.org/wiki/Parallel_computing" TargetMode="External"/><Relationship Id="rId4" Type="http://schemas.openxmlformats.org/officeDocument/2006/relationships/hyperlink" Target="https://en.wikipedia.org/wiki/Sequential_function_char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ed_text" TargetMode="External"/><Relationship Id="rId7" Type="http://schemas.openxmlformats.org/officeDocument/2006/relationships/hyperlink" Target="https://en.wikipedia.org/wiki/IEC_61131-3#cite_note-1" TargetMode="External"/><Relationship Id="rId2" Type="http://schemas.openxmlformats.org/officeDocument/2006/relationships/hyperlink" Target="https://en.wikipedia.org/wiki/Function_block_diagram" TargetMode="External"/><Relationship Id="rId1" Type="http://schemas.openxmlformats.org/officeDocument/2006/relationships/hyperlink" Target="https://en.wikipedia.org/wiki/Ladder_logic" TargetMode="External"/><Relationship Id="rId6" Type="http://schemas.openxmlformats.org/officeDocument/2006/relationships/hyperlink" Target="https://en.wikipedia.org/wiki/Instruction_list" TargetMode="External"/><Relationship Id="rId5" Type="http://schemas.openxmlformats.org/officeDocument/2006/relationships/hyperlink" Target="https://en.wikipedia.org/wiki/Parallel_computing" TargetMode="External"/><Relationship Id="rId4" Type="http://schemas.openxmlformats.org/officeDocument/2006/relationships/hyperlink" Target="https://en.wikipedia.org/wiki/Sequential_function_char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C9423-57EB-415D-97E2-A29C87C588D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65A420-1DF5-48B3-8AD5-D904FED7342A}">
      <dgm:prSet phldrT="[Text]"/>
      <dgm:spPr/>
      <dgm:t>
        <a:bodyPr/>
        <a:lstStyle/>
        <a:p>
          <a:r>
            <a:rPr lang="fr-FR" dirty="0"/>
            <a:t>COMBUSTION</a:t>
          </a:r>
          <a:endParaRPr lang="en-US" dirty="0"/>
        </a:p>
      </dgm:t>
    </dgm:pt>
    <dgm:pt modelId="{690C565D-4702-463C-AB03-5E3867D4B49B}" type="parTrans" cxnId="{F38E52DE-B142-46BF-B7CA-D09E918A29EC}">
      <dgm:prSet/>
      <dgm:spPr/>
      <dgm:t>
        <a:bodyPr/>
        <a:lstStyle/>
        <a:p>
          <a:endParaRPr lang="en-US"/>
        </a:p>
      </dgm:t>
    </dgm:pt>
    <dgm:pt modelId="{45AC7F02-CAED-4043-BA60-940E7FF89326}" type="sibTrans" cxnId="{F38E52DE-B142-46BF-B7CA-D09E918A29EC}">
      <dgm:prSet/>
      <dgm:spPr/>
      <dgm:t>
        <a:bodyPr/>
        <a:lstStyle/>
        <a:p>
          <a:endParaRPr lang="en-US"/>
        </a:p>
      </dgm:t>
    </dgm:pt>
    <dgm:pt modelId="{0B2CF959-0B45-4D0D-974A-AEE3DDED6875}">
      <dgm:prSet phldrT="[Text]"/>
      <dgm:spPr/>
      <dgm:t>
        <a:bodyPr/>
        <a:lstStyle/>
        <a:p>
          <a:r>
            <a:rPr lang="fr-FR" dirty="0"/>
            <a:t>S</a:t>
          </a:r>
          <a:endParaRPr lang="en-US" dirty="0"/>
        </a:p>
      </dgm:t>
    </dgm:pt>
    <dgm:pt modelId="{ADBCE2BF-F504-4954-A6CF-367BADFB32C1}" type="parTrans" cxnId="{DC2499E9-C0C9-4618-88FF-3974F59DF44D}">
      <dgm:prSet/>
      <dgm:spPr/>
      <dgm:t>
        <a:bodyPr/>
        <a:lstStyle/>
        <a:p>
          <a:endParaRPr lang="en-US"/>
        </a:p>
      </dgm:t>
    </dgm:pt>
    <dgm:pt modelId="{56A5945A-046B-43CC-9446-7F9CAF856E12}" type="sibTrans" cxnId="{DC2499E9-C0C9-4618-88FF-3974F59DF44D}">
      <dgm:prSet/>
      <dgm:spPr/>
      <dgm:t>
        <a:bodyPr/>
        <a:lstStyle/>
        <a:p>
          <a:endParaRPr lang="en-US"/>
        </a:p>
      </dgm:t>
    </dgm:pt>
    <dgm:pt modelId="{B73B1517-730A-4BB3-A4AA-DC7EA8238327}">
      <dgm:prSet phldrT="[Text]"/>
      <dgm:spPr/>
      <dgm:t>
        <a:bodyPr/>
        <a:lstStyle/>
        <a:p>
          <a:r>
            <a:rPr lang="fr-FR" dirty="0"/>
            <a:t>O2</a:t>
          </a:r>
          <a:endParaRPr lang="en-US" dirty="0"/>
        </a:p>
      </dgm:t>
    </dgm:pt>
    <dgm:pt modelId="{687B5AA7-1CAD-4B6E-A1EB-9893937FA9D4}" type="parTrans" cxnId="{AA485C07-BDF9-4458-9BF2-33314D2EDD94}">
      <dgm:prSet/>
      <dgm:spPr/>
      <dgm:t>
        <a:bodyPr/>
        <a:lstStyle/>
        <a:p>
          <a:endParaRPr lang="en-US"/>
        </a:p>
      </dgm:t>
    </dgm:pt>
    <dgm:pt modelId="{FD81421A-42F4-4D9A-953F-D90660A05403}" type="sibTrans" cxnId="{AA485C07-BDF9-4458-9BF2-33314D2EDD94}">
      <dgm:prSet/>
      <dgm:spPr/>
      <dgm:t>
        <a:bodyPr/>
        <a:lstStyle/>
        <a:p>
          <a:endParaRPr lang="en-US"/>
        </a:p>
      </dgm:t>
    </dgm:pt>
    <dgm:pt modelId="{2B60BDCB-DCAD-43D6-8EBE-2B8255A3D88F}">
      <dgm:prSet phldrT="[Text]"/>
      <dgm:spPr/>
      <dgm:t>
        <a:bodyPr/>
        <a:lstStyle/>
        <a:p>
          <a:r>
            <a:rPr lang="fr-FR" dirty="0"/>
            <a:t>OXIDATION</a:t>
          </a:r>
          <a:endParaRPr lang="en-US" dirty="0"/>
        </a:p>
      </dgm:t>
    </dgm:pt>
    <dgm:pt modelId="{A25CC6FC-E2F1-4631-AC7F-D8B3747A07F9}" type="parTrans" cxnId="{41601BD3-2798-4875-9431-BD376B6D89F5}">
      <dgm:prSet/>
      <dgm:spPr/>
      <dgm:t>
        <a:bodyPr/>
        <a:lstStyle/>
        <a:p>
          <a:endParaRPr lang="en-US"/>
        </a:p>
      </dgm:t>
    </dgm:pt>
    <dgm:pt modelId="{9F8C837D-7198-4490-A5EF-FBEE6BB2F611}" type="sibTrans" cxnId="{41601BD3-2798-4875-9431-BD376B6D89F5}">
      <dgm:prSet/>
      <dgm:spPr/>
      <dgm:t>
        <a:bodyPr/>
        <a:lstStyle/>
        <a:p>
          <a:endParaRPr lang="en-US"/>
        </a:p>
      </dgm:t>
    </dgm:pt>
    <dgm:pt modelId="{B0792CD5-A355-490E-B1DB-CE9D985BF0DE}">
      <dgm:prSet phldrT="[Text]"/>
      <dgm:spPr/>
      <dgm:t>
        <a:bodyPr/>
        <a:lstStyle/>
        <a:p>
          <a:endParaRPr lang="en-US" dirty="0"/>
        </a:p>
      </dgm:t>
    </dgm:pt>
    <dgm:pt modelId="{A2162610-5874-4E87-9A0D-3AAE755AEA07}" type="parTrans" cxnId="{51658DEC-4131-45DB-B676-EA548FFEB7FC}">
      <dgm:prSet/>
      <dgm:spPr/>
      <dgm:t>
        <a:bodyPr/>
        <a:lstStyle/>
        <a:p>
          <a:endParaRPr lang="en-US"/>
        </a:p>
      </dgm:t>
    </dgm:pt>
    <dgm:pt modelId="{ADBEA8A3-DF3F-47E2-9996-B4F033DBB520}" type="sibTrans" cxnId="{51658DEC-4131-45DB-B676-EA548FFEB7FC}">
      <dgm:prSet/>
      <dgm:spPr/>
      <dgm:t>
        <a:bodyPr/>
        <a:lstStyle/>
        <a:p>
          <a:endParaRPr lang="en-US"/>
        </a:p>
      </dgm:t>
    </dgm:pt>
    <dgm:pt modelId="{82A812CB-1498-4F4C-A165-CCEFA541A7C2}">
      <dgm:prSet phldrT="[Text]"/>
      <dgm:spPr/>
      <dgm:t>
        <a:bodyPr/>
        <a:lstStyle/>
        <a:p>
          <a:r>
            <a:rPr lang="fr-FR" dirty="0"/>
            <a:t>SO2</a:t>
          </a:r>
          <a:endParaRPr lang="en-US" dirty="0"/>
        </a:p>
      </dgm:t>
    </dgm:pt>
    <dgm:pt modelId="{28FAF5A7-C700-46BC-8DCD-6C0AE301976A}" type="parTrans" cxnId="{EE520552-3C27-4C7C-BDEF-17622D7A7CF1}">
      <dgm:prSet/>
      <dgm:spPr/>
      <dgm:t>
        <a:bodyPr/>
        <a:lstStyle/>
        <a:p>
          <a:endParaRPr lang="en-US"/>
        </a:p>
      </dgm:t>
    </dgm:pt>
    <dgm:pt modelId="{1EC7B45F-D6B5-450E-8D20-C59076A6D4CE}" type="sibTrans" cxnId="{EE520552-3C27-4C7C-BDEF-17622D7A7CF1}">
      <dgm:prSet/>
      <dgm:spPr/>
      <dgm:t>
        <a:bodyPr/>
        <a:lstStyle/>
        <a:p>
          <a:endParaRPr lang="en-US"/>
        </a:p>
      </dgm:t>
    </dgm:pt>
    <dgm:pt modelId="{4907EBDB-F9B5-43C9-A9C9-0BAACC4C6BF6}">
      <dgm:prSet phldrT="[Text]"/>
      <dgm:spPr/>
      <dgm:t>
        <a:bodyPr/>
        <a:lstStyle/>
        <a:p>
          <a:r>
            <a:rPr lang="fr-FR" dirty="0"/>
            <a:t>ABSORPTION</a:t>
          </a:r>
          <a:endParaRPr lang="en-US" dirty="0"/>
        </a:p>
      </dgm:t>
    </dgm:pt>
    <dgm:pt modelId="{A7485149-F747-4B4A-972A-501A22A448B1}" type="parTrans" cxnId="{0FD7B088-E8EC-4B86-834B-7B9B688B28E0}">
      <dgm:prSet/>
      <dgm:spPr/>
      <dgm:t>
        <a:bodyPr/>
        <a:lstStyle/>
        <a:p>
          <a:endParaRPr lang="en-US"/>
        </a:p>
      </dgm:t>
    </dgm:pt>
    <dgm:pt modelId="{D1C35538-7699-4D82-914B-1B5DED17C6F1}" type="sibTrans" cxnId="{0FD7B088-E8EC-4B86-834B-7B9B688B28E0}">
      <dgm:prSet/>
      <dgm:spPr/>
      <dgm:t>
        <a:bodyPr/>
        <a:lstStyle/>
        <a:p>
          <a:endParaRPr lang="en-US"/>
        </a:p>
      </dgm:t>
    </dgm:pt>
    <dgm:pt modelId="{1D142E9F-DBC1-4278-97FB-ED24E79C6F4D}">
      <dgm:prSet phldrT="[Text]"/>
      <dgm:spPr/>
      <dgm:t>
        <a:bodyPr/>
        <a:lstStyle/>
        <a:p>
          <a:r>
            <a:rPr lang="fr-FR" dirty="0"/>
            <a:t>SO3</a:t>
          </a:r>
          <a:endParaRPr lang="en-US" dirty="0"/>
        </a:p>
      </dgm:t>
    </dgm:pt>
    <dgm:pt modelId="{83327E2F-63D5-4422-B2EC-6C2821CD106A}" type="parTrans" cxnId="{7D4A285C-CA6C-473A-93C5-29EF9FE05752}">
      <dgm:prSet/>
      <dgm:spPr/>
      <dgm:t>
        <a:bodyPr/>
        <a:lstStyle/>
        <a:p>
          <a:endParaRPr lang="en-US"/>
        </a:p>
      </dgm:t>
    </dgm:pt>
    <dgm:pt modelId="{89ADCB1E-49B1-4F26-80A9-6EF55BEFA140}" type="sibTrans" cxnId="{7D4A285C-CA6C-473A-93C5-29EF9FE05752}">
      <dgm:prSet/>
      <dgm:spPr/>
      <dgm:t>
        <a:bodyPr/>
        <a:lstStyle/>
        <a:p>
          <a:endParaRPr lang="en-US"/>
        </a:p>
      </dgm:t>
    </dgm:pt>
    <dgm:pt modelId="{ED81A72B-38B3-4A0D-AE06-1E8479CB5549}">
      <dgm:prSet phldrT="[Text]"/>
      <dgm:spPr/>
      <dgm:t>
        <a:bodyPr/>
        <a:lstStyle/>
        <a:p>
          <a:r>
            <a:rPr lang="fr-FR" dirty="0"/>
            <a:t>H2O(H2SO4)</a:t>
          </a:r>
          <a:endParaRPr lang="en-US" dirty="0"/>
        </a:p>
      </dgm:t>
    </dgm:pt>
    <dgm:pt modelId="{688D24AD-275A-4CC4-9076-2AD4C287E0F9}" type="parTrans" cxnId="{9968E153-9639-428A-8A3E-26531D85958F}">
      <dgm:prSet/>
      <dgm:spPr/>
      <dgm:t>
        <a:bodyPr/>
        <a:lstStyle/>
        <a:p>
          <a:endParaRPr lang="en-US"/>
        </a:p>
      </dgm:t>
    </dgm:pt>
    <dgm:pt modelId="{A8EB9792-423C-49E6-A0A4-85D5E7BFF027}" type="sibTrans" cxnId="{9968E153-9639-428A-8A3E-26531D85958F}">
      <dgm:prSet/>
      <dgm:spPr/>
      <dgm:t>
        <a:bodyPr/>
        <a:lstStyle/>
        <a:p>
          <a:endParaRPr lang="en-US"/>
        </a:p>
      </dgm:t>
    </dgm:pt>
    <dgm:pt modelId="{2165AF1B-6A5D-4AF7-BEC8-063DD71F4CC6}">
      <dgm:prSet phldrT="[Text]"/>
      <dgm:spPr/>
      <dgm:t>
        <a:bodyPr/>
        <a:lstStyle/>
        <a:p>
          <a:r>
            <a:rPr lang="fr-FR" dirty="0"/>
            <a:t>½ O2</a:t>
          </a:r>
          <a:endParaRPr lang="en-US" dirty="0"/>
        </a:p>
      </dgm:t>
    </dgm:pt>
    <dgm:pt modelId="{02EFEE8E-E76B-4952-8E02-82DFF4E34F10}" type="parTrans" cxnId="{242EDE54-C226-4DA7-97B2-C0469B403384}">
      <dgm:prSet/>
      <dgm:spPr/>
      <dgm:t>
        <a:bodyPr/>
        <a:lstStyle/>
        <a:p>
          <a:endParaRPr lang="en-US"/>
        </a:p>
      </dgm:t>
    </dgm:pt>
    <dgm:pt modelId="{312DE398-F6DD-456C-A3B6-EA4C0407FA87}" type="sibTrans" cxnId="{242EDE54-C226-4DA7-97B2-C0469B403384}">
      <dgm:prSet/>
      <dgm:spPr/>
      <dgm:t>
        <a:bodyPr/>
        <a:lstStyle/>
        <a:p>
          <a:endParaRPr lang="en-US"/>
        </a:p>
      </dgm:t>
    </dgm:pt>
    <dgm:pt modelId="{BE4F0F1B-A39F-4FEB-8F73-DF4EB266E75C}" type="pres">
      <dgm:prSet presAssocID="{66DC9423-57EB-415D-97E2-A29C87C588D2}" presName="Name0" presStyleCnt="0">
        <dgm:presLayoutVars>
          <dgm:dir/>
          <dgm:animLvl val="lvl"/>
          <dgm:resizeHandles val="exact"/>
        </dgm:presLayoutVars>
      </dgm:prSet>
      <dgm:spPr/>
    </dgm:pt>
    <dgm:pt modelId="{6FC6ED20-1E1C-4DCA-8D8D-F82375CF76DE}" type="pres">
      <dgm:prSet presAssocID="{66DC9423-57EB-415D-97E2-A29C87C588D2}" presName="tSp" presStyleCnt="0"/>
      <dgm:spPr/>
    </dgm:pt>
    <dgm:pt modelId="{766CCC4C-2D35-4D5A-AAA3-9E4F46D8ACE8}" type="pres">
      <dgm:prSet presAssocID="{66DC9423-57EB-415D-97E2-A29C87C588D2}" presName="bSp" presStyleCnt="0"/>
      <dgm:spPr/>
    </dgm:pt>
    <dgm:pt modelId="{C0FB9A4E-82E7-4F8B-848F-B4C249967CBF}" type="pres">
      <dgm:prSet presAssocID="{66DC9423-57EB-415D-97E2-A29C87C588D2}" presName="process" presStyleCnt="0"/>
      <dgm:spPr/>
    </dgm:pt>
    <dgm:pt modelId="{E597E894-B4C2-4E34-8ADF-C949AB7761E9}" type="pres">
      <dgm:prSet presAssocID="{DD65A420-1DF5-48B3-8AD5-D904FED7342A}" presName="composite1" presStyleCnt="0"/>
      <dgm:spPr/>
    </dgm:pt>
    <dgm:pt modelId="{310073F4-301B-4501-948C-90DB83DEDFF5}" type="pres">
      <dgm:prSet presAssocID="{DD65A420-1DF5-48B3-8AD5-D904FED7342A}" presName="dummyNode1" presStyleLbl="node1" presStyleIdx="0" presStyleCnt="3"/>
      <dgm:spPr/>
    </dgm:pt>
    <dgm:pt modelId="{EACFCC10-EEAB-4D0D-ABF8-C6819FC225E8}" type="pres">
      <dgm:prSet presAssocID="{DD65A420-1DF5-48B3-8AD5-D904FED7342A}" presName="childNode1" presStyleLbl="bgAcc1" presStyleIdx="0" presStyleCnt="3">
        <dgm:presLayoutVars>
          <dgm:bulletEnabled val="1"/>
        </dgm:presLayoutVars>
      </dgm:prSet>
      <dgm:spPr/>
    </dgm:pt>
    <dgm:pt modelId="{B2720C99-754B-47CB-A265-D9AA89524BF5}" type="pres">
      <dgm:prSet presAssocID="{DD65A420-1DF5-48B3-8AD5-D904FED7342A}" presName="childNode1tx" presStyleLbl="bgAcc1" presStyleIdx="0" presStyleCnt="3">
        <dgm:presLayoutVars>
          <dgm:bulletEnabled val="1"/>
        </dgm:presLayoutVars>
      </dgm:prSet>
      <dgm:spPr/>
    </dgm:pt>
    <dgm:pt modelId="{C378CC58-D172-4C6F-9DF5-039579FC83CB}" type="pres">
      <dgm:prSet presAssocID="{DD65A420-1DF5-48B3-8AD5-D904FED7342A}" presName="parentNode1" presStyleLbl="node1" presStyleIdx="0" presStyleCnt="3" custLinFactNeighborX="8832" custLinFactNeighborY="3369">
        <dgm:presLayoutVars>
          <dgm:chMax val="1"/>
          <dgm:bulletEnabled val="1"/>
        </dgm:presLayoutVars>
      </dgm:prSet>
      <dgm:spPr/>
    </dgm:pt>
    <dgm:pt modelId="{495FC0BD-0C32-478D-9169-0AE33DC3B389}" type="pres">
      <dgm:prSet presAssocID="{DD65A420-1DF5-48B3-8AD5-D904FED7342A}" presName="connSite1" presStyleCnt="0"/>
      <dgm:spPr/>
    </dgm:pt>
    <dgm:pt modelId="{464F56D8-0848-4D3B-A8F3-B87A83F96F96}" type="pres">
      <dgm:prSet presAssocID="{45AC7F02-CAED-4043-BA60-940E7FF89326}" presName="Name9" presStyleLbl="sibTrans2D1" presStyleIdx="0" presStyleCnt="2"/>
      <dgm:spPr/>
    </dgm:pt>
    <dgm:pt modelId="{F2121044-11D2-4EEE-B171-FE4263BC5EDE}" type="pres">
      <dgm:prSet presAssocID="{2B60BDCB-DCAD-43D6-8EBE-2B8255A3D88F}" presName="composite2" presStyleCnt="0"/>
      <dgm:spPr/>
    </dgm:pt>
    <dgm:pt modelId="{4050C300-1EAF-4BBA-B0A9-0BB1CEBE70C9}" type="pres">
      <dgm:prSet presAssocID="{2B60BDCB-DCAD-43D6-8EBE-2B8255A3D88F}" presName="dummyNode2" presStyleLbl="node1" presStyleIdx="0" presStyleCnt="3"/>
      <dgm:spPr/>
    </dgm:pt>
    <dgm:pt modelId="{E7DCDFD2-6489-468A-8BC7-969FE2430B45}" type="pres">
      <dgm:prSet presAssocID="{2B60BDCB-DCAD-43D6-8EBE-2B8255A3D88F}" presName="childNode2" presStyleLbl="bgAcc1" presStyleIdx="1" presStyleCnt="3">
        <dgm:presLayoutVars>
          <dgm:bulletEnabled val="1"/>
        </dgm:presLayoutVars>
      </dgm:prSet>
      <dgm:spPr/>
    </dgm:pt>
    <dgm:pt modelId="{FACAD870-FE12-42A9-A7F0-E2883D0D1C62}" type="pres">
      <dgm:prSet presAssocID="{2B60BDCB-DCAD-43D6-8EBE-2B8255A3D88F}" presName="childNode2tx" presStyleLbl="bgAcc1" presStyleIdx="1" presStyleCnt="3">
        <dgm:presLayoutVars>
          <dgm:bulletEnabled val="1"/>
        </dgm:presLayoutVars>
      </dgm:prSet>
      <dgm:spPr/>
    </dgm:pt>
    <dgm:pt modelId="{89F0F11C-BBD6-4ED7-9247-ADF45845CE24}" type="pres">
      <dgm:prSet presAssocID="{2B60BDCB-DCAD-43D6-8EBE-2B8255A3D88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B22B07E-EABB-4A4A-A7F3-0B38C8991ADC}" type="pres">
      <dgm:prSet presAssocID="{2B60BDCB-DCAD-43D6-8EBE-2B8255A3D88F}" presName="connSite2" presStyleCnt="0"/>
      <dgm:spPr/>
    </dgm:pt>
    <dgm:pt modelId="{76C75F9C-EAB8-4C2C-9D8E-BFBCC6628AB9}" type="pres">
      <dgm:prSet presAssocID="{9F8C837D-7198-4490-A5EF-FBEE6BB2F611}" presName="Name18" presStyleLbl="sibTrans2D1" presStyleIdx="1" presStyleCnt="2"/>
      <dgm:spPr/>
    </dgm:pt>
    <dgm:pt modelId="{2A5ADA7E-21E6-492B-8490-8113D7A1EB42}" type="pres">
      <dgm:prSet presAssocID="{4907EBDB-F9B5-43C9-A9C9-0BAACC4C6BF6}" presName="composite1" presStyleCnt="0"/>
      <dgm:spPr/>
    </dgm:pt>
    <dgm:pt modelId="{30932475-321B-4A60-A981-77C77B00BE3D}" type="pres">
      <dgm:prSet presAssocID="{4907EBDB-F9B5-43C9-A9C9-0BAACC4C6BF6}" presName="dummyNode1" presStyleLbl="node1" presStyleIdx="1" presStyleCnt="3"/>
      <dgm:spPr/>
    </dgm:pt>
    <dgm:pt modelId="{71B224B9-6B20-4DE3-B2BA-BBC11A0821C7}" type="pres">
      <dgm:prSet presAssocID="{4907EBDB-F9B5-43C9-A9C9-0BAACC4C6BF6}" presName="childNode1" presStyleLbl="bgAcc1" presStyleIdx="2" presStyleCnt="3">
        <dgm:presLayoutVars>
          <dgm:bulletEnabled val="1"/>
        </dgm:presLayoutVars>
      </dgm:prSet>
      <dgm:spPr/>
    </dgm:pt>
    <dgm:pt modelId="{455243E1-4A31-4A48-83B1-7A22BD89ADDD}" type="pres">
      <dgm:prSet presAssocID="{4907EBDB-F9B5-43C9-A9C9-0BAACC4C6BF6}" presName="childNode1tx" presStyleLbl="bgAcc1" presStyleIdx="2" presStyleCnt="3">
        <dgm:presLayoutVars>
          <dgm:bulletEnabled val="1"/>
        </dgm:presLayoutVars>
      </dgm:prSet>
      <dgm:spPr/>
    </dgm:pt>
    <dgm:pt modelId="{D2D46633-D221-4625-A5E8-F6F58158F593}" type="pres">
      <dgm:prSet presAssocID="{4907EBDB-F9B5-43C9-A9C9-0BAACC4C6BF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AC8403-02BF-4C73-A8E9-211547644446}" type="pres">
      <dgm:prSet presAssocID="{4907EBDB-F9B5-43C9-A9C9-0BAACC4C6BF6}" presName="connSite1" presStyleCnt="0"/>
      <dgm:spPr/>
    </dgm:pt>
  </dgm:ptLst>
  <dgm:cxnLst>
    <dgm:cxn modelId="{AA485C07-BDF9-4458-9BF2-33314D2EDD94}" srcId="{DD65A420-1DF5-48B3-8AD5-D904FED7342A}" destId="{B73B1517-730A-4BB3-A4AA-DC7EA8238327}" srcOrd="1" destOrd="0" parTransId="{687B5AA7-1CAD-4B6E-A1EB-9893937FA9D4}" sibTransId="{FD81421A-42F4-4D9A-953F-D90660A05403}"/>
    <dgm:cxn modelId="{D7256A15-C6C9-4F49-A032-F68B40EC4962}" type="presOf" srcId="{45AC7F02-CAED-4043-BA60-940E7FF89326}" destId="{464F56D8-0848-4D3B-A8F3-B87A83F96F96}" srcOrd="0" destOrd="0" presId="urn:microsoft.com/office/officeart/2005/8/layout/hProcess4"/>
    <dgm:cxn modelId="{5C01EA1A-400F-4067-809D-E62E48E532D4}" type="presOf" srcId="{1D142E9F-DBC1-4278-97FB-ED24E79C6F4D}" destId="{455243E1-4A31-4A48-83B1-7A22BD89ADDD}" srcOrd="1" destOrd="0" presId="urn:microsoft.com/office/officeart/2005/8/layout/hProcess4"/>
    <dgm:cxn modelId="{B09C6F27-AFFD-409B-A1E0-1F522837D19A}" type="presOf" srcId="{0B2CF959-0B45-4D0D-974A-AEE3DDED6875}" destId="{B2720C99-754B-47CB-A265-D9AA89524BF5}" srcOrd="1" destOrd="0" presId="urn:microsoft.com/office/officeart/2005/8/layout/hProcess4"/>
    <dgm:cxn modelId="{C13B3931-A0DB-4711-952F-3867265D1F8D}" type="presOf" srcId="{2B60BDCB-DCAD-43D6-8EBE-2B8255A3D88F}" destId="{89F0F11C-BBD6-4ED7-9247-ADF45845CE24}" srcOrd="0" destOrd="0" presId="urn:microsoft.com/office/officeart/2005/8/layout/hProcess4"/>
    <dgm:cxn modelId="{FD7F7B36-D843-4A25-95E1-D6F8526FE4D4}" type="presOf" srcId="{B0792CD5-A355-490E-B1DB-CE9D985BF0DE}" destId="{E7DCDFD2-6489-468A-8BC7-969FE2430B45}" srcOrd="0" destOrd="0" presId="urn:microsoft.com/office/officeart/2005/8/layout/hProcess4"/>
    <dgm:cxn modelId="{02CD3A3A-55E2-46CF-ACBF-EF04180EBDCC}" type="presOf" srcId="{82A812CB-1498-4F4C-A165-CCEFA541A7C2}" destId="{E7DCDFD2-6489-468A-8BC7-969FE2430B45}" srcOrd="0" destOrd="1" presId="urn:microsoft.com/office/officeart/2005/8/layout/hProcess4"/>
    <dgm:cxn modelId="{DB76DC44-950F-4BC2-9970-6B87D63E14DC}" type="presOf" srcId="{2165AF1B-6A5D-4AF7-BEC8-063DD71F4CC6}" destId="{E7DCDFD2-6489-468A-8BC7-969FE2430B45}" srcOrd="0" destOrd="2" presId="urn:microsoft.com/office/officeart/2005/8/layout/hProcess4"/>
    <dgm:cxn modelId="{7CB84749-CA07-49A5-BE13-F7E650B9481C}" type="presOf" srcId="{0B2CF959-0B45-4D0D-974A-AEE3DDED6875}" destId="{EACFCC10-EEAB-4D0D-ABF8-C6819FC225E8}" srcOrd="0" destOrd="0" presId="urn:microsoft.com/office/officeart/2005/8/layout/hProcess4"/>
    <dgm:cxn modelId="{EE520552-3C27-4C7C-BDEF-17622D7A7CF1}" srcId="{2B60BDCB-DCAD-43D6-8EBE-2B8255A3D88F}" destId="{82A812CB-1498-4F4C-A165-CCEFA541A7C2}" srcOrd="1" destOrd="0" parTransId="{28FAF5A7-C700-46BC-8DCD-6C0AE301976A}" sibTransId="{1EC7B45F-D6B5-450E-8D20-C59076A6D4CE}"/>
    <dgm:cxn modelId="{9968E153-9639-428A-8A3E-26531D85958F}" srcId="{4907EBDB-F9B5-43C9-A9C9-0BAACC4C6BF6}" destId="{ED81A72B-38B3-4A0D-AE06-1E8479CB5549}" srcOrd="1" destOrd="0" parTransId="{688D24AD-275A-4CC4-9076-2AD4C287E0F9}" sibTransId="{A8EB9792-423C-49E6-A0A4-85D5E7BFF027}"/>
    <dgm:cxn modelId="{242EDE54-C226-4DA7-97B2-C0469B403384}" srcId="{2B60BDCB-DCAD-43D6-8EBE-2B8255A3D88F}" destId="{2165AF1B-6A5D-4AF7-BEC8-063DD71F4CC6}" srcOrd="2" destOrd="0" parTransId="{02EFEE8E-E76B-4952-8E02-82DFF4E34F10}" sibTransId="{312DE398-F6DD-456C-A3B6-EA4C0407FA87}"/>
    <dgm:cxn modelId="{7D4A285C-CA6C-473A-93C5-29EF9FE05752}" srcId="{4907EBDB-F9B5-43C9-A9C9-0BAACC4C6BF6}" destId="{1D142E9F-DBC1-4278-97FB-ED24E79C6F4D}" srcOrd="0" destOrd="0" parTransId="{83327E2F-63D5-4422-B2EC-6C2821CD106A}" sibTransId="{89ADCB1E-49B1-4F26-80A9-6EF55BEFA140}"/>
    <dgm:cxn modelId="{D12D8F5C-6FA4-484C-8380-721F10F26133}" type="presOf" srcId="{B73B1517-730A-4BB3-A4AA-DC7EA8238327}" destId="{B2720C99-754B-47CB-A265-D9AA89524BF5}" srcOrd="1" destOrd="1" presId="urn:microsoft.com/office/officeart/2005/8/layout/hProcess4"/>
    <dgm:cxn modelId="{BFCD6165-3E50-4B93-BEE9-B4686796F318}" type="presOf" srcId="{4907EBDB-F9B5-43C9-A9C9-0BAACC4C6BF6}" destId="{D2D46633-D221-4625-A5E8-F6F58158F593}" srcOrd="0" destOrd="0" presId="urn:microsoft.com/office/officeart/2005/8/layout/hProcess4"/>
    <dgm:cxn modelId="{A7C0E87B-2CEA-4699-AC90-EACE04E0D045}" type="presOf" srcId="{B73B1517-730A-4BB3-A4AA-DC7EA8238327}" destId="{EACFCC10-EEAB-4D0D-ABF8-C6819FC225E8}" srcOrd="0" destOrd="1" presId="urn:microsoft.com/office/officeart/2005/8/layout/hProcess4"/>
    <dgm:cxn modelId="{0FD7B088-E8EC-4B86-834B-7B9B688B28E0}" srcId="{66DC9423-57EB-415D-97E2-A29C87C588D2}" destId="{4907EBDB-F9B5-43C9-A9C9-0BAACC4C6BF6}" srcOrd="2" destOrd="0" parTransId="{A7485149-F747-4B4A-972A-501A22A448B1}" sibTransId="{D1C35538-7699-4D82-914B-1B5DED17C6F1}"/>
    <dgm:cxn modelId="{5830E99A-C947-4B8D-AA45-FC38583A4FA1}" type="presOf" srcId="{2165AF1B-6A5D-4AF7-BEC8-063DD71F4CC6}" destId="{FACAD870-FE12-42A9-A7F0-E2883D0D1C62}" srcOrd="1" destOrd="2" presId="urn:microsoft.com/office/officeart/2005/8/layout/hProcess4"/>
    <dgm:cxn modelId="{BEB4C89D-26D1-4491-BE68-AF3202C372C0}" type="presOf" srcId="{ED81A72B-38B3-4A0D-AE06-1E8479CB5549}" destId="{71B224B9-6B20-4DE3-B2BA-BBC11A0821C7}" srcOrd="0" destOrd="1" presId="urn:microsoft.com/office/officeart/2005/8/layout/hProcess4"/>
    <dgm:cxn modelId="{2CBB9EA4-5384-49ED-9F7D-5EDF4139FD80}" type="presOf" srcId="{B0792CD5-A355-490E-B1DB-CE9D985BF0DE}" destId="{FACAD870-FE12-42A9-A7F0-E2883D0D1C62}" srcOrd="1" destOrd="0" presId="urn:microsoft.com/office/officeart/2005/8/layout/hProcess4"/>
    <dgm:cxn modelId="{DC27B6B1-77D6-428E-971C-C85932169AC3}" type="presOf" srcId="{66DC9423-57EB-415D-97E2-A29C87C588D2}" destId="{BE4F0F1B-A39F-4FEB-8F73-DF4EB266E75C}" srcOrd="0" destOrd="0" presId="urn:microsoft.com/office/officeart/2005/8/layout/hProcess4"/>
    <dgm:cxn modelId="{7DEC04BC-F053-48CE-BCB8-1A3BE485DED7}" type="presOf" srcId="{1D142E9F-DBC1-4278-97FB-ED24E79C6F4D}" destId="{71B224B9-6B20-4DE3-B2BA-BBC11A0821C7}" srcOrd="0" destOrd="0" presId="urn:microsoft.com/office/officeart/2005/8/layout/hProcess4"/>
    <dgm:cxn modelId="{41601BD3-2798-4875-9431-BD376B6D89F5}" srcId="{66DC9423-57EB-415D-97E2-A29C87C588D2}" destId="{2B60BDCB-DCAD-43D6-8EBE-2B8255A3D88F}" srcOrd="1" destOrd="0" parTransId="{A25CC6FC-E2F1-4631-AC7F-D8B3747A07F9}" sibTransId="{9F8C837D-7198-4490-A5EF-FBEE6BB2F611}"/>
    <dgm:cxn modelId="{F38E52DE-B142-46BF-B7CA-D09E918A29EC}" srcId="{66DC9423-57EB-415D-97E2-A29C87C588D2}" destId="{DD65A420-1DF5-48B3-8AD5-D904FED7342A}" srcOrd="0" destOrd="0" parTransId="{690C565D-4702-463C-AB03-5E3867D4B49B}" sibTransId="{45AC7F02-CAED-4043-BA60-940E7FF89326}"/>
    <dgm:cxn modelId="{EB3F9AE4-96EA-4551-B429-9554193609E2}" type="presOf" srcId="{9F8C837D-7198-4490-A5EF-FBEE6BB2F611}" destId="{76C75F9C-EAB8-4C2C-9D8E-BFBCC6628AB9}" srcOrd="0" destOrd="0" presId="urn:microsoft.com/office/officeart/2005/8/layout/hProcess4"/>
    <dgm:cxn modelId="{DC2499E9-C0C9-4618-88FF-3974F59DF44D}" srcId="{DD65A420-1DF5-48B3-8AD5-D904FED7342A}" destId="{0B2CF959-0B45-4D0D-974A-AEE3DDED6875}" srcOrd="0" destOrd="0" parTransId="{ADBCE2BF-F504-4954-A6CF-367BADFB32C1}" sibTransId="{56A5945A-046B-43CC-9446-7F9CAF856E12}"/>
    <dgm:cxn modelId="{51658DEC-4131-45DB-B676-EA548FFEB7FC}" srcId="{2B60BDCB-DCAD-43D6-8EBE-2B8255A3D88F}" destId="{B0792CD5-A355-490E-B1DB-CE9D985BF0DE}" srcOrd="0" destOrd="0" parTransId="{A2162610-5874-4E87-9A0D-3AAE755AEA07}" sibTransId="{ADBEA8A3-DF3F-47E2-9996-B4F033DBB520}"/>
    <dgm:cxn modelId="{8518A7EF-BC1A-4558-B03A-2692BC2AEEA1}" type="presOf" srcId="{82A812CB-1498-4F4C-A165-CCEFA541A7C2}" destId="{FACAD870-FE12-42A9-A7F0-E2883D0D1C62}" srcOrd="1" destOrd="1" presId="urn:microsoft.com/office/officeart/2005/8/layout/hProcess4"/>
    <dgm:cxn modelId="{1B01AAF2-B1AD-49DA-856F-44A18B769B79}" type="presOf" srcId="{DD65A420-1DF5-48B3-8AD5-D904FED7342A}" destId="{C378CC58-D172-4C6F-9DF5-039579FC83CB}" srcOrd="0" destOrd="0" presId="urn:microsoft.com/office/officeart/2005/8/layout/hProcess4"/>
    <dgm:cxn modelId="{591696F5-620F-4CDB-BD29-A94126C68893}" type="presOf" srcId="{ED81A72B-38B3-4A0D-AE06-1E8479CB5549}" destId="{455243E1-4A31-4A48-83B1-7A22BD89ADDD}" srcOrd="1" destOrd="1" presId="urn:microsoft.com/office/officeart/2005/8/layout/hProcess4"/>
    <dgm:cxn modelId="{BED5254E-893D-439F-8879-7995963D9116}" type="presParOf" srcId="{BE4F0F1B-A39F-4FEB-8F73-DF4EB266E75C}" destId="{6FC6ED20-1E1C-4DCA-8D8D-F82375CF76DE}" srcOrd="0" destOrd="0" presId="urn:microsoft.com/office/officeart/2005/8/layout/hProcess4"/>
    <dgm:cxn modelId="{AF09829D-247D-4680-8FA5-92321021EC28}" type="presParOf" srcId="{BE4F0F1B-A39F-4FEB-8F73-DF4EB266E75C}" destId="{766CCC4C-2D35-4D5A-AAA3-9E4F46D8ACE8}" srcOrd="1" destOrd="0" presId="urn:microsoft.com/office/officeart/2005/8/layout/hProcess4"/>
    <dgm:cxn modelId="{46EAA7EE-7F28-43B2-B196-4336A810BDD3}" type="presParOf" srcId="{BE4F0F1B-A39F-4FEB-8F73-DF4EB266E75C}" destId="{C0FB9A4E-82E7-4F8B-848F-B4C249967CBF}" srcOrd="2" destOrd="0" presId="urn:microsoft.com/office/officeart/2005/8/layout/hProcess4"/>
    <dgm:cxn modelId="{63559D50-B73D-490E-927A-DE1430B5E31F}" type="presParOf" srcId="{C0FB9A4E-82E7-4F8B-848F-B4C249967CBF}" destId="{E597E894-B4C2-4E34-8ADF-C949AB7761E9}" srcOrd="0" destOrd="0" presId="urn:microsoft.com/office/officeart/2005/8/layout/hProcess4"/>
    <dgm:cxn modelId="{7CC7AD78-5B19-4071-928E-308B40F483B7}" type="presParOf" srcId="{E597E894-B4C2-4E34-8ADF-C949AB7761E9}" destId="{310073F4-301B-4501-948C-90DB83DEDFF5}" srcOrd="0" destOrd="0" presId="urn:microsoft.com/office/officeart/2005/8/layout/hProcess4"/>
    <dgm:cxn modelId="{E0706E56-467F-4284-97B3-4C7DDF501BD0}" type="presParOf" srcId="{E597E894-B4C2-4E34-8ADF-C949AB7761E9}" destId="{EACFCC10-EEAB-4D0D-ABF8-C6819FC225E8}" srcOrd="1" destOrd="0" presId="urn:microsoft.com/office/officeart/2005/8/layout/hProcess4"/>
    <dgm:cxn modelId="{EDBD7C37-8C7B-4AEE-A39E-25FC4A925E2F}" type="presParOf" srcId="{E597E894-B4C2-4E34-8ADF-C949AB7761E9}" destId="{B2720C99-754B-47CB-A265-D9AA89524BF5}" srcOrd="2" destOrd="0" presId="urn:microsoft.com/office/officeart/2005/8/layout/hProcess4"/>
    <dgm:cxn modelId="{79C9B651-8C5E-428A-878B-85C4C161F564}" type="presParOf" srcId="{E597E894-B4C2-4E34-8ADF-C949AB7761E9}" destId="{C378CC58-D172-4C6F-9DF5-039579FC83CB}" srcOrd="3" destOrd="0" presId="urn:microsoft.com/office/officeart/2005/8/layout/hProcess4"/>
    <dgm:cxn modelId="{003ADF03-6FD1-4FB6-B81F-DD5409F5D9FB}" type="presParOf" srcId="{E597E894-B4C2-4E34-8ADF-C949AB7761E9}" destId="{495FC0BD-0C32-478D-9169-0AE33DC3B389}" srcOrd="4" destOrd="0" presId="urn:microsoft.com/office/officeart/2005/8/layout/hProcess4"/>
    <dgm:cxn modelId="{C09085B4-026D-4B5D-8DBC-51ADBE680E0C}" type="presParOf" srcId="{C0FB9A4E-82E7-4F8B-848F-B4C249967CBF}" destId="{464F56D8-0848-4D3B-A8F3-B87A83F96F96}" srcOrd="1" destOrd="0" presId="urn:microsoft.com/office/officeart/2005/8/layout/hProcess4"/>
    <dgm:cxn modelId="{83DE14C1-94FB-40D4-B99D-B9E8F107D500}" type="presParOf" srcId="{C0FB9A4E-82E7-4F8B-848F-B4C249967CBF}" destId="{F2121044-11D2-4EEE-B171-FE4263BC5EDE}" srcOrd="2" destOrd="0" presId="urn:microsoft.com/office/officeart/2005/8/layout/hProcess4"/>
    <dgm:cxn modelId="{11AAD3D4-2565-4B46-8F65-D7C9665B5F56}" type="presParOf" srcId="{F2121044-11D2-4EEE-B171-FE4263BC5EDE}" destId="{4050C300-1EAF-4BBA-B0A9-0BB1CEBE70C9}" srcOrd="0" destOrd="0" presId="urn:microsoft.com/office/officeart/2005/8/layout/hProcess4"/>
    <dgm:cxn modelId="{ADA238C0-99BB-49BC-96E5-B5055D2C752B}" type="presParOf" srcId="{F2121044-11D2-4EEE-B171-FE4263BC5EDE}" destId="{E7DCDFD2-6489-468A-8BC7-969FE2430B45}" srcOrd="1" destOrd="0" presId="urn:microsoft.com/office/officeart/2005/8/layout/hProcess4"/>
    <dgm:cxn modelId="{6D30212D-8E3E-42CE-9B56-02E413E424B2}" type="presParOf" srcId="{F2121044-11D2-4EEE-B171-FE4263BC5EDE}" destId="{FACAD870-FE12-42A9-A7F0-E2883D0D1C62}" srcOrd="2" destOrd="0" presId="urn:microsoft.com/office/officeart/2005/8/layout/hProcess4"/>
    <dgm:cxn modelId="{7856B5E6-F585-43A5-BF68-7E47B2523B81}" type="presParOf" srcId="{F2121044-11D2-4EEE-B171-FE4263BC5EDE}" destId="{89F0F11C-BBD6-4ED7-9247-ADF45845CE24}" srcOrd="3" destOrd="0" presId="urn:microsoft.com/office/officeart/2005/8/layout/hProcess4"/>
    <dgm:cxn modelId="{73A83DCD-4013-4D0C-BC38-2A6438B671A9}" type="presParOf" srcId="{F2121044-11D2-4EEE-B171-FE4263BC5EDE}" destId="{3B22B07E-EABB-4A4A-A7F3-0B38C8991ADC}" srcOrd="4" destOrd="0" presId="urn:microsoft.com/office/officeart/2005/8/layout/hProcess4"/>
    <dgm:cxn modelId="{6EA5E3E6-E7F6-4077-98E8-5A8A34913A4F}" type="presParOf" srcId="{C0FB9A4E-82E7-4F8B-848F-B4C249967CBF}" destId="{76C75F9C-EAB8-4C2C-9D8E-BFBCC6628AB9}" srcOrd="3" destOrd="0" presId="urn:microsoft.com/office/officeart/2005/8/layout/hProcess4"/>
    <dgm:cxn modelId="{8A622F5E-90BB-472F-9BB6-C082137CFACA}" type="presParOf" srcId="{C0FB9A4E-82E7-4F8B-848F-B4C249967CBF}" destId="{2A5ADA7E-21E6-492B-8490-8113D7A1EB42}" srcOrd="4" destOrd="0" presId="urn:microsoft.com/office/officeart/2005/8/layout/hProcess4"/>
    <dgm:cxn modelId="{A49DAAFC-CC70-4173-886E-574A1321366B}" type="presParOf" srcId="{2A5ADA7E-21E6-492B-8490-8113D7A1EB42}" destId="{30932475-321B-4A60-A981-77C77B00BE3D}" srcOrd="0" destOrd="0" presId="urn:microsoft.com/office/officeart/2005/8/layout/hProcess4"/>
    <dgm:cxn modelId="{F9D4C904-0D2D-485D-AC96-966899878679}" type="presParOf" srcId="{2A5ADA7E-21E6-492B-8490-8113D7A1EB42}" destId="{71B224B9-6B20-4DE3-B2BA-BBC11A0821C7}" srcOrd="1" destOrd="0" presId="urn:microsoft.com/office/officeart/2005/8/layout/hProcess4"/>
    <dgm:cxn modelId="{2386BEB1-7896-4985-8F27-F0BE713F67E6}" type="presParOf" srcId="{2A5ADA7E-21E6-492B-8490-8113D7A1EB42}" destId="{455243E1-4A31-4A48-83B1-7A22BD89ADDD}" srcOrd="2" destOrd="0" presId="urn:microsoft.com/office/officeart/2005/8/layout/hProcess4"/>
    <dgm:cxn modelId="{11A2AE77-6365-4E4F-A0AA-C1CD74D63767}" type="presParOf" srcId="{2A5ADA7E-21E6-492B-8490-8113D7A1EB42}" destId="{D2D46633-D221-4625-A5E8-F6F58158F593}" srcOrd="3" destOrd="0" presId="urn:microsoft.com/office/officeart/2005/8/layout/hProcess4"/>
    <dgm:cxn modelId="{2A5037F3-64EF-42C0-94CB-88F1951F09B0}" type="presParOf" srcId="{2A5ADA7E-21E6-492B-8490-8113D7A1EB42}" destId="{96AC8403-02BF-4C73-A8E9-2115476444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1EAAE-1179-43BE-B281-A9F66F65151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1C1195-789C-453B-863D-BD280598A6E2}">
      <dgm:prSet phldrT="[Texte]"/>
      <dgm:spPr/>
      <dgm:t>
        <a:bodyPr/>
        <a:lstStyle/>
        <a:p>
          <a:r>
            <a:rPr lang="fr-FR" dirty="0"/>
            <a:t>Frequency of the system </a:t>
          </a:r>
          <a:r>
            <a:rPr lang="fr-FR" dirty="0" err="1"/>
            <a:t>lagging</a:t>
          </a:r>
          <a:endParaRPr lang="fr-FR" dirty="0"/>
        </a:p>
      </dgm:t>
    </dgm:pt>
    <dgm:pt modelId="{6CB848BC-E2DE-42CD-AC8C-AF9F636D7304}" type="parTrans" cxnId="{A9C2AA34-8B6E-49A2-8A89-8BBCD43FFD34}">
      <dgm:prSet/>
      <dgm:spPr/>
      <dgm:t>
        <a:bodyPr/>
        <a:lstStyle/>
        <a:p>
          <a:endParaRPr lang="fr-FR"/>
        </a:p>
      </dgm:t>
    </dgm:pt>
    <dgm:pt modelId="{F1EDA41D-3DC6-487C-B224-767CB89F815D}" type="sibTrans" cxnId="{A9C2AA34-8B6E-49A2-8A89-8BBCD43FFD34}">
      <dgm:prSet/>
      <dgm:spPr/>
      <dgm:t>
        <a:bodyPr/>
        <a:lstStyle/>
        <a:p>
          <a:endParaRPr lang="fr-FR"/>
        </a:p>
      </dgm:t>
    </dgm:pt>
    <dgm:pt modelId="{6A23CE82-7E2F-4FA8-A455-9EE279D38524}">
      <dgm:prSet phldrT="[Texte]"/>
      <dgm:spPr/>
      <dgm:t>
        <a:bodyPr/>
        <a:lstStyle/>
        <a:p>
          <a:r>
            <a:rPr lang="fr-FR" dirty="0"/>
            <a:t>It </a:t>
          </a:r>
          <a:r>
            <a:rPr lang="fr-FR" dirty="0" err="1"/>
            <a:t>became</a:t>
          </a:r>
          <a:r>
            <a:rPr lang="fr-FR" dirty="0"/>
            <a:t> </a:t>
          </a:r>
          <a:r>
            <a:rPr lang="fr-FR" dirty="0" err="1"/>
            <a:t>obsolete</a:t>
          </a:r>
          <a:endParaRPr lang="fr-FR" dirty="0"/>
        </a:p>
      </dgm:t>
    </dgm:pt>
    <dgm:pt modelId="{7F88FBC6-9008-4714-93B0-A1A66390AB81}" type="parTrans" cxnId="{AA399DA5-BBC0-449A-A319-4B1C26415B17}">
      <dgm:prSet/>
      <dgm:spPr/>
      <dgm:t>
        <a:bodyPr/>
        <a:lstStyle/>
        <a:p>
          <a:endParaRPr lang="fr-FR"/>
        </a:p>
      </dgm:t>
    </dgm:pt>
    <dgm:pt modelId="{6895530A-8A7F-4034-B269-EF05D5440C07}" type="sibTrans" cxnId="{AA399DA5-BBC0-449A-A319-4B1C26415B17}">
      <dgm:prSet/>
      <dgm:spPr/>
      <dgm:t>
        <a:bodyPr/>
        <a:lstStyle/>
        <a:p>
          <a:endParaRPr lang="fr-FR"/>
        </a:p>
      </dgm:t>
    </dgm:pt>
    <dgm:pt modelId="{57D4E748-7C1B-4A35-8176-EDE6D1470C81}">
      <dgm:prSet phldrT="[Texte]"/>
      <dgm:spPr/>
      <dgm:t>
        <a:bodyPr/>
        <a:lstStyle/>
        <a:p>
          <a:r>
            <a:rPr lang="fr-FR" dirty="0" err="1"/>
            <a:t>Shut-downs</a:t>
          </a:r>
          <a:endParaRPr lang="fr-FR" dirty="0"/>
        </a:p>
      </dgm:t>
    </dgm:pt>
    <dgm:pt modelId="{52A63D4D-D3CD-48D8-9703-1F49DDAC782E}" type="parTrans" cxnId="{B5AF69B8-7DD7-4B48-B2CC-F6729A25CD26}">
      <dgm:prSet/>
      <dgm:spPr/>
      <dgm:t>
        <a:bodyPr/>
        <a:lstStyle/>
        <a:p>
          <a:endParaRPr lang="fr-FR"/>
        </a:p>
      </dgm:t>
    </dgm:pt>
    <dgm:pt modelId="{2E067CEB-68F1-448F-B39B-87CE5B018E63}" type="sibTrans" cxnId="{B5AF69B8-7DD7-4B48-B2CC-F6729A25CD26}">
      <dgm:prSet/>
      <dgm:spPr/>
      <dgm:t>
        <a:bodyPr/>
        <a:lstStyle/>
        <a:p>
          <a:endParaRPr lang="fr-FR"/>
        </a:p>
      </dgm:t>
    </dgm:pt>
    <dgm:pt modelId="{F678D22D-D534-4E49-A0A0-9DF34658ED89}">
      <dgm:prSet phldrT="[Texte]"/>
      <dgm:spPr/>
      <dgm:t>
        <a:bodyPr/>
        <a:lstStyle/>
        <a:p>
          <a:r>
            <a:rPr lang="fr-FR" dirty="0" err="1"/>
            <a:t>Fall</a:t>
          </a:r>
          <a:r>
            <a:rPr lang="fr-FR" dirty="0"/>
            <a:t> </a:t>
          </a:r>
          <a:r>
            <a:rPr lang="fr-FR" dirty="0" err="1"/>
            <a:t>behind</a:t>
          </a:r>
          <a:r>
            <a:rPr lang="fr-FR" dirty="0"/>
            <a:t> in </a:t>
          </a:r>
          <a:r>
            <a:rPr lang="fr-FR" dirty="0" err="1"/>
            <a:t>progress</a:t>
          </a:r>
          <a:endParaRPr lang="fr-FR" dirty="0"/>
        </a:p>
      </dgm:t>
    </dgm:pt>
    <dgm:pt modelId="{44213020-9409-44CE-A501-93A94868772B}" type="parTrans" cxnId="{D81915A4-B511-4D49-BDD2-4A84991066A9}">
      <dgm:prSet/>
      <dgm:spPr/>
      <dgm:t>
        <a:bodyPr/>
        <a:lstStyle/>
        <a:p>
          <a:endParaRPr lang="fr-FR"/>
        </a:p>
      </dgm:t>
    </dgm:pt>
    <dgm:pt modelId="{2FEDA3B4-1873-4646-A4F8-A6FAAA2C2558}" type="sibTrans" cxnId="{D81915A4-B511-4D49-BDD2-4A84991066A9}">
      <dgm:prSet/>
      <dgm:spPr/>
      <dgm:t>
        <a:bodyPr/>
        <a:lstStyle/>
        <a:p>
          <a:endParaRPr lang="fr-FR"/>
        </a:p>
      </dgm:t>
    </dgm:pt>
    <dgm:pt modelId="{BAA1A6BF-F8D7-426E-A8CB-97632BB62922}" type="pres">
      <dgm:prSet presAssocID="{3ED1EAAE-1179-43BE-B281-A9F66F65151E}" presName="linear" presStyleCnt="0">
        <dgm:presLayoutVars>
          <dgm:dir/>
          <dgm:resizeHandles val="exact"/>
        </dgm:presLayoutVars>
      </dgm:prSet>
      <dgm:spPr/>
    </dgm:pt>
    <dgm:pt modelId="{1EE17AB4-77DE-4B92-80F4-1DA3518CCA48}" type="pres">
      <dgm:prSet presAssocID="{621C1195-789C-453B-863D-BD280598A6E2}" presName="comp" presStyleCnt="0"/>
      <dgm:spPr/>
    </dgm:pt>
    <dgm:pt modelId="{23003168-1C58-467A-B8EB-F4E79485B491}" type="pres">
      <dgm:prSet presAssocID="{621C1195-789C-453B-863D-BD280598A6E2}" presName="box" presStyleLbl="node1" presStyleIdx="0" presStyleCnt="4"/>
      <dgm:spPr/>
    </dgm:pt>
    <dgm:pt modelId="{CCD29A6D-446B-4F31-8754-9891AA05B96A}" type="pres">
      <dgm:prSet presAssocID="{621C1195-789C-453B-863D-BD280598A6E2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effectLst/>
      </dgm:spPr>
    </dgm:pt>
    <dgm:pt modelId="{1D5E9729-D74C-4B92-B0B7-B00148AAC720}" type="pres">
      <dgm:prSet presAssocID="{621C1195-789C-453B-863D-BD280598A6E2}" presName="text" presStyleLbl="node1" presStyleIdx="0" presStyleCnt="4">
        <dgm:presLayoutVars>
          <dgm:bulletEnabled val="1"/>
        </dgm:presLayoutVars>
      </dgm:prSet>
      <dgm:spPr/>
    </dgm:pt>
    <dgm:pt modelId="{B5930BF1-6C9B-4E88-94D4-77641714F6A6}" type="pres">
      <dgm:prSet presAssocID="{F1EDA41D-3DC6-487C-B224-767CB89F815D}" presName="spacer" presStyleCnt="0"/>
      <dgm:spPr/>
    </dgm:pt>
    <dgm:pt modelId="{743A5876-97BC-434F-A84E-C9251C5A472F}" type="pres">
      <dgm:prSet presAssocID="{6A23CE82-7E2F-4FA8-A455-9EE279D38524}" presName="comp" presStyleCnt="0"/>
      <dgm:spPr/>
    </dgm:pt>
    <dgm:pt modelId="{B66F3999-A7D5-4B6A-999D-77A226ADD78D}" type="pres">
      <dgm:prSet presAssocID="{6A23CE82-7E2F-4FA8-A455-9EE279D38524}" presName="box" presStyleLbl="node1" presStyleIdx="1" presStyleCnt="4"/>
      <dgm:spPr/>
    </dgm:pt>
    <dgm:pt modelId="{B31C703C-BDB7-439D-A39C-BCE17BA710F2}" type="pres">
      <dgm:prSet presAssocID="{6A23CE82-7E2F-4FA8-A455-9EE279D3852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2000" b="-62000"/>
          </a:stretch>
        </a:blipFill>
      </dgm:spPr>
    </dgm:pt>
    <dgm:pt modelId="{AB2BC21D-1834-41D6-A2EA-69DB2BDA27C3}" type="pres">
      <dgm:prSet presAssocID="{6A23CE82-7E2F-4FA8-A455-9EE279D38524}" presName="text" presStyleLbl="node1" presStyleIdx="1" presStyleCnt="4">
        <dgm:presLayoutVars>
          <dgm:bulletEnabled val="1"/>
        </dgm:presLayoutVars>
      </dgm:prSet>
      <dgm:spPr/>
    </dgm:pt>
    <dgm:pt modelId="{A7019905-0F4C-4565-89BB-364539AF69DB}" type="pres">
      <dgm:prSet presAssocID="{6895530A-8A7F-4034-B269-EF05D5440C07}" presName="spacer" presStyleCnt="0"/>
      <dgm:spPr/>
    </dgm:pt>
    <dgm:pt modelId="{F3960583-4A4F-4DB3-A47A-C658DE4D760E}" type="pres">
      <dgm:prSet presAssocID="{F678D22D-D534-4E49-A0A0-9DF34658ED89}" presName="comp" presStyleCnt="0"/>
      <dgm:spPr/>
    </dgm:pt>
    <dgm:pt modelId="{6A7B2F10-ECAB-45CD-841D-7B465CED2833}" type="pres">
      <dgm:prSet presAssocID="{F678D22D-D534-4E49-A0A0-9DF34658ED89}" presName="box" presStyleLbl="node1" presStyleIdx="2" presStyleCnt="4"/>
      <dgm:spPr/>
    </dgm:pt>
    <dgm:pt modelId="{0CFDAD40-5087-4094-B0C7-34220624872C}" type="pres">
      <dgm:prSet presAssocID="{F678D22D-D534-4E49-A0A0-9DF34658ED89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D05E5933-6C10-44CB-B3B6-58CFED8A92D6}" type="pres">
      <dgm:prSet presAssocID="{F678D22D-D534-4E49-A0A0-9DF34658ED89}" presName="text" presStyleLbl="node1" presStyleIdx="2" presStyleCnt="4">
        <dgm:presLayoutVars>
          <dgm:bulletEnabled val="1"/>
        </dgm:presLayoutVars>
      </dgm:prSet>
      <dgm:spPr/>
    </dgm:pt>
    <dgm:pt modelId="{63DF9956-0B01-4B3F-8763-E09964A3A942}" type="pres">
      <dgm:prSet presAssocID="{2FEDA3B4-1873-4646-A4F8-A6FAAA2C2558}" presName="spacer" presStyleCnt="0"/>
      <dgm:spPr/>
    </dgm:pt>
    <dgm:pt modelId="{57F17D3D-101A-404A-B391-E97A10EB2580}" type="pres">
      <dgm:prSet presAssocID="{57D4E748-7C1B-4A35-8176-EDE6D1470C81}" presName="comp" presStyleCnt="0"/>
      <dgm:spPr/>
    </dgm:pt>
    <dgm:pt modelId="{301171EF-AB8C-484D-891E-B533E25F5E02}" type="pres">
      <dgm:prSet presAssocID="{57D4E748-7C1B-4A35-8176-EDE6D1470C81}" presName="box" presStyleLbl="node1" presStyleIdx="3" presStyleCnt="4"/>
      <dgm:spPr/>
    </dgm:pt>
    <dgm:pt modelId="{39608ED5-5139-4D47-B5C0-1CB2F6D36821}" type="pres">
      <dgm:prSet presAssocID="{57D4E748-7C1B-4A35-8176-EDE6D1470C81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7B0EEF99-6F10-4446-AE5D-7C63918442D5}" type="pres">
      <dgm:prSet presAssocID="{57D4E748-7C1B-4A35-8176-EDE6D1470C81}" presName="text" presStyleLbl="node1" presStyleIdx="3" presStyleCnt="4">
        <dgm:presLayoutVars>
          <dgm:bulletEnabled val="1"/>
        </dgm:presLayoutVars>
      </dgm:prSet>
      <dgm:spPr/>
    </dgm:pt>
  </dgm:ptLst>
  <dgm:cxnLst>
    <dgm:cxn modelId="{A8546502-1FB1-4DB4-8C2F-595E98BEC3E6}" type="presOf" srcId="{F678D22D-D534-4E49-A0A0-9DF34658ED89}" destId="{6A7B2F10-ECAB-45CD-841D-7B465CED2833}" srcOrd="0" destOrd="0" presId="urn:microsoft.com/office/officeart/2005/8/layout/vList4"/>
    <dgm:cxn modelId="{88DB5632-ECD0-43E4-818C-D2ECB263C509}" type="presOf" srcId="{57D4E748-7C1B-4A35-8176-EDE6D1470C81}" destId="{301171EF-AB8C-484D-891E-B533E25F5E02}" srcOrd="0" destOrd="0" presId="urn:microsoft.com/office/officeart/2005/8/layout/vList4"/>
    <dgm:cxn modelId="{A9C2AA34-8B6E-49A2-8A89-8BBCD43FFD34}" srcId="{3ED1EAAE-1179-43BE-B281-A9F66F65151E}" destId="{621C1195-789C-453B-863D-BD280598A6E2}" srcOrd="0" destOrd="0" parTransId="{6CB848BC-E2DE-42CD-AC8C-AF9F636D7304}" sibTransId="{F1EDA41D-3DC6-487C-B224-767CB89F815D}"/>
    <dgm:cxn modelId="{C6FD9442-CB8A-4872-9A65-E0F883E3CDAC}" type="presOf" srcId="{6A23CE82-7E2F-4FA8-A455-9EE279D38524}" destId="{B66F3999-A7D5-4B6A-999D-77A226ADD78D}" srcOrd="0" destOrd="0" presId="urn:microsoft.com/office/officeart/2005/8/layout/vList4"/>
    <dgm:cxn modelId="{2E123E51-70D3-49A8-9963-B885EF90FCC7}" type="presOf" srcId="{621C1195-789C-453B-863D-BD280598A6E2}" destId="{1D5E9729-D74C-4B92-B0B7-B00148AAC720}" srcOrd="1" destOrd="0" presId="urn:microsoft.com/office/officeart/2005/8/layout/vList4"/>
    <dgm:cxn modelId="{BB71B46F-9A32-4613-866F-075E3A725CCE}" type="presOf" srcId="{621C1195-789C-453B-863D-BD280598A6E2}" destId="{23003168-1C58-467A-B8EB-F4E79485B491}" srcOrd="0" destOrd="0" presId="urn:microsoft.com/office/officeart/2005/8/layout/vList4"/>
    <dgm:cxn modelId="{34708182-44EC-480A-A674-63FD1775BCBA}" type="presOf" srcId="{57D4E748-7C1B-4A35-8176-EDE6D1470C81}" destId="{7B0EEF99-6F10-4446-AE5D-7C63918442D5}" srcOrd="1" destOrd="0" presId="urn:microsoft.com/office/officeart/2005/8/layout/vList4"/>
    <dgm:cxn modelId="{843FB99A-EAB2-448E-B427-3A7C320E5D65}" type="presOf" srcId="{F678D22D-D534-4E49-A0A0-9DF34658ED89}" destId="{D05E5933-6C10-44CB-B3B6-58CFED8A92D6}" srcOrd="1" destOrd="0" presId="urn:microsoft.com/office/officeart/2005/8/layout/vList4"/>
    <dgm:cxn modelId="{D81915A4-B511-4D49-BDD2-4A84991066A9}" srcId="{3ED1EAAE-1179-43BE-B281-A9F66F65151E}" destId="{F678D22D-D534-4E49-A0A0-9DF34658ED89}" srcOrd="2" destOrd="0" parTransId="{44213020-9409-44CE-A501-93A94868772B}" sibTransId="{2FEDA3B4-1873-4646-A4F8-A6FAAA2C2558}"/>
    <dgm:cxn modelId="{AA399DA5-BBC0-449A-A319-4B1C26415B17}" srcId="{3ED1EAAE-1179-43BE-B281-A9F66F65151E}" destId="{6A23CE82-7E2F-4FA8-A455-9EE279D38524}" srcOrd="1" destOrd="0" parTransId="{7F88FBC6-9008-4714-93B0-A1A66390AB81}" sibTransId="{6895530A-8A7F-4034-B269-EF05D5440C07}"/>
    <dgm:cxn modelId="{9AE8C9B6-F343-423F-8F36-01ECDC55C2CD}" type="presOf" srcId="{3ED1EAAE-1179-43BE-B281-A9F66F65151E}" destId="{BAA1A6BF-F8D7-426E-A8CB-97632BB62922}" srcOrd="0" destOrd="0" presId="urn:microsoft.com/office/officeart/2005/8/layout/vList4"/>
    <dgm:cxn modelId="{B5AF69B8-7DD7-4B48-B2CC-F6729A25CD26}" srcId="{3ED1EAAE-1179-43BE-B281-A9F66F65151E}" destId="{57D4E748-7C1B-4A35-8176-EDE6D1470C81}" srcOrd="3" destOrd="0" parTransId="{52A63D4D-D3CD-48D8-9703-1F49DDAC782E}" sibTransId="{2E067CEB-68F1-448F-B39B-87CE5B018E63}"/>
    <dgm:cxn modelId="{CED145E2-3395-473C-81FC-EF71BE3D5ED0}" type="presOf" srcId="{6A23CE82-7E2F-4FA8-A455-9EE279D38524}" destId="{AB2BC21D-1834-41D6-A2EA-69DB2BDA27C3}" srcOrd="1" destOrd="0" presId="urn:microsoft.com/office/officeart/2005/8/layout/vList4"/>
    <dgm:cxn modelId="{18D68CA2-AA71-4E18-A4FD-F9DD7CED17B4}" type="presParOf" srcId="{BAA1A6BF-F8D7-426E-A8CB-97632BB62922}" destId="{1EE17AB4-77DE-4B92-80F4-1DA3518CCA48}" srcOrd="0" destOrd="0" presId="urn:microsoft.com/office/officeart/2005/8/layout/vList4"/>
    <dgm:cxn modelId="{4FCC6B45-3441-47AE-9944-E166823A3C0E}" type="presParOf" srcId="{1EE17AB4-77DE-4B92-80F4-1DA3518CCA48}" destId="{23003168-1C58-467A-B8EB-F4E79485B491}" srcOrd="0" destOrd="0" presId="urn:microsoft.com/office/officeart/2005/8/layout/vList4"/>
    <dgm:cxn modelId="{D7C55CAF-BADE-40F9-93AC-83956174A543}" type="presParOf" srcId="{1EE17AB4-77DE-4B92-80F4-1DA3518CCA48}" destId="{CCD29A6D-446B-4F31-8754-9891AA05B96A}" srcOrd="1" destOrd="0" presId="urn:microsoft.com/office/officeart/2005/8/layout/vList4"/>
    <dgm:cxn modelId="{CB5F5A4B-5512-4348-A0D3-7B2DDB957D96}" type="presParOf" srcId="{1EE17AB4-77DE-4B92-80F4-1DA3518CCA48}" destId="{1D5E9729-D74C-4B92-B0B7-B00148AAC720}" srcOrd="2" destOrd="0" presId="urn:microsoft.com/office/officeart/2005/8/layout/vList4"/>
    <dgm:cxn modelId="{D2B06CF5-BCF3-4D90-ACA1-228E99D9C4F0}" type="presParOf" srcId="{BAA1A6BF-F8D7-426E-A8CB-97632BB62922}" destId="{B5930BF1-6C9B-4E88-94D4-77641714F6A6}" srcOrd="1" destOrd="0" presId="urn:microsoft.com/office/officeart/2005/8/layout/vList4"/>
    <dgm:cxn modelId="{C733B632-1734-4AA9-8B4A-2937BCE589E2}" type="presParOf" srcId="{BAA1A6BF-F8D7-426E-A8CB-97632BB62922}" destId="{743A5876-97BC-434F-A84E-C9251C5A472F}" srcOrd="2" destOrd="0" presId="urn:microsoft.com/office/officeart/2005/8/layout/vList4"/>
    <dgm:cxn modelId="{99D714E5-9F25-44DD-8E87-1E067FF5A546}" type="presParOf" srcId="{743A5876-97BC-434F-A84E-C9251C5A472F}" destId="{B66F3999-A7D5-4B6A-999D-77A226ADD78D}" srcOrd="0" destOrd="0" presId="urn:microsoft.com/office/officeart/2005/8/layout/vList4"/>
    <dgm:cxn modelId="{35281216-71CF-4BFA-89FA-3F259C509366}" type="presParOf" srcId="{743A5876-97BC-434F-A84E-C9251C5A472F}" destId="{B31C703C-BDB7-439D-A39C-BCE17BA710F2}" srcOrd="1" destOrd="0" presId="urn:microsoft.com/office/officeart/2005/8/layout/vList4"/>
    <dgm:cxn modelId="{B55B3679-D9D3-4DC5-8C81-DDE3A678CBAE}" type="presParOf" srcId="{743A5876-97BC-434F-A84E-C9251C5A472F}" destId="{AB2BC21D-1834-41D6-A2EA-69DB2BDA27C3}" srcOrd="2" destOrd="0" presId="urn:microsoft.com/office/officeart/2005/8/layout/vList4"/>
    <dgm:cxn modelId="{FF054364-7B39-444D-9806-A589ADBA5B95}" type="presParOf" srcId="{BAA1A6BF-F8D7-426E-A8CB-97632BB62922}" destId="{A7019905-0F4C-4565-89BB-364539AF69DB}" srcOrd="3" destOrd="0" presId="urn:microsoft.com/office/officeart/2005/8/layout/vList4"/>
    <dgm:cxn modelId="{8FB9745E-516C-4636-803A-3E827696E1EC}" type="presParOf" srcId="{BAA1A6BF-F8D7-426E-A8CB-97632BB62922}" destId="{F3960583-4A4F-4DB3-A47A-C658DE4D760E}" srcOrd="4" destOrd="0" presId="urn:microsoft.com/office/officeart/2005/8/layout/vList4"/>
    <dgm:cxn modelId="{0E4734D3-D472-4EF4-91C2-418B4568B143}" type="presParOf" srcId="{F3960583-4A4F-4DB3-A47A-C658DE4D760E}" destId="{6A7B2F10-ECAB-45CD-841D-7B465CED2833}" srcOrd="0" destOrd="0" presId="urn:microsoft.com/office/officeart/2005/8/layout/vList4"/>
    <dgm:cxn modelId="{3B78253D-A1B7-42FC-AEC3-97FBF3C68166}" type="presParOf" srcId="{F3960583-4A4F-4DB3-A47A-C658DE4D760E}" destId="{0CFDAD40-5087-4094-B0C7-34220624872C}" srcOrd="1" destOrd="0" presId="urn:microsoft.com/office/officeart/2005/8/layout/vList4"/>
    <dgm:cxn modelId="{03C75D87-C25A-401B-9312-AA5573DA86AF}" type="presParOf" srcId="{F3960583-4A4F-4DB3-A47A-C658DE4D760E}" destId="{D05E5933-6C10-44CB-B3B6-58CFED8A92D6}" srcOrd="2" destOrd="0" presId="urn:microsoft.com/office/officeart/2005/8/layout/vList4"/>
    <dgm:cxn modelId="{F26025B8-9399-4ACE-AD6E-95F96B700A8A}" type="presParOf" srcId="{BAA1A6BF-F8D7-426E-A8CB-97632BB62922}" destId="{63DF9956-0B01-4B3F-8763-E09964A3A942}" srcOrd="5" destOrd="0" presId="urn:microsoft.com/office/officeart/2005/8/layout/vList4"/>
    <dgm:cxn modelId="{528F671C-5E7E-4BA6-82CF-64ACCAC79196}" type="presParOf" srcId="{BAA1A6BF-F8D7-426E-A8CB-97632BB62922}" destId="{57F17D3D-101A-404A-B391-E97A10EB2580}" srcOrd="6" destOrd="0" presId="urn:microsoft.com/office/officeart/2005/8/layout/vList4"/>
    <dgm:cxn modelId="{0ECAE309-8890-4EB4-8C6C-B455FE97112C}" type="presParOf" srcId="{57F17D3D-101A-404A-B391-E97A10EB2580}" destId="{301171EF-AB8C-484D-891E-B533E25F5E02}" srcOrd="0" destOrd="0" presId="urn:microsoft.com/office/officeart/2005/8/layout/vList4"/>
    <dgm:cxn modelId="{C6856A91-1525-4355-ABFC-85BA8011341B}" type="presParOf" srcId="{57F17D3D-101A-404A-B391-E97A10EB2580}" destId="{39608ED5-5139-4D47-B5C0-1CB2F6D36821}" srcOrd="1" destOrd="0" presId="urn:microsoft.com/office/officeart/2005/8/layout/vList4"/>
    <dgm:cxn modelId="{6F9CA47C-8915-4070-BE6A-26A75CDC95D8}" type="presParOf" srcId="{57F17D3D-101A-404A-B391-E97A10EB2580}" destId="{7B0EEF99-6F10-4446-AE5D-7C63918442D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5089-9D19-466B-A598-8B089CD10F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62468D-2A38-4CD5-9BB9-4AAACC6FF812}">
      <dgm:prSet/>
      <dgm:spPr/>
      <dgm:t>
        <a:bodyPr/>
        <a:lstStyle/>
        <a:p>
          <a:r>
            <a:rPr lang="fr-FR" dirty="0" err="1"/>
            <a:t>Increase</a:t>
          </a:r>
          <a:r>
            <a:rPr lang="fr-FR" dirty="0"/>
            <a:t> the </a:t>
          </a:r>
          <a:r>
            <a:rPr lang="fr-FR" dirty="0" err="1"/>
            <a:t>realibility</a:t>
          </a:r>
          <a:r>
            <a:rPr lang="fr-FR" dirty="0"/>
            <a:t> </a:t>
          </a:r>
        </a:p>
      </dgm:t>
    </dgm:pt>
    <dgm:pt modelId="{95826370-BF47-4949-A238-1CAF2EEB9F8C}" type="parTrans" cxnId="{B9BED058-7079-4C57-8E47-9774AF203FED}">
      <dgm:prSet/>
      <dgm:spPr/>
      <dgm:t>
        <a:bodyPr/>
        <a:lstStyle/>
        <a:p>
          <a:endParaRPr lang="fr-FR"/>
        </a:p>
      </dgm:t>
    </dgm:pt>
    <dgm:pt modelId="{1FF0DCA9-4DFD-4B8B-AB02-2C8BAE253C80}" type="sibTrans" cxnId="{B9BED058-7079-4C57-8E47-9774AF203FED}">
      <dgm:prSet/>
      <dgm:spPr/>
      <dgm:t>
        <a:bodyPr/>
        <a:lstStyle/>
        <a:p>
          <a:endParaRPr lang="fr-FR"/>
        </a:p>
      </dgm:t>
    </dgm:pt>
    <dgm:pt modelId="{4ECFD1BA-A250-4320-A323-38A4D7E2F643}">
      <dgm:prSet/>
      <dgm:spPr/>
      <dgm:t>
        <a:bodyPr/>
        <a:lstStyle/>
        <a:p>
          <a:r>
            <a:rPr lang="fr-FR" dirty="0" err="1"/>
            <a:t>Make</a:t>
          </a:r>
          <a:r>
            <a:rPr lang="fr-FR" dirty="0"/>
            <a:t> The system 100% </a:t>
          </a:r>
          <a:r>
            <a:rPr lang="fr-FR" dirty="0" err="1"/>
            <a:t>obtainable</a:t>
          </a:r>
          <a:endParaRPr lang="fr-FR" dirty="0"/>
        </a:p>
      </dgm:t>
    </dgm:pt>
    <dgm:pt modelId="{E999114C-602B-4D36-82A1-6FD0E46E5914}" type="parTrans" cxnId="{7E06BAE4-A19C-4681-A72A-1DB827D8FF41}">
      <dgm:prSet/>
      <dgm:spPr/>
      <dgm:t>
        <a:bodyPr/>
        <a:lstStyle/>
        <a:p>
          <a:endParaRPr lang="fr-FR"/>
        </a:p>
      </dgm:t>
    </dgm:pt>
    <dgm:pt modelId="{E5FE29B7-4CE7-4CA2-A0B1-ED1DC462F861}" type="sibTrans" cxnId="{7E06BAE4-A19C-4681-A72A-1DB827D8FF41}">
      <dgm:prSet/>
      <dgm:spPr/>
      <dgm:t>
        <a:bodyPr/>
        <a:lstStyle/>
        <a:p>
          <a:endParaRPr lang="fr-FR"/>
        </a:p>
      </dgm:t>
    </dgm:pt>
    <dgm:pt modelId="{D9B2F008-F90E-4F36-8044-22683E478D1E}">
      <dgm:prSet phldrT="[Texte]"/>
      <dgm:spPr/>
      <dgm:t>
        <a:bodyPr/>
        <a:lstStyle/>
        <a:p>
          <a:r>
            <a:rPr lang="fr-FR" dirty="0" err="1"/>
            <a:t>Remove</a:t>
          </a:r>
          <a:r>
            <a:rPr lang="fr-FR" dirty="0"/>
            <a:t> the </a:t>
          </a:r>
          <a:r>
            <a:rPr lang="fr-FR" dirty="0" err="1"/>
            <a:t>failures</a:t>
          </a:r>
          <a:endParaRPr lang="fr-FR" dirty="0"/>
        </a:p>
      </dgm:t>
    </dgm:pt>
    <dgm:pt modelId="{0F35316B-38BD-4046-A335-E1AA10B84FFB}" type="parTrans" cxnId="{463B7239-E2B8-4975-BF42-84CD6241D843}">
      <dgm:prSet/>
      <dgm:spPr/>
      <dgm:t>
        <a:bodyPr/>
        <a:lstStyle/>
        <a:p>
          <a:endParaRPr lang="fr-FR"/>
        </a:p>
      </dgm:t>
    </dgm:pt>
    <dgm:pt modelId="{44172602-87B4-498A-9E09-9364381F36C8}" type="sibTrans" cxnId="{463B7239-E2B8-4975-BF42-84CD6241D843}">
      <dgm:prSet/>
      <dgm:spPr/>
      <dgm:t>
        <a:bodyPr/>
        <a:lstStyle/>
        <a:p>
          <a:endParaRPr lang="fr-FR"/>
        </a:p>
      </dgm:t>
    </dgm:pt>
    <dgm:pt modelId="{31A75C7A-AE09-4745-8280-46150A83E009}">
      <dgm:prSet/>
      <dgm:spPr/>
      <dgm:t>
        <a:bodyPr/>
        <a:lstStyle/>
        <a:p>
          <a:r>
            <a:rPr lang="fr-FR" dirty="0"/>
            <a:t>Upgrade the control-command system of the </a:t>
          </a:r>
          <a:r>
            <a:rPr lang="fr-FR" dirty="0" err="1"/>
            <a:t>turboblower</a:t>
          </a:r>
          <a:endParaRPr lang="fr-FR" dirty="0"/>
        </a:p>
      </dgm:t>
    </dgm:pt>
    <dgm:pt modelId="{B6786593-4BB8-41AA-A116-6A3929BFAF18}" type="parTrans" cxnId="{BFAD49E5-B4E3-4F7C-B4EE-42202B874BAD}">
      <dgm:prSet/>
      <dgm:spPr/>
      <dgm:t>
        <a:bodyPr/>
        <a:lstStyle/>
        <a:p>
          <a:endParaRPr lang="fr-FR"/>
        </a:p>
      </dgm:t>
    </dgm:pt>
    <dgm:pt modelId="{7C4B93F3-C305-4BAD-A64B-D9AFE15DA3E6}" type="sibTrans" cxnId="{BFAD49E5-B4E3-4F7C-B4EE-42202B874BAD}">
      <dgm:prSet/>
      <dgm:spPr/>
      <dgm:t>
        <a:bodyPr/>
        <a:lstStyle/>
        <a:p>
          <a:endParaRPr lang="fr-FR"/>
        </a:p>
      </dgm:t>
    </dgm:pt>
    <dgm:pt modelId="{A45B5543-A342-44C3-A579-D2E24DF586D3}">
      <dgm:prSet phldrT="[Texte]"/>
      <dgm:spPr/>
      <dgm:t>
        <a:bodyPr/>
        <a:lstStyle/>
        <a:p>
          <a:endParaRPr lang="fr-FR" dirty="0"/>
        </a:p>
      </dgm:t>
    </dgm:pt>
    <dgm:pt modelId="{73755B48-7D0A-438E-A51A-CF1AB1638931}" type="parTrans" cxnId="{BB291383-C646-400D-9F8C-96893B71CA3B}">
      <dgm:prSet/>
      <dgm:spPr/>
      <dgm:t>
        <a:bodyPr/>
        <a:lstStyle/>
        <a:p>
          <a:endParaRPr lang="fr-FR"/>
        </a:p>
      </dgm:t>
    </dgm:pt>
    <dgm:pt modelId="{7C46FEB3-1472-4B0F-B2C2-05906A6AC3FC}" type="sibTrans" cxnId="{BB291383-C646-400D-9F8C-96893B71CA3B}">
      <dgm:prSet/>
      <dgm:spPr/>
      <dgm:t>
        <a:bodyPr/>
        <a:lstStyle/>
        <a:p>
          <a:endParaRPr lang="fr-FR"/>
        </a:p>
      </dgm:t>
    </dgm:pt>
    <dgm:pt modelId="{6EAE5225-4A87-4900-B4C6-B39FEAC30818}">
      <dgm:prSet/>
      <dgm:spPr/>
      <dgm:t>
        <a:bodyPr/>
        <a:lstStyle/>
        <a:p>
          <a:endParaRPr lang="fr-FR" dirty="0"/>
        </a:p>
      </dgm:t>
    </dgm:pt>
    <dgm:pt modelId="{936F9A7F-3FFA-4549-8B24-B49DA515EC0E}" type="parTrans" cxnId="{26BC1214-403F-4DA6-821A-1BF5D796D12A}">
      <dgm:prSet/>
      <dgm:spPr/>
      <dgm:t>
        <a:bodyPr/>
        <a:lstStyle/>
        <a:p>
          <a:endParaRPr lang="fr-FR"/>
        </a:p>
      </dgm:t>
    </dgm:pt>
    <dgm:pt modelId="{AB2D892E-358B-4AD4-B8AE-81D8CAA2F755}" type="sibTrans" cxnId="{26BC1214-403F-4DA6-821A-1BF5D796D12A}">
      <dgm:prSet/>
      <dgm:spPr/>
      <dgm:t>
        <a:bodyPr/>
        <a:lstStyle/>
        <a:p>
          <a:endParaRPr lang="fr-FR"/>
        </a:p>
      </dgm:t>
    </dgm:pt>
    <dgm:pt modelId="{1AFCC9DB-0F48-433C-B41B-D9E481065276}">
      <dgm:prSet/>
      <dgm:spPr/>
      <dgm:t>
        <a:bodyPr/>
        <a:lstStyle/>
        <a:p>
          <a:endParaRPr lang="fr-FR" dirty="0"/>
        </a:p>
      </dgm:t>
    </dgm:pt>
    <dgm:pt modelId="{C289AAED-7F83-40FE-B8E0-855BB290B00D}" type="parTrans" cxnId="{4910C92A-F3BA-425B-92CC-0FBD1CCBA991}">
      <dgm:prSet/>
      <dgm:spPr/>
      <dgm:t>
        <a:bodyPr/>
        <a:lstStyle/>
        <a:p>
          <a:endParaRPr lang="fr-FR"/>
        </a:p>
      </dgm:t>
    </dgm:pt>
    <dgm:pt modelId="{DB9015F5-F0B9-40B7-87D2-CB9B9FD7D940}" type="sibTrans" cxnId="{4910C92A-F3BA-425B-92CC-0FBD1CCBA991}">
      <dgm:prSet/>
      <dgm:spPr/>
      <dgm:t>
        <a:bodyPr/>
        <a:lstStyle/>
        <a:p>
          <a:endParaRPr lang="fr-FR"/>
        </a:p>
      </dgm:t>
    </dgm:pt>
    <dgm:pt modelId="{71B95DCD-4EE0-44AE-9E8F-F729FEC85CD9}">
      <dgm:prSet/>
      <dgm:spPr/>
      <dgm:t>
        <a:bodyPr/>
        <a:lstStyle/>
        <a:p>
          <a:endParaRPr lang="fr-FR" dirty="0"/>
        </a:p>
      </dgm:t>
    </dgm:pt>
    <dgm:pt modelId="{D09F3B95-4654-470F-BC63-BD4191876536}" type="parTrans" cxnId="{ADEB5CA9-AAE9-4070-94A4-CDC776A4EDF9}">
      <dgm:prSet/>
      <dgm:spPr/>
      <dgm:t>
        <a:bodyPr/>
        <a:lstStyle/>
        <a:p>
          <a:endParaRPr lang="fr-FR"/>
        </a:p>
      </dgm:t>
    </dgm:pt>
    <dgm:pt modelId="{C2C46D30-4AEF-4749-AEDC-FDBD9782F0F0}" type="sibTrans" cxnId="{ADEB5CA9-AAE9-4070-94A4-CDC776A4EDF9}">
      <dgm:prSet/>
      <dgm:spPr/>
      <dgm:t>
        <a:bodyPr/>
        <a:lstStyle/>
        <a:p>
          <a:endParaRPr lang="fr-FR"/>
        </a:p>
      </dgm:t>
    </dgm:pt>
    <dgm:pt modelId="{2432E862-C254-42BE-BA58-920539C15EAD}" type="pres">
      <dgm:prSet presAssocID="{241D5089-9D19-466B-A598-8B089CD10FA1}" presName="linearFlow" presStyleCnt="0">
        <dgm:presLayoutVars>
          <dgm:dir/>
          <dgm:animLvl val="lvl"/>
          <dgm:resizeHandles val="exact"/>
        </dgm:presLayoutVars>
      </dgm:prSet>
      <dgm:spPr/>
    </dgm:pt>
    <dgm:pt modelId="{29A5831F-91D2-4C3F-A777-8621EF715895}" type="pres">
      <dgm:prSet presAssocID="{A45B5543-A342-44C3-A579-D2E24DF586D3}" presName="composite" presStyleCnt="0"/>
      <dgm:spPr/>
    </dgm:pt>
    <dgm:pt modelId="{D25336E3-5001-4076-A60D-AA7A604B6253}" type="pres">
      <dgm:prSet presAssocID="{A45B5543-A342-44C3-A579-D2E24DF586D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E6F539E-EE2D-4A7A-B8C0-9ECA261CEBFC}" type="pres">
      <dgm:prSet presAssocID="{A45B5543-A342-44C3-A579-D2E24DF586D3}" presName="descendantText" presStyleLbl="alignAcc1" presStyleIdx="0" presStyleCnt="4" custLinFactNeighborX="-170" custLinFactNeighborY="-291">
        <dgm:presLayoutVars>
          <dgm:bulletEnabled val="1"/>
        </dgm:presLayoutVars>
      </dgm:prSet>
      <dgm:spPr/>
    </dgm:pt>
    <dgm:pt modelId="{A8B39F0F-8BDE-438A-9C1D-D4BEC271770B}" type="pres">
      <dgm:prSet presAssocID="{7C46FEB3-1472-4B0F-B2C2-05906A6AC3FC}" presName="sp" presStyleCnt="0"/>
      <dgm:spPr/>
    </dgm:pt>
    <dgm:pt modelId="{860F8420-A32D-498A-BDBF-04F33B2B4EFD}" type="pres">
      <dgm:prSet presAssocID="{6EAE5225-4A87-4900-B4C6-B39FEAC30818}" presName="composite" presStyleCnt="0"/>
      <dgm:spPr/>
    </dgm:pt>
    <dgm:pt modelId="{6E458924-1921-4FFF-ABDD-844EFDA9EE8A}" type="pres">
      <dgm:prSet presAssocID="{6EAE5225-4A87-4900-B4C6-B39FEAC3081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2E2815C-D8DC-42F9-8BFF-67CD8322019D}" type="pres">
      <dgm:prSet presAssocID="{6EAE5225-4A87-4900-B4C6-B39FEAC30818}" presName="descendantText" presStyleLbl="alignAcc1" presStyleIdx="1" presStyleCnt="4" custLinFactNeighborX="-165" custLinFactNeighborY="4740">
        <dgm:presLayoutVars>
          <dgm:bulletEnabled val="1"/>
        </dgm:presLayoutVars>
      </dgm:prSet>
      <dgm:spPr/>
    </dgm:pt>
    <dgm:pt modelId="{13A9CA29-9A19-45A4-A05F-4FB7DB7AD0FB}" type="pres">
      <dgm:prSet presAssocID="{AB2D892E-358B-4AD4-B8AE-81D8CAA2F755}" presName="sp" presStyleCnt="0"/>
      <dgm:spPr/>
    </dgm:pt>
    <dgm:pt modelId="{80A5279C-2CA1-47A1-8CDA-F7CAB00E3D58}" type="pres">
      <dgm:prSet presAssocID="{1AFCC9DB-0F48-433C-B41B-D9E481065276}" presName="composite" presStyleCnt="0"/>
      <dgm:spPr/>
    </dgm:pt>
    <dgm:pt modelId="{9E12192A-99FF-4174-9611-E3D626CF636C}" type="pres">
      <dgm:prSet presAssocID="{1AFCC9DB-0F48-433C-B41B-D9E48106527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8210CDF-ABE6-4619-871C-092BD5852EEB}" type="pres">
      <dgm:prSet presAssocID="{1AFCC9DB-0F48-433C-B41B-D9E481065276}" presName="descendantText" presStyleLbl="alignAcc1" presStyleIdx="2" presStyleCnt="4">
        <dgm:presLayoutVars>
          <dgm:bulletEnabled val="1"/>
        </dgm:presLayoutVars>
      </dgm:prSet>
      <dgm:spPr/>
    </dgm:pt>
    <dgm:pt modelId="{32DFD6CC-66F0-43D3-8D13-02A44ECD3B9D}" type="pres">
      <dgm:prSet presAssocID="{DB9015F5-F0B9-40B7-87D2-CB9B9FD7D940}" presName="sp" presStyleCnt="0"/>
      <dgm:spPr/>
    </dgm:pt>
    <dgm:pt modelId="{6EE27A64-0A72-49D9-B737-39DB8625A5C8}" type="pres">
      <dgm:prSet presAssocID="{71B95DCD-4EE0-44AE-9E8F-F729FEC85CD9}" presName="composite" presStyleCnt="0"/>
      <dgm:spPr/>
    </dgm:pt>
    <dgm:pt modelId="{5D3164A6-63F5-4689-9AB8-D9A6B7F504BA}" type="pres">
      <dgm:prSet presAssocID="{71B95DCD-4EE0-44AE-9E8F-F729FEC85CD9}" presName="parentText" presStyleLbl="alignNode1" presStyleIdx="3" presStyleCnt="4" custLinFactX="-75950" custLinFactNeighborX="-100000" custLinFactNeighborY="929">
        <dgm:presLayoutVars>
          <dgm:chMax val="1"/>
          <dgm:bulletEnabled val="1"/>
        </dgm:presLayoutVars>
      </dgm:prSet>
      <dgm:spPr/>
    </dgm:pt>
    <dgm:pt modelId="{B569D7FE-9E16-49E7-A0B9-D5045224A831}" type="pres">
      <dgm:prSet presAssocID="{71B95DCD-4EE0-44AE-9E8F-F729FEC85CD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6BC1214-403F-4DA6-821A-1BF5D796D12A}" srcId="{241D5089-9D19-466B-A598-8B089CD10FA1}" destId="{6EAE5225-4A87-4900-B4C6-B39FEAC30818}" srcOrd="1" destOrd="0" parTransId="{936F9A7F-3FFA-4549-8B24-B49DA515EC0E}" sibTransId="{AB2D892E-358B-4AD4-B8AE-81D8CAA2F755}"/>
    <dgm:cxn modelId="{4910C92A-F3BA-425B-92CC-0FBD1CCBA991}" srcId="{241D5089-9D19-466B-A598-8B089CD10FA1}" destId="{1AFCC9DB-0F48-433C-B41B-D9E481065276}" srcOrd="2" destOrd="0" parTransId="{C289AAED-7F83-40FE-B8E0-855BB290B00D}" sibTransId="{DB9015F5-F0B9-40B7-87D2-CB9B9FD7D940}"/>
    <dgm:cxn modelId="{F1B45931-B30E-4D23-87C5-D8C67D32EE6C}" type="presOf" srcId="{71B95DCD-4EE0-44AE-9E8F-F729FEC85CD9}" destId="{5D3164A6-63F5-4689-9AB8-D9A6B7F504BA}" srcOrd="0" destOrd="0" presId="urn:microsoft.com/office/officeart/2005/8/layout/chevron2"/>
    <dgm:cxn modelId="{463B7239-E2B8-4975-BF42-84CD6241D843}" srcId="{A45B5543-A342-44C3-A579-D2E24DF586D3}" destId="{D9B2F008-F90E-4F36-8044-22683E478D1E}" srcOrd="0" destOrd="0" parTransId="{0F35316B-38BD-4046-A335-E1AA10B84FFB}" sibTransId="{44172602-87B4-498A-9E09-9364381F36C8}"/>
    <dgm:cxn modelId="{21DDB042-08BB-4F59-A7A0-6C06813DD368}" type="presOf" srcId="{A45B5543-A342-44C3-A579-D2E24DF586D3}" destId="{D25336E3-5001-4076-A60D-AA7A604B6253}" srcOrd="0" destOrd="0" presId="urn:microsoft.com/office/officeart/2005/8/layout/chevron2"/>
    <dgm:cxn modelId="{B9BED058-7079-4C57-8E47-9774AF203FED}" srcId="{1AFCC9DB-0F48-433C-B41B-D9E481065276}" destId="{0062468D-2A38-4CD5-9BB9-4AAACC6FF812}" srcOrd="0" destOrd="0" parTransId="{95826370-BF47-4949-A238-1CAF2EEB9F8C}" sibTransId="{1FF0DCA9-4DFD-4B8B-AB02-2C8BAE253C80}"/>
    <dgm:cxn modelId="{ACC35F69-F680-4AF9-9F56-C2BBECEE442F}" type="presOf" srcId="{1AFCC9DB-0F48-433C-B41B-D9E481065276}" destId="{9E12192A-99FF-4174-9611-E3D626CF636C}" srcOrd="0" destOrd="0" presId="urn:microsoft.com/office/officeart/2005/8/layout/chevron2"/>
    <dgm:cxn modelId="{BB291383-C646-400D-9F8C-96893B71CA3B}" srcId="{241D5089-9D19-466B-A598-8B089CD10FA1}" destId="{A45B5543-A342-44C3-A579-D2E24DF586D3}" srcOrd="0" destOrd="0" parTransId="{73755B48-7D0A-438E-A51A-CF1AB1638931}" sibTransId="{7C46FEB3-1472-4B0F-B2C2-05906A6AC3FC}"/>
    <dgm:cxn modelId="{91B89B8B-AA25-4154-ACCC-1F5A888C6154}" type="presOf" srcId="{4ECFD1BA-A250-4320-A323-38A4D7E2F643}" destId="{B569D7FE-9E16-49E7-A0B9-D5045224A831}" srcOrd="0" destOrd="0" presId="urn:microsoft.com/office/officeart/2005/8/layout/chevron2"/>
    <dgm:cxn modelId="{F1714893-A77B-455E-A6DE-1F87EBD8548C}" type="presOf" srcId="{31A75C7A-AE09-4745-8280-46150A83E009}" destId="{A2E2815C-D8DC-42F9-8BFF-67CD8322019D}" srcOrd="0" destOrd="0" presId="urn:microsoft.com/office/officeart/2005/8/layout/chevron2"/>
    <dgm:cxn modelId="{C56D4994-DB64-48AC-A449-B07A8E1AEB07}" type="presOf" srcId="{241D5089-9D19-466B-A598-8B089CD10FA1}" destId="{2432E862-C254-42BE-BA58-920539C15EAD}" srcOrd="0" destOrd="0" presId="urn:microsoft.com/office/officeart/2005/8/layout/chevron2"/>
    <dgm:cxn modelId="{C104429D-F59D-4778-8405-A28B9A4A8F07}" type="presOf" srcId="{D9B2F008-F90E-4F36-8044-22683E478D1E}" destId="{1E6F539E-EE2D-4A7A-B8C0-9ECA261CEBFC}" srcOrd="0" destOrd="0" presId="urn:microsoft.com/office/officeart/2005/8/layout/chevron2"/>
    <dgm:cxn modelId="{ADEB5CA9-AAE9-4070-94A4-CDC776A4EDF9}" srcId="{241D5089-9D19-466B-A598-8B089CD10FA1}" destId="{71B95DCD-4EE0-44AE-9E8F-F729FEC85CD9}" srcOrd="3" destOrd="0" parTransId="{D09F3B95-4654-470F-BC63-BD4191876536}" sibTransId="{C2C46D30-4AEF-4749-AEDC-FDBD9782F0F0}"/>
    <dgm:cxn modelId="{5CBA94B6-81EB-4070-A027-61BDD50AAD0C}" type="presOf" srcId="{0062468D-2A38-4CD5-9BB9-4AAACC6FF812}" destId="{18210CDF-ABE6-4619-871C-092BD5852EEB}" srcOrd="0" destOrd="0" presId="urn:microsoft.com/office/officeart/2005/8/layout/chevron2"/>
    <dgm:cxn modelId="{44C649E3-A265-4D67-B39D-388A6766A04C}" type="presOf" srcId="{6EAE5225-4A87-4900-B4C6-B39FEAC30818}" destId="{6E458924-1921-4FFF-ABDD-844EFDA9EE8A}" srcOrd="0" destOrd="0" presId="urn:microsoft.com/office/officeart/2005/8/layout/chevron2"/>
    <dgm:cxn modelId="{7E06BAE4-A19C-4681-A72A-1DB827D8FF41}" srcId="{71B95DCD-4EE0-44AE-9E8F-F729FEC85CD9}" destId="{4ECFD1BA-A250-4320-A323-38A4D7E2F643}" srcOrd="0" destOrd="0" parTransId="{E999114C-602B-4D36-82A1-6FD0E46E5914}" sibTransId="{E5FE29B7-4CE7-4CA2-A0B1-ED1DC462F861}"/>
    <dgm:cxn modelId="{BFAD49E5-B4E3-4F7C-B4EE-42202B874BAD}" srcId="{6EAE5225-4A87-4900-B4C6-B39FEAC30818}" destId="{31A75C7A-AE09-4745-8280-46150A83E009}" srcOrd="0" destOrd="0" parTransId="{B6786593-4BB8-41AA-A116-6A3929BFAF18}" sibTransId="{7C4B93F3-C305-4BAD-A64B-D9AFE15DA3E6}"/>
    <dgm:cxn modelId="{F6B66B2A-DBB2-45A2-9DC0-B67514B14AC1}" type="presParOf" srcId="{2432E862-C254-42BE-BA58-920539C15EAD}" destId="{29A5831F-91D2-4C3F-A777-8621EF715895}" srcOrd="0" destOrd="0" presId="urn:microsoft.com/office/officeart/2005/8/layout/chevron2"/>
    <dgm:cxn modelId="{24175635-EFB8-484A-B3BB-0AF8F034B99B}" type="presParOf" srcId="{29A5831F-91D2-4C3F-A777-8621EF715895}" destId="{D25336E3-5001-4076-A60D-AA7A604B6253}" srcOrd="0" destOrd="0" presId="urn:microsoft.com/office/officeart/2005/8/layout/chevron2"/>
    <dgm:cxn modelId="{CAC14F47-B888-40A0-B0EA-00D2F9D77A44}" type="presParOf" srcId="{29A5831F-91D2-4C3F-A777-8621EF715895}" destId="{1E6F539E-EE2D-4A7A-B8C0-9ECA261CEBFC}" srcOrd="1" destOrd="0" presId="urn:microsoft.com/office/officeart/2005/8/layout/chevron2"/>
    <dgm:cxn modelId="{9CD707A7-D649-4E2E-B0B0-3D4130B1E5DC}" type="presParOf" srcId="{2432E862-C254-42BE-BA58-920539C15EAD}" destId="{A8B39F0F-8BDE-438A-9C1D-D4BEC271770B}" srcOrd="1" destOrd="0" presId="urn:microsoft.com/office/officeart/2005/8/layout/chevron2"/>
    <dgm:cxn modelId="{A5AF0DC1-3060-4F33-BC1F-4BFF7C2BCA2E}" type="presParOf" srcId="{2432E862-C254-42BE-BA58-920539C15EAD}" destId="{860F8420-A32D-498A-BDBF-04F33B2B4EFD}" srcOrd="2" destOrd="0" presId="urn:microsoft.com/office/officeart/2005/8/layout/chevron2"/>
    <dgm:cxn modelId="{DE37342F-7719-4E25-9667-96712C8588C8}" type="presParOf" srcId="{860F8420-A32D-498A-BDBF-04F33B2B4EFD}" destId="{6E458924-1921-4FFF-ABDD-844EFDA9EE8A}" srcOrd="0" destOrd="0" presId="urn:microsoft.com/office/officeart/2005/8/layout/chevron2"/>
    <dgm:cxn modelId="{95D088AD-D965-4D5A-B0C7-97182480E51E}" type="presParOf" srcId="{860F8420-A32D-498A-BDBF-04F33B2B4EFD}" destId="{A2E2815C-D8DC-42F9-8BFF-67CD8322019D}" srcOrd="1" destOrd="0" presId="urn:microsoft.com/office/officeart/2005/8/layout/chevron2"/>
    <dgm:cxn modelId="{F61FE4A2-98A8-4A38-A28E-54CAC074C091}" type="presParOf" srcId="{2432E862-C254-42BE-BA58-920539C15EAD}" destId="{13A9CA29-9A19-45A4-A05F-4FB7DB7AD0FB}" srcOrd="3" destOrd="0" presId="urn:microsoft.com/office/officeart/2005/8/layout/chevron2"/>
    <dgm:cxn modelId="{B60A76EF-7F81-4987-A6C5-CAAE9B0FCB3E}" type="presParOf" srcId="{2432E862-C254-42BE-BA58-920539C15EAD}" destId="{80A5279C-2CA1-47A1-8CDA-F7CAB00E3D58}" srcOrd="4" destOrd="0" presId="urn:microsoft.com/office/officeart/2005/8/layout/chevron2"/>
    <dgm:cxn modelId="{E6912905-1730-4997-987C-DF2786F8B041}" type="presParOf" srcId="{80A5279C-2CA1-47A1-8CDA-F7CAB00E3D58}" destId="{9E12192A-99FF-4174-9611-E3D626CF636C}" srcOrd="0" destOrd="0" presId="urn:microsoft.com/office/officeart/2005/8/layout/chevron2"/>
    <dgm:cxn modelId="{B0730EFA-A017-46EE-B309-A4AA44320BB1}" type="presParOf" srcId="{80A5279C-2CA1-47A1-8CDA-F7CAB00E3D58}" destId="{18210CDF-ABE6-4619-871C-092BD5852EEB}" srcOrd="1" destOrd="0" presId="urn:microsoft.com/office/officeart/2005/8/layout/chevron2"/>
    <dgm:cxn modelId="{2DB294F8-35F1-443D-A65C-B799C7C3726A}" type="presParOf" srcId="{2432E862-C254-42BE-BA58-920539C15EAD}" destId="{32DFD6CC-66F0-43D3-8D13-02A44ECD3B9D}" srcOrd="5" destOrd="0" presId="urn:microsoft.com/office/officeart/2005/8/layout/chevron2"/>
    <dgm:cxn modelId="{622EA39A-CAEA-4885-A1AE-3698688FAFD1}" type="presParOf" srcId="{2432E862-C254-42BE-BA58-920539C15EAD}" destId="{6EE27A64-0A72-49D9-B737-39DB8625A5C8}" srcOrd="6" destOrd="0" presId="urn:microsoft.com/office/officeart/2005/8/layout/chevron2"/>
    <dgm:cxn modelId="{E4D8A449-5E5E-430D-9E81-DDA2B489B865}" type="presParOf" srcId="{6EE27A64-0A72-49D9-B737-39DB8625A5C8}" destId="{5D3164A6-63F5-4689-9AB8-D9A6B7F504BA}" srcOrd="0" destOrd="0" presId="urn:microsoft.com/office/officeart/2005/8/layout/chevron2"/>
    <dgm:cxn modelId="{3FF85C46-DF7B-4BF3-A880-37A560A0B539}" type="presParOf" srcId="{6EE27A64-0A72-49D9-B737-39DB8625A5C8}" destId="{B569D7FE-9E16-49E7-A0B9-D5045224A8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2EBF6F-1CB9-4A8F-A1F0-FA4CFA630C5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B647B4-D4D9-41CE-BB95-B8A703B49077}">
      <dgm:prSet phldrT="[Text]" custT="1"/>
      <dgm:spPr/>
      <dgm:t>
        <a:bodyPr/>
        <a:lstStyle/>
        <a:p>
          <a:r>
            <a:rPr lang="en-US" sz="1800" b="0" dirty="0">
              <a:latin typeface="Century Gothic" panose="020B0502020202020204" pitchFamily="34" charset="0"/>
              <a:hlinkClick xmlns:r="http://schemas.openxmlformats.org/officeDocument/2006/relationships" r:id="rId1" tooltip="Ladder logic"/>
            </a:rPr>
            <a:t>Ladder diagram</a:t>
          </a:r>
          <a:r>
            <a:rPr lang="en-US" sz="1800" b="0" dirty="0">
              <a:latin typeface="Century Gothic" panose="020B0502020202020204" pitchFamily="34" charset="0"/>
            </a:rPr>
            <a:t> (LD), graphical</a:t>
          </a:r>
        </a:p>
      </dgm:t>
    </dgm:pt>
    <dgm:pt modelId="{2B655E88-3AB0-45CA-81C0-0C84551CCF46}" type="parTrans" cxnId="{4C8E1566-1373-429C-B68B-95181E518624}">
      <dgm:prSet/>
      <dgm:spPr/>
      <dgm:t>
        <a:bodyPr/>
        <a:lstStyle/>
        <a:p>
          <a:endParaRPr lang="en-US"/>
        </a:p>
      </dgm:t>
    </dgm:pt>
    <dgm:pt modelId="{717E51C8-69C9-4155-A7C9-284A4988FF39}" type="sibTrans" cxnId="{4C8E1566-1373-429C-B68B-95181E518624}">
      <dgm:prSet/>
      <dgm:spPr/>
      <dgm:t>
        <a:bodyPr/>
        <a:lstStyle/>
        <a:p>
          <a:endParaRPr lang="en-US"/>
        </a:p>
      </dgm:t>
    </dgm:pt>
    <dgm:pt modelId="{E0743B9F-2E83-4F5E-B3E0-FCD9FD7AFBB6}">
      <dgm:prSet phldrT="[Text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  <a:hlinkClick xmlns:r="http://schemas.openxmlformats.org/officeDocument/2006/relationships" r:id="rId2" tooltip="Function block diagram"/>
            </a:rPr>
            <a:t>Function block diagram</a:t>
          </a:r>
          <a:r>
            <a:rPr lang="en-US" sz="1800" dirty="0">
              <a:latin typeface="Century Gothic" panose="020B0502020202020204" pitchFamily="34" charset="0"/>
            </a:rPr>
            <a:t> (FBD), graphical</a:t>
          </a:r>
        </a:p>
      </dgm:t>
    </dgm:pt>
    <dgm:pt modelId="{725A395D-B5A1-41AA-A1D1-B34FBF1E4C71}" type="parTrans" cxnId="{C9A97C46-F5BD-42C6-8FB6-1F9F3A003FE4}">
      <dgm:prSet/>
      <dgm:spPr/>
      <dgm:t>
        <a:bodyPr/>
        <a:lstStyle/>
        <a:p>
          <a:endParaRPr lang="en-US"/>
        </a:p>
      </dgm:t>
    </dgm:pt>
    <dgm:pt modelId="{06644C87-9EFA-4558-9BFB-721DB4546078}" type="sibTrans" cxnId="{C9A97C46-F5BD-42C6-8FB6-1F9F3A003FE4}">
      <dgm:prSet/>
      <dgm:spPr/>
      <dgm:t>
        <a:bodyPr/>
        <a:lstStyle/>
        <a:p>
          <a:endParaRPr lang="en-US"/>
        </a:p>
      </dgm:t>
    </dgm:pt>
    <dgm:pt modelId="{2240B9A7-23DD-41E4-B3EE-925C6A138DEB}">
      <dgm:prSet phldrT="[Text]"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  <a:hlinkClick xmlns:r="http://schemas.openxmlformats.org/officeDocument/2006/relationships" r:id="rId3" tooltip="Structured text"/>
            </a:rPr>
            <a:t>Structured text</a:t>
          </a:r>
          <a:r>
            <a:rPr lang="en-US" sz="1800" dirty="0">
              <a:latin typeface="Century Gothic" panose="020B0502020202020204" pitchFamily="34" charset="0"/>
            </a:rPr>
            <a:t> (ST), textual</a:t>
          </a:r>
        </a:p>
      </dgm:t>
    </dgm:pt>
    <dgm:pt modelId="{04B79316-1798-48C5-A40F-66DB104186F3}" type="parTrans" cxnId="{4AE30C93-C4C5-4FA2-B9A8-B23DEA71D86F}">
      <dgm:prSet/>
      <dgm:spPr/>
      <dgm:t>
        <a:bodyPr/>
        <a:lstStyle/>
        <a:p>
          <a:endParaRPr lang="en-US"/>
        </a:p>
      </dgm:t>
    </dgm:pt>
    <dgm:pt modelId="{22EC0726-5F0F-4C40-ABE0-45B0AE6118BA}" type="sibTrans" cxnId="{4AE30C93-C4C5-4FA2-B9A8-B23DEA71D86F}">
      <dgm:prSet/>
      <dgm:spPr/>
      <dgm:t>
        <a:bodyPr/>
        <a:lstStyle/>
        <a:p>
          <a:endParaRPr lang="en-US"/>
        </a:p>
      </dgm:t>
    </dgm:pt>
    <dgm:pt modelId="{B3DAD5A6-71CE-4399-B4D9-DB9A5BC8E215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  <a:hlinkClick xmlns:r="http://schemas.openxmlformats.org/officeDocument/2006/relationships" r:id="rId4" tooltip="Sequential function chart"/>
            </a:rPr>
            <a:t>Sequential function chart</a:t>
          </a:r>
          <a:r>
            <a:rPr lang="en-US" sz="1800" dirty="0">
              <a:latin typeface="Century Gothic" panose="020B0502020202020204" pitchFamily="34" charset="0"/>
            </a:rPr>
            <a:t> (SFC), has elements to organize programs for sequential and </a:t>
          </a:r>
          <a:r>
            <a:rPr lang="en-US" sz="1800" dirty="0">
              <a:latin typeface="Century Gothic" panose="020B0502020202020204" pitchFamily="34" charset="0"/>
              <a:hlinkClick xmlns:r="http://schemas.openxmlformats.org/officeDocument/2006/relationships" r:id="rId5" tooltip="Parallel computing"/>
            </a:rPr>
            <a:t>parallel control processing</a:t>
          </a:r>
          <a:r>
            <a:rPr lang="en-US" sz="1800" dirty="0">
              <a:latin typeface="Century Gothic" panose="020B0502020202020204" pitchFamily="34" charset="0"/>
            </a:rPr>
            <a:t>.</a:t>
          </a:r>
        </a:p>
      </dgm:t>
    </dgm:pt>
    <dgm:pt modelId="{2BC1B788-C54A-45D5-B2AF-E68C2BA5B4A7}" type="parTrans" cxnId="{8FC048A7-282C-4972-AA99-B5B7D268D725}">
      <dgm:prSet/>
      <dgm:spPr/>
      <dgm:t>
        <a:bodyPr/>
        <a:lstStyle/>
        <a:p>
          <a:endParaRPr lang="en-US"/>
        </a:p>
      </dgm:t>
    </dgm:pt>
    <dgm:pt modelId="{1420734A-E60F-46EA-908B-D1D73752D724}" type="sibTrans" cxnId="{8FC048A7-282C-4972-AA99-B5B7D268D725}">
      <dgm:prSet/>
      <dgm:spPr/>
      <dgm:t>
        <a:bodyPr/>
        <a:lstStyle/>
        <a:p>
          <a:endParaRPr lang="en-US"/>
        </a:p>
      </dgm:t>
    </dgm:pt>
    <dgm:pt modelId="{6FD420F0-0E56-495E-94B2-D8754DB63A95}">
      <dgm:prSet custT="1"/>
      <dgm:spPr/>
      <dgm:t>
        <a:bodyPr/>
        <a:lstStyle/>
        <a:p>
          <a:r>
            <a:rPr lang="en-US" sz="1800" dirty="0">
              <a:latin typeface="Century Gothic" panose="020B0502020202020204" pitchFamily="34" charset="0"/>
              <a:hlinkClick xmlns:r="http://schemas.openxmlformats.org/officeDocument/2006/relationships" r:id="rId6" tooltip="Instruction list"/>
            </a:rPr>
            <a:t>Instruction list</a:t>
          </a:r>
          <a:r>
            <a:rPr lang="en-US" sz="1800" dirty="0">
              <a:latin typeface="Century Gothic" panose="020B0502020202020204" pitchFamily="34" charset="0"/>
            </a:rPr>
            <a:t> (IL), textual (deprecated in 3rd edition of the standard </a:t>
          </a:r>
          <a:r>
            <a:rPr lang="en-US" sz="1800" baseline="30000" dirty="0">
              <a:latin typeface="Century Gothic" panose="020B0502020202020204" pitchFamily="34" charset="0"/>
              <a:hlinkClick xmlns:r="http://schemas.openxmlformats.org/officeDocument/2006/relationships" r:id="rId7"/>
            </a:rPr>
            <a:t>[1]</a:t>
          </a:r>
          <a:r>
            <a:rPr lang="en-US" sz="1800" dirty="0">
              <a:latin typeface="Century Gothic" panose="020B0502020202020204" pitchFamily="34" charset="0"/>
            </a:rPr>
            <a:t>)</a:t>
          </a:r>
        </a:p>
      </dgm:t>
    </dgm:pt>
    <dgm:pt modelId="{186CA451-5845-4C49-AC73-7C25365CB571}" type="sibTrans" cxnId="{F39F7769-AC32-470C-8DBD-936C3DBB0524}">
      <dgm:prSet/>
      <dgm:spPr/>
      <dgm:t>
        <a:bodyPr/>
        <a:lstStyle/>
        <a:p>
          <a:endParaRPr lang="en-US"/>
        </a:p>
      </dgm:t>
    </dgm:pt>
    <dgm:pt modelId="{9407A1B6-491D-4FF4-A62B-B6FC68D626A4}" type="parTrans" cxnId="{F39F7769-AC32-470C-8DBD-936C3DBB0524}">
      <dgm:prSet/>
      <dgm:spPr/>
      <dgm:t>
        <a:bodyPr/>
        <a:lstStyle/>
        <a:p>
          <a:endParaRPr lang="en-US"/>
        </a:p>
      </dgm:t>
    </dgm:pt>
    <dgm:pt modelId="{D8D3304F-6003-4A84-8539-8DCDE81549B7}" type="pres">
      <dgm:prSet presAssocID="{B22EBF6F-1CB9-4A8F-A1F0-FA4CFA630C54}" presName="linear" presStyleCnt="0">
        <dgm:presLayoutVars>
          <dgm:dir/>
          <dgm:animLvl val="lvl"/>
          <dgm:resizeHandles val="exact"/>
        </dgm:presLayoutVars>
      </dgm:prSet>
      <dgm:spPr/>
    </dgm:pt>
    <dgm:pt modelId="{ADE29594-F91E-46BF-A3F2-E481A1060F2B}" type="pres">
      <dgm:prSet presAssocID="{E6B647B4-D4D9-41CE-BB95-B8A703B49077}" presName="parentLin" presStyleCnt="0"/>
      <dgm:spPr/>
    </dgm:pt>
    <dgm:pt modelId="{522E47A7-AD73-4A02-8E5D-50B4BA1B1AC9}" type="pres">
      <dgm:prSet presAssocID="{E6B647B4-D4D9-41CE-BB95-B8A703B49077}" presName="parentLeftMargin" presStyleLbl="node1" presStyleIdx="0" presStyleCnt="5"/>
      <dgm:spPr/>
    </dgm:pt>
    <dgm:pt modelId="{6352E214-5E48-402E-8FF3-108717F97694}" type="pres">
      <dgm:prSet presAssocID="{E6B647B4-D4D9-41CE-BB95-B8A703B49077}" presName="parentText" presStyleLbl="node1" presStyleIdx="0" presStyleCnt="5" custScaleY="209813" custLinFactNeighborX="11581" custLinFactNeighborY="3700">
        <dgm:presLayoutVars>
          <dgm:chMax val="0"/>
          <dgm:bulletEnabled val="1"/>
        </dgm:presLayoutVars>
      </dgm:prSet>
      <dgm:spPr/>
    </dgm:pt>
    <dgm:pt modelId="{DA7832B7-8B43-4736-807F-369BCE01A3C8}" type="pres">
      <dgm:prSet presAssocID="{E6B647B4-D4D9-41CE-BB95-B8A703B49077}" presName="negativeSpace" presStyleCnt="0"/>
      <dgm:spPr/>
    </dgm:pt>
    <dgm:pt modelId="{840F0729-AF98-41F3-A6FF-D7B3654C73D9}" type="pres">
      <dgm:prSet presAssocID="{E6B647B4-D4D9-41CE-BB95-B8A703B49077}" presName="childText" presStyleLbl="conFgAcc1" presStyleIdx="0" presStyleCnt="5">
        <dgm:presLayoutVars>
          <dgm:bulletEnabled val="1"/>
        </dgm:presLayoutVars>
      </dgm:prSet>
      <dgm:spPr/>
    </dgm:pt>
    <dgm:pt modelId="{B2FBFB1B-494F-488B-B90F-CA1A19E7440F}" type="pres">
      <dgm:prSet presAssocID="{717E51C8-69C9-4155-A7C9-284A4988FF39}" presName="spaceBetweenRectangles" presStyleCnt="0"/>
      <dgm:spPr/>
    </dgm:pt>
    <dgm:pt modelId="{65657B99-8BA6-4A16-8595-B4D3CA7990A4}" type="pres">
      <dgm:prSet presAssocID="{E0743B9F-2E83-4F5E-B3E0-FCD9FD7AFBB6}" presName="parentLin" presStyleCnt="0"/>
      <dgm:spPr/>
    </dgm:pt>
    <dgm:pt modelId="{6385B261-4D76-4A26-B495-464A62EA6409}" type="pres">
      <dgm:prSet presAssocID="{E0743B9F-2E83-4F5E-B3E0-FCD9FD7AFBB6}" presName="parentLeftMargin" presStyleLbl="node1" presStyleIdx="0" presStyleCnt="5"/>
      <dgm:spPr/>
    </dgm:pt>
    <dgm:pt modelId="{D98A5C1F-1D3E-40DF-9B67-7DF541FFCE8B}" type="pres">
      <dgm:prSet presAssocID="{E0743B9F-2E83-4F5E-B3E0-FCD9FD7AFBB6}" presName="parentText" presStyleLbl="node1" presStyleIdx="1" presStyleCnt="5" custScaleY="224910">
        <dgm:presLayoutVars>
          <dgm:chMax val="0"/>
          <dgm:bulletEnabled val="1"/>
        </dgm:presLayoutVars>
      </dgm:prSet>
      <dgm:spPr/>
    </dgm:pt>
    <dgm:pt modelId="{31211902-4BC1-4E9D-97F9-AFAAE037DE11}" type="pres">
      <dgm:prSet presAssocID="{E0743B9F-2E83-4F5E-B3E0-FCD9FD7AFBB6}" presName="negativeSpace" presStyleCnt="0"/>
      <dgm:spPr/>
    </dgm:pt>
    <dgm:pt modelId="{EF58DE44-EBD3-40F5-AD74-F620E63E672F}" type="pres">
      <dgm:prSet presAssocID="{E0743B9F-2E83-4F5E-B3E0-FCD9FD7AFBB6}" presName="childText" presStyleLbl="conFgAcc1" presStyleIdx="1" presStyleCnt="5">
        <dgm:presLayoutVars>
          <dgm:bulletEnabled val="1"/>
        </dgm:presLayoutVars>
      </dgm:prSet>
      <dgm:spPr/>
    </dgm:pt>
    <dgm:pt modelId="{DCDA147B-FEFB-444D-8238-E6E49E3EBBAE}" type="pres">
      <dgm:prSet presAssocID="{06644C87-9EFA-4558-9BFB-721DB4546078}" presName="spaceBetweenRectangles" presStyleCnt="0"/>
      <dgm:spPr/>
    </dgm:pt>
    <dgm:pt modelId="{A3CD5F8F-D9EF-496B-B390-EC4BCD865949}" type="pres">
      <dgm:prSet presAssocID="{2240B9A7-23DD-41E4-B3EE-925C6A138DEB}" presName="parentLin" presStyleCnt="0"/>
      <dgm:spPr/>
    </dgm:pt>
    <dgm:pt modelId="{051373A6-EA93-4501-9F27-7D4F55C697CC}" type="pres">
      <dgm:prSet presAssocID="{2240B9A7-23DD-41E4-B3EE-925C6A138DEB}" presName="parentLeftMargin" presStyleLbl="node1" presStyleIdx="1" presStyleCnt="5"/>
      <dgm:spPr/>
    </dgm:pt>
    <dgm:pt modelId="{1EEC5ED6-3FFA-47C3-AAE9-37D0E91B8E8D}" type="pres">
      <dgm:prSet presAssocID="{2240B9A7-23DD-41E4-B3EE-925C6A138DEB}" presName="parentText" presStyleLbl="node1" presStyleIdx="2" presStyleCnt="5" custScaleY="200736">
        <dgm:presLayoutVars>
          <dgm:chMax val="0"/>
          <dgm:bulletEnabled val="1"/>
        </dgm:presLayoutVars>
      </dgm:prSet>
      <dgm:spPr/>
    </dgm:pt>
    <dgm:pt modelId="{BA872D65-3E39-44AC-AD03-5076D3BFBCDB}" type="pres">
      <dgm:prSet presAssocID="{2240B9A7-23DD-41E4-B3EE-925C6A138DEB}" presName="negativeSpace" presStyleCnt="0"/>
      <dgm:spPr/>
    </dgm:pt>
    <dgm:pt modelId="{3D63E922-2FF8-40AF-B10E-EAEB83B4706E}" type="pres">
      <dgm:prSet presAssocID="{2240B9A7-23DD-41E4-B3EE-925C6A138DEB}" presName="childText" presStyleLbl="conFgAcc1" presStyleIdx="2" presStyleCnt="5">
        <dgm:presLayoutVars>
          <dgm:bulletEnabled val="1"/>
        </dgm:presLayoutVars>
      </dgm:prSet>
      <dgm:spPr/>
    </dgm:pt>
    <dgm:pt modelId="{C12A71EA-BAB9-4A1B-A349-93BC580B8B88}" type="pres">
      <dgm:prSet presAssocID="{22EC0726-5F0F-4C40-ABE0-45B0AE6118BA}" presName="spaceBetweenRectangles" presStyleCnt="0"/>
      <dgm:spPr/>
    </dgm:pt>
    <dgm:pt modelId="{C0600D8E-8F4A-494A-9E2C-E11F0F57AB37}" type="pres">
      <dgm:prSet presAssocID="{B3DAD5A6-71CE-4399-B4D9-DB9A5BC8E215}" presName="parentLin" presStyleCnt="0"/>
      <dgm:spPr/>
    </dgm:pt>
    <dgm:pt modelId="{93A7DB9B-4172-4023-8A24-9D1B39D3DF58}" type="pres">
      <dgm:prSet presAssocID="{B3DAD5A6-71CE-4399-B4D9-DB9A5BC8E215}" presName="parentLeftMargin" presStyleLbl="node1" presStyleIdx="2" presStyleCnt="5"/>
      <dgm:spPr/>
    </dgm:pt>
    <dgm:pt modelId="{9A8A1DB8-4211-44C5-8379-9BDAEDEAD718}" type="pres">
      <dgm:prSet presAssocID="{B3DAD5A6-71CE-4399-B4D9-DB9A5BC8E215}" presName="parentText" presStyleLbl="node1" presStyleIdx="3" presStyleCnt="5" custScaleY="199732">
        <dgm:presLayoutVars>
          <dgm:chMax val="0"/>
          <dgm:bulletEnabled val="1"/>
        </dgm:presLayoutVars>
      </dgm:prSet>
      <dgm:spPr/>
    </dgm:pt>
    <dgm:pt modelId="{0CA65D25-D1B3-4EE7-97B0-A01DDCF312E9}" type="pres">
      <dgm:prSet presAssocID="{B3DAD5A6-71CE-4399-B4D9-DB9A5BC8E215}" presName="negativeSpace" presStyleCnt="0"/>
      <dgm:spPr/>
    </dgm:pt>
    <dgm:pt modelId="{A6312F81-1C29-475C-9B76-5FB1FF5AC40A}" type="pres">
      <dgm:prSet presAssocID="{B3DAD5A6-71CE-4399-B4D9-DB9A5BC8E215}" presName="childText" presStyleLbl="conFgAcc1" presStyleIdx="3" presStyleCnt="5">
        <dgm:presLayoutVars>
          <dgm:bulletEnabled val="1"/>
        </dgm:presLayoutVars>
      </dgm:prSet>
      <dgm:spPr/>
    </dgm:pt>
    <dgm:pt modelId="{02CCE34B-EB74-43B0-8F1A-5DF27E4EA8F2}" type="pres">
      <dgm:prSet presAssocID="{1420734A-E60F-46EA-908B-D1D73752D724}" presName="spaceBetweenRectangles" presStyleCnt="0"/>
      <dgm:spPr/>
    </dgm:pt>
    <dgm:pt modelId="{F0FA308B-CC93-4BE9-954F-3DD98E0502C7}" type="pres">
      <dgm:prSet presAssocID="{6FD420F0-0E56-495E-94B2-D8754DB63A95}" presName="parentLin" presStyleCnt="0"/>
      <dgm:spPr/>
    </dgm:pt>
    <dgm:pt modelId="{DE72BDE6-510C-4FD7-8EBD-ADA29172F7DB}" type="pres">
      <dgm:prSet presAssocID="{6FD420F0-0E56-495E-94B2-D8754DB63A95}" presName="parentLeftMargin" presStyleLbl="node1" presStyleIdx="3" presStyleCnt="5"/>
      <dgm:spPr/>
    </dgm:pt>
    <dgm:pt modelId="{30636E0A-13AB-4397-B4A1-7F43C872BF67}" type="pres">
      <dgm:prSet presAssocID="{6FD420F0-0E56-495E-94B2-D8754DB63A95}" presName="parentText" presStyleLbl="node1" presStyleIdx="4" presStyleCnt="5" custScaleY="221484">
        <dgm:presLayoutVars>
          <dgm:chMax val="0"/>
          <dgm:bulletEnabled val="1"/>
        </dgm:presLayoutVars>
      </dgm:prSet>
      <dgm:spPr/>
    </dgm:pt>
    <dgm:pt modelId="{BAB79631-8636-4707-B16C-35759094CC0E}" type="pres">
      <dgm:prSet presAssocID="{6FD420F0-0E56-495E-94B2-D8754DB63A95}" presName="negativeSpace" presStyleCnt="0"/>
      <dgm:spPr/>
    </dgm:pt>
    <dgm:pt modelId="{03CB3A55-C9DC-4400-8FBE-1F571190C42F}" type="pres">
      <dgm:prSet presAssocID="{6FD420F0-0E56-495E-94B2-D8754DB63A9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1695C04-80BC-44D8-A64A-CA424F944F64}" type="presOf" srcId="{B22EBF6F-1CB9-4A8F-A1F0-FA4CFA630C54}" destId="{D8D3304F-6003-4A84-8539-8DCDE81549B7}" srcOrd="0" destOrd="0" presId="urn:microsoft.com/office/officeart/2005/8/layout/list1"/>
    <dgm:cxn modelId="{2AB93408-18D2-460F-B509-A6BCAAEB0FA5}" type="presOf" srcId="{6FD420F0-0E56-495E-94B2-D8754DB63A95}" destId="{30636E0A-13AB-4397-B4A1-7F43C872BF67}" srcOrd="1" destOrd="0" presId="urn:microsoft.com/office/officeart/2005/8/layout/list1"/>
    <dgm:cxn modelId="{CA95953A-3EB5-418D-9900-90BA0BAFEDBE}" type="presOf" srcId="{E0743B9F-2E83-4F5E-B3E0-FCD9FD7AFBB6}" destId="{D98A5C1F-1D3E-40DF-9B67-7DF541FFCE8B}" srcOrd="1" destOrd="0" presId="urn:microsoft.com/office/officeart/2005/8/layout/list1"/>
    <dgm:cxn modelId="{C9A97C46-F5BD-42C6-8FB6-1F9F3A003FE4}" srcId="{B22EBF6F-1CB9-4A8F-A1F0-FA4CFA630C54}" destId="{E0743B9F-2E83-4F5E-B3E0-FCD9FD7AFBB6}" srcOrd="1" destOrd="0" parTransId="{725A395D-B5A1-41AA-A1D1-B34FBF1E4C71}" sibTransId="{06644C87-9EFA-4558-9BFB-721DB4546078}"/>
    <dgm:cxn modelId="{46AFEE5E-EF58-4A63-81DF-8734151CD3A7}" type="presOf" srcId="{6FD420F0-0E56-495E-94B2-D8754DB63A95}" destId="{DE72BDE6-510C-4FD7-8EBD-ADA29172F7DB}" srcOrd="0" destOrd="0" presId="urn:microsoft.com/office/officeart/2005/8/layout/list1"/>
    <dgm:cxn modelId="{4C8E1566-1373-429C-B68B-95181E518624}" srcId="{B22EBF6F-1CB9-4A8F-A1F0-FA4CFA630C54}" destId="{E6B647B4-D4D9-41CE-BB95-B8A703B49077}" srcOrd="0" destOrd="0" parTransId="{2B655E88-3AB0-45CA-81C0-0C84551CCF46}" sibTransId="{717E51C8-69C9-4155-A7C9-284A4988FF39}"/>
    <dgm:cxn modelId="{F39F7769-AC32-470C-8DBD-936C3DBB0524}" srcId="{B22EBF6F-1CB9-4A8F-A1F0-FA4CFA630C54}" destId="{6FD420F0-0E56-495E-94B2-D8754DB63A95}" srcOrd="4" destOrd="0" parTransId="{9407A1B6-491D-4FF4-A62B-B6FC68D626A4}" sibTransId="{186CA451-5845-4C49-AC73-7C25365CB571}"/>
    <dgm:cxn modelId="{5549A371-16EC-432A-9DC0-3E943A9C3B56}" type="presOf" srcId="{2240B9A7-23DD-41E4-B3EE-925C6A138DEB}" destId="{1EEC5ED6-3FFA-47C3-AAE9-37D0E91B8E8D}" srcOrd="1" destOrd="0" presId="urn:microsoft.com/office/officeart/2005/8/layout/list1"/>
    <dgm:cxn modelId="{4AE30C93-C4C5-4FA2-B9A8-B23DEA71D86F}" srcId="{B22EBF6F-1CB9-4A8F-A1F0-FA4CFA630C54}" destId="{2240B9A7-23DD-41E4-B3EE-925C6A138DEB}" srcOrd="2" destOrd="0" parTransId="{04B79316-1798-48C5-A40F-66DB104186F3}" sibTransId="{22EC0726-5F0F-4C40-ABE0-45B0AE6118BA}"/>
    <dgm:cxn modelId="{8614D594-97C5-46E5-8DC8-46C09DD280A1}" type="presOf" srcId="{B3DAD5A6-71CE-4399-B4D9-DB9A5BC8E215}" destId="{9A8A1DB8-4211-44C5-8379-9BDAEDEAD718}" srcOrd="1" destOrd="0" presId="urn:microsoft.com/office/officeart/2005/8/layout/list1"/>
    <dgm:cxn modelId="{68FC0297-2518-4BCF-BF47-4E0FF9520025}" type="presOf" srcId="{E6B647B4-D4D9-41CE-BB95-B8A703B49077}" destId="{6352E214-5E48-402E-8FF3-108717F97694}" srcOrd="1" destOrd="0" presId="urn:microsoft.com/office/officeart/2005/8/layout/list1"/>
    <dgm:cxn modelId="{5DB210A6-DCD0-4D46-97DB-817FF4A89E64}" type="presOf" srcId="{E0743B9F-2E83-4F5E-B3E0-FCD9FD7AFBB6}" destId="{6385B261-4D76-4A26-B495-464A62EA6409}" srcOrd="0" destOrd="0" presId="urn:microsoft.com/office/officeart/2005/8/layout/list1"/>
    <dgm:cxn modelId="{8FC048A7-282C-4972-AA99-B5B7D268D725}" srcId="{B22EBF6F-1CB9-4A8F-A1F0-FA4CFA630C54}" destId="{B3DAD5A6-71CE-4399-B4D9-DB9A5BC8E215}" srcOrd="3" destOrd="0" parTransId="{2BC1B788-C54A-45D5-B2AF-E68C2BA5B4A7}" sibTransId="{1420734A-E60F-46EA-908B-D1D73752D724}"/>
    <dgm:cxn modelId="{88D2C1A8-5782-40AA-948B-9239323E38A6}" type="presOf" srcId="{B3DAD5A6-71CE-4399-B4D9-DB9A5BC8E215}" destId="{93A7DB9B-4172-4023-8A24-9D1B39D3DF58}" srcOrd="0" destOrd="0" presId="urn:microsoft.com/office/officeart/2005/8/layout/list1"/>
    <dgm:cxn modelId="{5EE4C5AA-C93A-428C-91D7-D99C1C39936F}" type="presOf" srcId="{2240B9A7-23DD-41E4-B3EE-925C6A138DEB}" destId="{051373A6-EA93-4501-9F27-7D4F55C697CC}" srcOrd="0" destOrd="0" presId="urn:microsoft.com/office/officeart/2005/8/layout/list1"/>
    <dgm:cxn modelId="{5CE9CDAE-327E-492C-9B64-7EC198379ECD}" type="presOf" srcId="{E6B647B4-D4D9-41CE-BB95-B8A703B49077}" destId="{522E47A7-AD73-4A02-8E5D-50B4BA1B1AC9}" srcOrd="0" destOrd="0" presId="urn:microsoft.com/office/officeart/2005/8/layout/list1"/>
    <dgm:cxn modelId="{D8B81D48-B5A3-445A-84F7-5720BFC42839}" type="presParOf" srcId="{D8D3304F-6003-4A84-8539-8DCDE81549B7}" destId="{ADE29594-F91E-46BF-A3F2-E481A1060F2B}" srcOrd="0" destOrd="0" presId="urn:microsoft.com/office/officeart/2005/8/layout/list1"/>
    <dgm:cxn modelId="{CEBEE22F-45B0-4FBF-992A-F74036CFDE5D}" type="presParOf" srcId="{ADE29594-F91E-46BF-A3F2-E481A1060F2B}" destId="{522E47A7-AD73-4A02-8E5D-50B4BA1B1AC9}" srcOrd="0" destOrd="0" presId="urn:microsoft.com/office/officeart/2005/8/layout/list1"/>
    <dgm:cxn modelId="{B6AC211C-8BF1-426D-972B-CB1ED18E4A1A}" type="presParOf" srcId="{ADE29594-F91E-46BF-A3F2-E481A1060F2B}" destId="{6352E214-5E48-402E-8FF3-108717F97694}" srcOrd="1" destOrd="0" presId="urn:microsoft.com/office/officeart/2005/8/layout/list1"/>
    <dgm:cxn modelId="{6A3B85BD-133C-491E-A9BE-8E2D7E97F6EE}" type="presParOf" srcId="{D8D3304F-6003-4A84-8539-8DCDE81549B7}" destId="{DA7832B7-8B43-4736-807F-369BCE01A3C8}" srcOrd="1" destOrd="0" presId="urn:microsoft.com/office/officeart/2005/8/layout/list1"/>
    <dgm:cxn modelId="{7D97DC0B-2C95-45D2-A9C2-81EDA9A0EFDD}" type="presParOf" srcId="{D8D3304F-6003-4A84-8539-8DCDE81549B7}" destId="{840F0729-AF98-41F3-A6FF-D7B3654C73D9}" srcOrd="2" destOrd="0" presId="urn:microsoft.com/office/officeart/2005/8/layout/list1"/>
    <dgm:cxn modelId="{8E8D69FC-126A-491F-9AD6-24948B4CE6D2}" type="presParOf" srcId="{D8D3304F-6003-4A84-8539-8DCDE81549B7}" destId="{B2FBFB1B-494F-488B-B90F-CA1A19E7440F}" srcOrd="3" destOrd="0" presId="urn:microsoft.com/office/officeart/2005/8/layout/list1"/>
    <dgm:cxn modelId="{2215BBDD-06FF-4368-9AB3-66E8AFF78E15}" type="presParOf" srcId="{D8D3304F-6003-4A84-8539-8DCDE81549B7}" destId="{65657B99-8BA6-4A16-8595-B4D3CA7990A4}" srcOrd="4" destOrd="0" presId="urn:microsoft.com/office/officeart/2005/8/layout/list1"/>
    <dgm:cxn modelId="{4BC7B9F7-5C2E-45A9-87E6-E9F003A84626}" type="presParOf" srcId="{65657B99-8BA6-4A16-8595-B4D3CA7990A4}" destId="{6385B261-4D76-4A26-B495-464A62EA6409}" srcOrd="0" destOrd="0" presId="urn:microsoft.com/office/officeart/2005/8/layout/list1"/>
    <dgm:cxn modelId="{12B1EC97-1C1D-4A84-9794-68358DD53593}" type="presParOf" srcId="{65657B99-8BA6-4A16-8595-B4D3CA7990A4}" destId="{D98A5C1F-1D3E-40DF-9B67-7DF541FFCE8B}" srcOrd="1" destOrd="0" presId="urn:microsoft.com/office/officeart/2005/8/layout/list1"/>
    <dgm:cxn modelId="{22EA2ACC-75C3-4163-8720-D3B7CA65EC7F}" type="presParOf" srcId="{D8D3304F-6003-4A84-8539-8DCDE81549B7}" destId="{31211902-4BC1-4E9D-97F9-AFAAE037DE11}" srcOrd="5" destOrd="0" presId="urn:microsoft.com/office/officeart/2005/8/layout/list1"/>
    <dgm:cxn modelId="{AABFE9E6-B16E-4E05-95D1-456BDCB7CE2D}" type="presParOf" srcId="{D8D3304F-6003-4A84-8539-8DCDE81549B7}" destId="{EF58DE44-EBD3-40F5-AD74-F620E63E672F}" srcOrd="6" destOrd="0" presId="urn:microsoft.com/office/officeart/2005/8/layout/list1"/>
    <dgm:cxn modelId="{F8EA5BE8-D606-40A4-9535-99E9A5208FDE}" type="presParOf" srcId="{D8D3304F-6003-4A84-8539-8DCDE81549B7}" destId="{DCDA147B-FEFB-444D-8238-E6E49E3EBBAE}" srcOrd="7" destOrd="0" presId="urn:microsoft.com/office/officeart/2005/8/layout/list1"/>
    <dgm:cxn modelId="{5F23E3EA-1C87-4E3D-B96A-D17A2DED71C7}" type="presParOf" srcId="{D8D3304F-6003-4A84-8539-8DCDE81549B7}" destId="{A3CD5F8F-D9EF-496B-B390-EC4BCD865949}" srcOrd="8" destOrd="0" presId="urn:microsoft.com/office/officeart/2005/8/layout/list1"/>
    <dgm:cxn modelId="{7AD9294D-E4C1-4253-B9E6-B944CEBED9AA}" type="presParOf" srcId="{A3CD5F8F-D9EF-496B-B390-EC4BCD865949}" destId="{051373A6-EA93-4501-9F27-7D4F55C697CC}" srcOrd="0" destOrd="0" presId="urn:microsoft.com/office/officeart/2005/8/layout/list1"/>
    <dgm:cxn modelId="{91ADCB55-DF31-42E2-8022-2C9DBBAC14EA}" type="presParOf" srcId="{A3CD5F8F-D9EF-496B-B390-EC4BCD865949}" destId="{1EEC5ED6-3FFA-47C3-AAE9-37D0E91B8E8D}" srcOrd="1" destOrd="0" presId="urn:microsoft.com/office/officeart/2005/8/layout/list1"/>
    <dgm:cxn modelId="{D4301375-CC91-47AD-9A92-5CA5D96DD273}" type="presParOf" srcId="{D8D3304F-6003-4A84-8539-8DCDE81549B7}" destId="{BA872D65-3E39-44AC-AD03-5076D3BFBCDB}" srcOrd="9" destOrd="0" presId="urn:microsoft.com/office/officeart/2005/8/layout/list1"/>
    <dgm:cxn modelId="{DEDC2251-FD09-40DF-B612-4D868A7E7C9F}" type="presParOf" srcId="{D8D3304F-6003-4A84-8539-8DCDE81549B7}" destId="{3D63E922-2FF8-40AF-B10E-EAEB83B4706E}" srcOrd="10" destOrd="0" presId="urn:microsoft.com/office/officeart/2005/8/layout/list1"/>
    <dgm:cxn modelId="{96EDFB2B-14D3-4E4A-A5BA-1B59206BECE2}" type="presParOf" srcId="{D8D3304F-6003-4A84-8539-8DCDE81549B7}" destId="{C12A71EA-BAB9-4A1B-A349-93BC580B8B88}" srcOrd="11" destOrd="0" presId="urn:microsoft.com/office/officeart/2005/8/layout/list1"/>
    <dgm:cxn modelId="{815D7F4B-FAC3-4111-A854-DB9B6132B325}" type="presParOf" srcId="{D8D3304F-6003-4A84-8539-8DCDE81549B7}" destId="{C0600D8E-8F4A-494A-9E2C-E11F0F57AB37}" srcOrd="12" destOrd="0" presId="urn:microsoft.com/office/officeart/2005/8/layout/list1"/>
    <dgm:cxn modelId="{6E39C5BB-F2E8-4160-9129-6B6E261FBCDE}" type="presParOf" srcId="{C0600D8E-8F4A-494A-9E2C-E11F0F57AB37}" destId="{93A7DB9B-4172-4023-8A24-9D1B39D3DF58}" srcOrd="0" destOrd="0" presId="urn:microsoft.com/office/officeart/2005/8/layout/list1"/>
    <dgm:cxn modelId="{FACB9859-EC77-40A5-8AF6-539BD9DBEB3D}" type="presParOf" srcId="{C0600D8E-8F4A-494A-9E2C-E11F0F57AB37}" destId="{9A8A1DB8-4211-44C5-8379-9BDAEDEAD718}" srcOrd="1" destOrd="0" presId="urn:microsoft.com/office/officeart/2005/8/layout/list1"/>
    <dgm:cxn modelId="{25A41E51-D968-4EA9-B5C8-DE704DEDF9F6}" type="presParOf" srcId="{D8D3304F-6003-4A84-8539-8DCDE81549B7}" destId="{0CA65D25-D1B3-4EE7-97B0-A01DDCF312E9}" srcOrd="13" destOrd="0" presId="urn:microsoft.com/office/officeart/2005/8/layout/list1"/>
    <dgm:cxn modelId="{8FEA09EE-B00C-4690-9F8A-F10934B49F53}" type="presParOf" srcId="{D8D3304F-6003-4A84-8539-8DCDE81549B7}" destId="{A6312F81-1C29-475C-9B76-5FB1FF5AC40A}" srcOrd="14" destOrd="0" presId="urn:microsoft.com/office/officeart/2005/8/layout/list1"/>
    <dgm:cxn modelId="{D0DC92C6-0C92-4242-9756-D127C45CE954}" type="presParOf" srcId="{D8D3304F-6003-4A84-8539-8DCDE81549B7}" destId="{02CCE34B-EB74-43B0-8F1A-5DF27E4EA8F2}" srcOrd="15" destOrd="0" presId="urn:microsoft.com/office/officeart/2005/8/layout/list1"/>
    <dgm:cxn modelId="{40B9E8FB-3587-485D-AF8E-EADECA9D1782}" type="presParOf" srcId="{D8D3304F-6003-4A84-8539-8DCDE81549B7}" destId="{F0FA308B-CC93-4BE9-954F-3DD98E0502C7}" srcOrd="16" destOrd="0" presId="urn:microsoft.com/office/officeart/2005/8/layout/list1"/>
    <dgm:cxn modelId="{712D80F6-2604-4372-BD84-6E7E97BA4BA7}" type="presParOf" srcId="{F0FA308B-CC93-4BE9-954F-3DD98E0502C7}" destId="{DE72BDE6-510C-4FD7-8EBD-ADA29172F7DB}" srcOrd="0" destOrd="0" presId="urn:microsoft.com/office/officeart/2005/8/layout/list1"/>
    <dgm:cxn modelId="{E9BFAF44-32B3-4167-B75B-D4FF0C84F88B}" type="presParOf" srcId="{F0FA308B-CC93-4BE9-954F-3DD98E0502C7}" destId="{30636E0A-13AB-4397-B4A1-7F43C872BF67}" srcOrd="1" destOrd="0" presId="urn:microsoft.com/office/officeart/2005/8/layout/list1"/>
    <dgm:cxn modelId="{460D3670-81F1-4621-98D5-F2222952660C}" type="presParOf" srcId="{D8D3304F-6003-4A84-8539-8DCDE81549B7}" destId="{BAB79631-8636-4707-B16C-35759094CC0E}" srcOrd="17" destOrd="0" presId="urn:microsoft.com/office/officeart/2005/8/layout/list1"/>
    <dgm:cxn modelId="{7B46F84A-3D64-4AE4-AD46-5DB780491849}" type="presParOf" srcId="{D8D3304F-6003-4A84-8539-8DCDE81549B7}" destId="{03CB3A55-C9DC-4400-8FBE-1F571190C42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5D8DA2-4201-4F19-9D0B-8922D4D3DAE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F3B6D-A898-442F-9067-DB09A5753732}">
      <dgm:prSet phldrT="[Text]"/>
      <dgm:spPr/>
      <dgm:t>
        <a:bodyPr/>
        <a:lstStyle/>
        <a:p>
          <a:r>
            <a:rPr lang="fr-FR" dirty="0" err="1"/>
            <a:t>Turboblower</a:t>
          </a:r>
          <a:endParaRPr lang="en-US" dirty="0"/>
        </a:p>
      </dgm:t>
    </dgm:pt>
    <dgm:pt modelId="{F85A226B-1824-4E34-AAB1-DFD871B30CFD}" type="parTrans" cxnId="{877AF45B-EA28-4654-8286-0DB76D4093D3}">
      <dgm:prSet/>
      <dgm:spPr/>
      <dgm:t>
        <a:bodyPr/>
        <a:lstStyle/>
        <a:p>
          <a:endParaRPr lang="en-US"/>
        </a:p>
      </dgm:t>
    </dgm:pt>
    <dgm:pt modelId="{0CCB775A-139E-49F1-8773-05E0BF52CC1F}" type="sibTrans" cxnId="{877AF45B-EA28-4654-8286-0DB76D4093D3}">
      <dgm:prSet/>
      <dgm:spPr/>
      <dgm:t>
        <a:bodyPr/>
        <a:lstStyle/>
        <a:p>
          <a:endParaRPr lang="en-US"/>
        </a:p>
      </dgm:t>
    </dgm:pt>
    <dgm:pt modelId="{3A27D228-3D2B-4EA5-BE2B-1219E5052A81}">
      <dgm:prSet phldrT="[Text]"/>
      <dgm:spPr/>
      <dgm:t>
        <a:bodyPr/>
        <a:lstStyle/>
        <a:p>
          <a:r>
            <a:rPr lang="fr-FR" dirty="0"/>
            <a:t>Turbine</a:t>
          </a:r>
          <a:endParaRPr lang="en-US" dirty="0"/>
        </a:p>
      </dgm:t>
    </dgm:pt>
    <dgm:pt modelId="{60E5620D-E86E-4741-A0BF-7FB7C744EAB7}" type="parTrans" cxnId="{E41F2A3B-A49B-4955-911C-8A404165A0EE}">
      <dgm:prSet/>
      <dgm:spPr/>
      <dgm:t>
        <a:bodyPr/>
        <a:lstStyle/>
        <a:p>
          <a:endParaRPr lang="en-US"/>
        </a:p>
      </dgm:t>
    </dgm:pt>
    <dgm:pt modelId="{E5184AA0-8498-4170-B537-5DF1B8062A31}" type="sibTrans" cxnId="{E41F2A3B-A49B-4955-911C-8A404165A0EE}">
      <dgm:prSet/>
      <dgm:spPr/>
      <dgm:t>
        <a:bodyPr/>
        <a:lstStyle/>
        <a:p>
          <a:endParaRPr lang="en-US"/>
        </a:p>
      </dgm:t>
    </dgm:pt>
    <dgm:pt modelId="{118155F5-9968-4043-B618-4EB76D5740B3}">
      <dgm:prSet phldrT="[Text]"/>
      <dgm:spPr/>
      <dgm:t>
        <a:bodyPr/>
        <a:lstStyle/>
        <a:p>
          <a:r>
            <a:rPr lang="fr-FR" dirty="0"/>
            <a:t>Blower</a:t>
          </a:r>
          <a:endParaRPr lang="en-US" dirty="0"/>
        </a:p>
      </dgm:t>
    </dgm:pt>
    <dgm:pt modelId="{CD23FD17-BA28-4136-ACFC-B52E22059624}" type="parTrans" cxnId="{2B41CD81-4856-40EA-8DB4-7529A61B65D1}">
      <dgm:prSet/>
      <dgm:spPr/>
      <dgm:t>
        <a:bodyPr/>
        <a:lstStyle/>
        <a:p>
          <a:endParaRPr lang="en-US"/>
        </a:p>
      </dgm:t>
    </dgm:pt>
    <dgm:pt modelId="{23A185D3-421A-4378-A329-62916B8CE15A}" type="sibTrans" cxnId="{2B41CD81-4856-40EA-8DB4-7529A61B65D1}">
      <dgm:prSet/>
      <dgm:spPr/>
      <dgm:t>
        <a:bodyPr/>
        <a:lstStyle/>
        <a:p>
          <a:endParaRPr lang="en-US"/>
        </a:p>
      </dgm:t>
    </dgm:pt>
    <dgm:pt modelId="{E8FCE81A-6C48-4848-B3D1-5EF660C02480}">
      <dgm:prSet phldrT="[Text]"/>
      <dgm:spPr/>
      <dgm:t>
        <a:bodyPr/>
        <a:lstStyle/>
        <a:p>
          <a:r>
            <a:rPr lang="fr-FR" dirty="0"/>
            <a:t>Cabinet of control-command system</a:t>
          </a:r>
          <a:endParaRPr lang="en-US" dirty="0"/>
        </a:p>
      </dgm:t>
    </dgm:pt>
    <dgm:pt modelId="{E865A9B1-C892-4813-BFAD-611C35165DC9}" type="parTrans" cxnId="{057300B8-C161-47A4-9F79-99343C9696D1}">
      <dgm:prSet/>
      <dgm:spPr/>
      <dgm:t>
        <a:bodyPr/>
        <a:lstStyle/>
        <a:p>
          <a:endParaRPr lang="en-US"/>
        </a:p>
      </dgm:t>
    </dgm:pt>
    <dgm:pt modelId="{AC9F2312-3C0A-4DE0-B065-1DAB8501ABBC}" type="sibTrans" cxnId="{057300B8-C161-47A4-9F79-99343C9696D1}">
      <dgm:prSet/>
      <dgm:spPr/>
      <dgm:t>
        <a:bodyPr/>
        <a:lstStyle/>
        <a:p>
          <a:endParaRPr lang="en-US"/>
        </a:p>
      </dgm:t>
    </dgm:pt>
    <dgm:pt modelId="{12BF4152-49AA-4490-BB60-3CB18A385530}">
      <dgm:prSet/>
      <dgm:spPr/>
      <dgm:t>
        <a:bodyPr/>
        <a:lstStyle/>
        <a:p>
          <a:r>
            <a:rPr lang="fr-FR" dirty="0"/>
            <a:t>Woodward </a:t>
          </a:r>
          <a:r>
            <a:rPr lang="fr-FR" dirty="0" err="1"/>
            <a:t>governor</a:t>
          </a:r>
          <a:endParaRPr lang="en-US" dirty="0"/>
        </a:p>
      </dgm:t>
    </dgm:pt>
    <dgm:pt modelId="{7FCD2588-51D1-44C5-B03B-CA695A178EF5}" type="parTrans" cxnId="{A7192E83-D479-4A3F-9B9C-A18ED3BCAF51}">
      <dgm:prSet/>
      <dgm:spPr/>
      <dgm:t>
        <a:bodyPr/>
        <a:lstStyle/>
        <a:p>
          <a:endParaRPr lang="en-US"/>
        </a:p>
      </dgm:t>
    </dgm:pt>
    <dgm:pt modelId="{B0E5E2C6-B3DB-4176-8215-24510239AA45}" type="sibTrans" cxnId="{A7192E83-D479-4A3F-9B9C-A18ED3BCAF51}">
      <dgm:prSet/>
      <dgm:spPr/>
      <dgm:t>
        <a:bodyPr/>
        <a:lstStyle/>
        <a:p>
          <a:endParaRPr lang="en-US"/>
        </a:p>
      </dgm:t>
    </dgm:pt>
    <dgm:pt modelId="{878A0468-2486-493A-BC6B-63F31DF0D104}">
      <dgm:prSet/>
      <dgm:spPr/>
      <dgm:t>
        <a:bodyPr/>
        <a:lstStyle/>
        <a:p>
          <a:r>
            <a:rPr lang="fr-FR" dirty="0"/>
            <a:t>PLC Siemens </a:t>
          </a:r>
          <a:endParaRPr lang="en-US" dirty="0"/>
        </a:p>
      </dgm:t>
    </dgm:pt>
    <dgm:pt modelId="{7F0E7618-14E7-4062-A49B-10A397E46C22}" type="parTrans" cxnId="{B310A310-0449-451D-9059-005E0129F75E}">
      <dgm:prSet/>
      <dgm:spPr/>
      <dgm:t>
        <a:bodyPr/>
        <a:lstStyle/>
        <a:p>
          <a:endParaRPr lang="en-US"/>
        </a:p>
      </dgm:t>
    </dgm:pt>
    <dgm:pt modelId="{0EBE8D20-305D-4B34-B9CA-A41FA2091E83}" type="sibTrans" cxnId="{B310A310-0449-451D-9059-005E0129F75E}">
      <dgm:prSet/>
      <dgm:spPr/>
      <dgm:t>
        <a:bodyPr/>
        <a:lstStyle/>
        <a:p>
          <a:endParaRPr lang="en-US"/>
        </a:p>
      </dgm:t>
    </dgm:pt>
    <dgm:pt modelId="{02D1C11D-053D-46BD-87A2-059B51F21B75}">
      <dgm:prSet/>
      <dgm:spPr/>
      <dgm:t>
        <a:bodyPr/>
        <a:lstStyle/>
        <a:p>
          <a:r>
            <a:rPr lang="fr-FR" dirty="0"/>
            <a:t>Protection system </a:t>
          </a:r>
          <a:endParaRPr lang="en-US" dirty="0"/>
        </a:p>
      </dgm:t>
    </dgm:pt>
    <dgm:pt modelId="{E70FA865-6E0D-4FB1-B858-D34FC9A86C1A}" type="parTrans" cxnId="{1B5D7FD0-4A42-4CEE-B1D1-FC07E166833D}">
      <dgm:prSet/>
      <dgm:spPr/>
      <dgm:t>
        <a:bodyPr/>
        <a:lstStyle/>
        <a:p>
          <a:endParaRPr lang="en-US"/>
        </a:p>
      </dgm:t>
    </dgm:pt>
    <dgm:pt modelId="{A3BD92E9-518D-48F6-B639-3DD692D0D417}" type="sibTrans" cxnId="{1B5D7FD0-4A42-4CEE-B1D1-FC07E166833D}">
      <dgm:prSet/>
      <dgm:spPr/>
      <dgm:t>
        <a:bodyPr/>
        <a:lstStyle/>
        <a:p>
          <a:endParaRPr lang="en-US"/>
        </a:p>
      </dgm:t>
    </dgm:pt>
    <dgm:pt modelId="{35E076A6-1B87-492E-ADD6-F3222CB6A5A7}">
      <dgm:prSet/>
      <dgm:spPr/>
      <dgm:t>
        <a:bodyPr/>
        <a:lstStyle/>
        <a:p>
          <a:r>
            <a:rPr lang="fr-FR" dirty="0"/>
            <a:t>Power control unit</a:t>
          </a:r>
          <a:endParaRPr lang="en-US" dirty="0"/>
        </a:p>
      </dgm:t>
    </dgm:pt>
    <dgm:pt modelId="{0C8CA319-DF09-4BE3-BC02-8C35F56C2F57}" type="parTrans" cxnId="{ABDB7BD0-1E09-402E-8FF2-DE0CAE0B3EC6}">
      <dgm:prSet/>
      <dgm:spPr/>
      <dgm:t>
        <a:bodyPr/>
        <a:lstStyle/>
        <a:p>
          <a:endParaRPr lang="en-US"/>
        </a:p>
      </dgm:t>
    </dgm:pt>
    <dgm:pt modelId="{9B113334-5950-4922-AD11-A7C749F85551}" type="sibTrans" cxnId="{ABDB7BD0-1E09-402E-8FF2-DE0CAE0B3EC6}">
      <dgm:prSet/>
      <dgm:spPr/>
      <dgm:t>
        <a:bodyPr/>
        <a:lstStyle/>
        <a:p>
          <a:endParaRPr lang="en-US"/>
        </a:p>
      </dgm:t>
    </dgm:pt>
    <dgm:pt modelId="{12DAA043-AAF1-4F56-93A3-BF1431B50773}">
      <dgm:prSet/>
      <dgm:spPr/>
      <dgm:t>
        <a:bodyPr/>
        <a:lstStyle/>
        <a:p>
          <a:r>
            <a:rPr lang="fr-FR" dirty="0"/>
            <a:t>Speed </a:t>
          </a:r>
          <a:r>
            <a:rPr lang="fr-FR" dirty="0" err="1"/>
            <a:t>sensors</a:t>
          </a:r>
          <a:endParaRPr lang="en-US" dirty="0"/>
        </a:p>
      </dgm:t>
    </dgm:pt>
    <dgm:pt modelId="{44B4202F-DC1A-4FBB-A40E-4570D3E83B0F}" type="parTrans" cxnId="{A944D5D9-DBEE-4D93-A1AD-7197D2C096CC}">
      <dgm:prSet/>
      <dgm:spPr/>
      <dgm:t>
        <a:bodyPr/>
        <a:lstStyle/>
        <a:p>
          <a:endParaRPr lang="en-US"/>
        </a:p>
      </dgm:t>
    </dgm:pt>
    <dgm:pt modelId="{48145E98-9250-4FB9-B228-A5427621D0EE}" type="sibTrans" cxnId="{A944D5D9-DBEE-4D93-A1AD-7197D2C096CC}">
      <dgm:prSet/>
      <dgm:spPr/>
      <dgm:t>
        <a:bodyPr/>
        <a:lstStyle/>
        <a:p>
          <a:endParaRPr lang="en-US"/>
        </a:p>
      </dgm:t>
    </dgm:pt>
    <dgm:pt modelId="{F0F79648-6FFB-4D68-A439-EEB26201F36B}">
      <dgm:prSet/>
      <dgm:spPr/>
      <dgm:t>
        <a:bodyPr/>
        <a:lstStyle/>
        <a:p>
          <a:r>
            <a:rPr lang="fr-FR" dirty="0"/>
            <a:t>CPU Woodward</a:t>
          </a:r>
          <a:endParaRPr lang="en-US" dirty="0"/>
        </a:p>
      </dgm:t>
    </dgm:pt>
    <dgm:pt modelId="{2A606126-F956-4D7C-A9BC-30DEE55FABAA}" type="parTrans" cxnId="{18BEB09B-DC2E-412B-9CE4-D04CAB93F070}">
      <dgm:prSet/>
      <dgm:spPr/>
      <dgm:t>
        <a:bodyPr/>
        <a:lstStyle/>
        <a:p>
          <a:endParaRPr lang="en-US"/>
        </a:p>
      </dgm:t>
    </dgm:pt>
    <dgm:pt modelId="{22D6087D-248B-4E3D-8378-628E5A36534B}" type="sibTrans" cxnId="{18BEB09B-DC2E-412B-9CE4-D04CAB93F070}">
      <dgm:prSet/>
      <dgm:spPr/>
      <dgm:t>
        <a:bodyPr/>
        <a:lstStyle/>
        <a:p>
          <a:endParaRPr lang="en-US"/>
        </a:p>
      </dgm:t>
    </dgm:pt>
    <dgm:pt modelId="{77FFDA51-5A1B-4876-9410-288CB5796EB5}">
      <dgm:prSet/>
      <dgm:spPr/>
      <dgm:t>
        <a:bodyPr/>
        <a:lstStyle/>
        <a:p>
          <a:r>
            <a:rPr lang="fr-FR" dirty="0"/>
            <a:t>Vibration </a:t>
          </a:r>
          <a:r>
            <a:rPr lang="fr-FR" dirty="0" err="1"/>
            <a:t>sensors</a:t>
          </a:r>
          <a:endParaRPr lang="en-US" dirty="0"/>
        </a:p>
      </dgm:t>
    </dgm:pt>
    <dgm:pt modelId="{DC0A464A-1BCF-40E5-91B5-71AA2FA33419}" type="parTrans" cxnId="{0CD5C282-1607-41CD-BC24-C54BC73FD20D}">
      <dgm:prSet/>
      <dgm:spPr/>
      <dgm:t>
        <a:bodyPr/>
        <a:lstStyle/>
        <a:p>
          <a:endParaRPr lang="en-US"/>
        </a:p>
      </dgm:t>
    </dgm:pt>
    <dgm:pt modelId="{E7BA57E8-B645-4BA3-89E0-944B667BCA57}" type="sibTrans" cxnId="{0CD5C282-1607-41CD-BC24-C54BC73FD20D}">
      <dgm:prSet/>
      <dgm:spPr/>
      <dgm:t>
        <a:bodyPr/>
        <a:lstStyle/>
        <a:p>
          <a:endParaRPr lang="en-US"/>
        </a:p>
      </dgm:t>
    </dgm:pt>
    <dgm:pt modelId="{9855DCF9-9259-4E94-BB64-2003DD87EA29}">
      <dgm:prSet/>
      <dgm:spPr/>
      <dgm:t>
        <a:bodyPr/>
        <a:lstStyle/>
        <a:p>
          <a:r>
            <a:rPr lang="fr-FR" dirty="0"/>
            <a:t>Rack </a:t>
          </a:r>
          <a:r>
            <a:rPr lang="fr-FR" dirty="0" err="1"/>
            <a:t>Bently</a:t>
          </a:r>
          <a:r>
            <a:rPr lang="fr-FR" dirty="0"/>
            <a:t> Nevada</a:t>
          </a:r>
          <a:endParaRPr lang="en-US" dirty="0"/>
        </a:p>
      </dgm:t>
    </dgm:pt>
    <dgm:pt modelId="{EE4C6A3D-9461-485D-A262-02F658A202EA}" type="parTrans" cxnId="{74E5B95E-3242-4A4D-A629-9F76B4DF53CA}">
      <dgm:prSet/>
      <dgm:spPr/>
      <dgm:t>
        <a:bodyPr/>
        <a:lstStyle/>
        <a:p>
          <a:endParaRPr lang="en-US"/>
        </a:p>
      </dgm:t>
    </dgm:pt>
    <dgm:pt modelId="{F89E3972-9637-4ABC-A84C-6B306C080C16}" type="sibTrans" cxnId="{74E5B95E-3242-4A4D-A629-9F76B4DF53CA}">
      <dgm:prSet/>
      <dgm:spPr/>
      <dgm:t>
        <a:bodyPr/>
        <a:lstStyle/>
        <a:p>
          <a:endParaRPr lang="en-US"/>
        </a:p>
      </dgm:t>
    </dgm:pt>
    <dgm:pt modelId="{40B0106B-3D8F-41A6-8327-65379A3AB843}">
      <dgm:prSet/>
      <dgm:spPr/>
      <dgm:t>
        <a:bodyPr/>
        <a:lstStyle/>
        <a:p>
          <a:r>
            <a:rPr lang="fr-FR" dirty="0" err="1"/>
            <a:t>Temperature</a:t>
          </a:r>
          <a:r>
            <a:rPr lang="fr-FR" dirty="0"/>
            <a:t> </a:t>
          </a:r>
          <a:r>
            <a:rPr lang="fr-FR" dirty="0" err="1"/>
            <a:t>sensors</a:t>
          </a:r>
          <a:endParaRPr lang="en-US" dirty="0"/>
        </a:p>
      </dgm:t>
    </dgm:pt>
    <dgm:pt modelId="{10DD6288-7AC4-4543-AB19-95BE0D8D1D40}" type="parTrans" cxnId="{D35E5C30-7530-40C6-8F1C-BAE100BE48F8}">
      <dgm:prSet/>
      <dgm:spPr/>
      <dgm:t>
        <a:bodyPr/>
        <a:lstStyle/>
        <a:p>
          <a:endParaRPr lang="en-US"/>
        </a:p>
      </dgm:t>
    </dgm:pt>
    <dgm:pt modelId="{222BAD5B-D974-42DC-BEBD-C06DF9B4BAAF}" type="sibTrans" cxnId="{D35E5C30-7530-40C6-8F1C-BAE100BE48F8}">
      <dgm:prSet/>
      <dgm:spPr/>
      <dgm:t>
        <a:bodyPr/>
        <a:lstStyle/>
        <a:p>
          <a:endParaRPr lang="en-US"/>
        </a:p>
      </dgm:t>
    </dgm:pt>
    <dgm:pt modelId="{A4E78D4A-4A46-4C22-AF80-B4032CBF86DD}">
      <dgm:prSet/>
      <dgm:spPr/>
      <dgm:t>
        <a:bodyPr/>
        <a:lstStyle/>
        <a:p>
          <a:r>
            <a:rPr lang="fr-FR" dirty="0"/>
            <a:t>Power </a:t>
          </a:r>
          <a:r>
            <a:rPr lang="fr-FR" dirty="0" err="1"/>
            <a:t>supply</a:t>
          </a:r>
          <a:endParaRPr lang="en-US" dirty="0"/>
        </a:p>
      </dgm:t>
    </dgm:pt>
    <dgm:pt modelId="{89E11A2B-BFAD-440F-A44C-A58CA94BDB24}" type="parTrans" cxnId="{377E97BA-6267-4188-AD11-6CA3E7F0D210}">
      <dgm:prSet/>
      <dgm:spPr/>
      <dgm:t>
        <a:bodyPr/>
        <a:lstStyle/>
        <a:p>
          <a:endParaRPr lang="en-US"/>
        </a:p>
      </dgm:t>
    </dgm:pt>
    <dgm:pt modelId="{061DD71E-E227-4DE1-9D1E-A2A681A4BE11}" type="sibTrans" cxnId="{377E97BA-6267-4188-AD11-6CA3E7F0D210}">
      <dgm:prSet/>
      <dgm:spPr/>
      <dgm:t>
        <a:bodyPr/>
        <a:lstStyle/>
        <a:p>
          <a:endParaRPr lang="en-US"/>
        </a:p>
      </dgm:t>
    </dgm:pt>
    <dgm:pt modelId="{881EC245-A1C0-443C-9DFF-BED119E6A1FB}">
      <dgm:prSet/>
      <dgm:spPr/>
      <dgm:t>
        <a:bodyPr/>
        <a:lstStyle/>
        <a:p>
          <a:r>
            <a:rPr lang="fr-FR" dirty="0"/>
            <a:t>CPU</a:t>
          </a:r>
          <a:endParaRPr lang="en-US" dirty="0"/>
        </a:p>
      </dgm:t>
    </dgm:pt>
    <dgm:pt modelId="{3FE913DD-49E8-49CB-9CFC-BA64AFEC068E}" type="parTrans" cxnId="{21A322B0-CB32-46C4-9157-E5E9DF8570F0}">
      <dgm:prSet/>
      <dgm:spPr/>
      <dgm:t>
        <a:bodyPr/>
        <a:lstStyle/>
        <a:p>
          <a:endParaRPr lang="en-US"/>
        </a:p>
      </dgm:t>
    </dgm:pt>
    <dgm:pt modelId="{FFEDBAB1-216F-4515-B508-1ADC1EF5948F}" type="sibTrans" cxnId="{21A322B0-CB32-46C4-9157-E5E9DF8570F0}">
      <dgm:prSet/>
      <dgm:spPr/>
      <dgm:t>
        <a:bodyPr/>
        <a:lstStyle/>
        <a:p>
          <a:endParaRPr lang="en-US"/>
        </a:p>
      </dgm:t>
    </dgm:pt>
    <dgm:pt modelId="{E8F95E7E-16BC-4855-A23E-728A843695B9}">
      <dgm:prSet/>
      <dgm:spPr/>
      <dgm:t>
        <a:bodyPr/>
        <a:lstStyle/>
        <a:p>
          <a:r>
            <a:rPr lang="fr-FR" dirty="0"/>
            <a:t>Input/Output module</a:t>
          </a:r>
          <a:endParaRPr lang="en-US" dirty="0"/>
        </a:p>
      </dgm:t>
    </dgm:pt>
    <dgm:pt modelId="{AEBDB595-2E5E-4130-8BB8-B757356889E5}" type="parTrans" cxnId="{9BEFAF9E-008A-434C-B2C6-1667B92EC3F6}">
      <dgm:prSet/>
      <dgm:spPr/>
      <dgm:t>
        <a:bodyPr/>
        <a:lstStyle/>
        <a:p>
          <a:endParaRPr lang="en-US"/>
        </a:p>
      </dgm:t>
    </dgm:pt>
    <dgm:pt modelId="{BCD8570A-3EBB-423D-9ED2-A52DB3A25392}" type="sibTrans" cxnId="{9BEFAF9E-008A-434C-B2C6-1667B92EC3F6}">
      <dgm:prSet/>
      <dgm:spPr/>
      <dgm:t>
        <a:bodyPr/>
        <a:lstStyle/>
        <a:p>
          <a:endParaRPr lang="en-US"/>
        </a:p>
      </dgm:t>
    </dgm:pt>
    <dgm:pt modelId="{A31A3632-EFF5-41D4-B29A-536F38987ED9}">
      <dgm:prSet/>
      <dgm:spPr/>
      <dgm:t>
        <a:bodyPr/>
        <a:lstStyle/>
        <a:p>
          <a:r>
            <a:rPr lang="fr-FR" dirty="0"/>
            <a:t>Connexion</a:t>
          </a:r>
          <a:endParaRPr lang="en-US" dirty="0"/>
        </a:p>
      </dgm:t>
    </dgm:pt>
    <dgm:pt modelId="{EB5D3071-1230-4130-BDE6-9352FF29F427}" type="parTrans" cxnId="{69896C0D-6F59-4D83-B675-E49F09E1F5F2}">
      <dgm:prSet/>
      <dgm:spPr/>
      <dgm:t>
        <a:bodyPr/>
        <a:lstStyle/>
        <a:p>
          <a:endParaRPr lang="en-US"/>
        </a:p>
      </dgm:t>
    </dgm:pt>
    <dgm:pt modelId="{23432F6F-34E9-48FB-ABCE-A9121923FA1F}" type="sibTrans" cxnId="{69896C0D-6F59-4D83-B675-E49F09E1F5F2}">
      <dgm:prSet/>
      <dgm:spPr/>
      <dgm:t>
        <a:bodyPr/>
        <a:lstStyle/>
        <a:p>
          <a:endParaRPr lang="en-US"/>
        </a:p>
      </dgm:t>
    </dgm:pt>
    <dgm:pt modelId="{7B2AEF02-4DCC-486E-93E4-D5F0A8F17675}">
      <dgm:prSet/>
      <dgm:spPr/>
      <dgm:t>
        <a:bodyPr/>
        <a:lstStyle/>
        <a:p>
          <a:r>
            <a:rPr lang="fr-FR" dirty="0" err="1"/>
            <a:t>Relays</a:t>
          </a:r>
          <a:endParaRPr lang="en-US" dirty="0"/>
        </a:p>
      </dgm:t>
    </dgm:pt>
    <dgm:pt modelId="{0E59F677-8EA9-498D-BCF1-E61F4ACE5116}" type="parTrans" cxnId="{C0C8677C-16FC-4F10-9DE6-F7B8A71650EA}">
      <dgm:prSet/>
      <dgm:spPr/>
      <dgm:t>
        <a:bodyPr/>
        <a:lstStyle/>
        <a:p>
          <a:endParaRPr lang="en-US"/>
        </a:p>
      </dgm:t>
    </dgm:pt>
    <dgm:pt modelId="{46BA9F3C-E6BA-44E4-9D24-21677FBD9819}" type="sibTrans" cxnId="{C0C8677C-16FC-4F10-9DE6-F7B8A71650EA}">
      <dgm:prSet/>
      <dgm:spPr/>
      <dgm:t>
        <a:bodyPr/>
        <a:lstStyle/>
        <a:p>
          <a:endParaRPr lang="en-US"/>
        </a:p>
      </dgm:t>
    </dgm:pt>
    <dgm:pt modelId="{AF45137D-364B-4A6C-AAFD-C2A93C60DE8A}">
      <dgm:prSet/>
      <dgm:spPr/>
      <dgm:t>
        <a:bodyPr/>
        <a:lstStyle/>
        <a:p>
          <a:r>
            <a:rPr lang="fr-FR" dirty="0"/>
            <a:t>Memory</a:t>
          </a:r>
          <a:endParaRPr lang="en-US" dirty="0"/>
        </a:p>
      </dgm:t>
    </dgm:pt>
    <dgm:pt modelId="{A25375F9-F8CC-43D7-B46D-7A825D953EF1}" type="parTrans" cxnId="{7A884535-F1B9-45B9-97C4-B8BDB25F9C04}">
      <dgm:prSet/>
      <dgm:spPr/>
      <dgm:t>
        <a:bodyPr/>
        <a:lstStyle/>
        <a:p>
          <a:endParaRPr lang="en-US"/>
        </a:p>
      </dgm:t>
    </dgm:pt>
    <dgm:pt modelId="{9435EBD0-4D89-40E1-8E0A-04E2AC628E73}" type="sibTrans" cxnId="{7A884535-F1B9-45B9-97C4-B8BDB25F9C04}">
      <dgm:prSet/>
      <dgm:spPr/>
      <dgm:t>
        <a:bodyPr/>
        <a:lstStyle/>
        <a:p>
          <a:endParaRPr lang="en-US"/>
        </a:p>
      </dgm:t>
    </dgm:pt>
    <dgm:pt modelId="{80AB65C1-CD79-4385-87E4-E1E6F79B8571}">
      <dgm:prSet/>
      <dgm:spPr/>
      <dgm:t>
        <a:bodyPr/>
        <a:lstStyle/>
        <a:p>
          <a:r>
            <a:rPr lang="fr-FR" dirty="0" err="1"/>
            <a:t>Microprocessor</a:t>
          </a:r>
          <a:endParaRPr lang="en-US" dirty="0"/>
        </a:p>
      </dgm:t>
    </dgm:pt>
    <dgm:pt modelId="{6B34FB6B-9C19-4F44-9591-9C1DE037BB3B}" type="parTrans" cxnId="{5AFF0D4A-1465-4E80-AF82-581DC8155B3A}">
      <dgm:prSet/>
      <dgm:spPr/>
      <dgm:t>
        <a:bodyPr/>
        <a:lstStyle/>
        <a:p>
          <a:endParaRPr lang="en-US"/>
        </a:p>
      </dgm:t>
    </dgm:pt>
    <dgm:pt modelId="{D2F15C90-1415-4D0B-BE91-A5C1141E3C2C}" type="sibTrans" cxnId="{5AFF0D4A-1465-4E80-AF82-581DC8155B3A}">
      <dgm:prSet/>
      <dgm:spPr/>
      <dgm:t>
        <a:bodyPr/>
        <a:lstStyle/>
        <a:p>
          <a:endParaRPr lang="en-US"/>
        </a:p>
      </dgm:t>
    </dgm:pt>
    <dgm:pt modelId="{46081AA9-E1A9-4EB8-BF7F-063C877623EC}">
      <dgm:prSet/>
      <dgm:spPr/>
      <dgm:t>
        <a:bodyPr/>
        <a:lstStyle/>
        <a:p>
          <a:r>
            <a:rPr lang="fr-FR" dirty="0"/>
            <a:t>Program</a:t>
          </a:r>
          <a:endParaRPr lang="en-US" dirty="0"/>
        </a:p>
      </dgm:t>
    </dgm:pt>
    <dgm:pt modelId="{3DBCC9D0-233B-454B-A636-E8FA9F6A993F}" type="parTrans" cxnId="{D635DBCF-8031-42C7-82D4-648F8A29AE8B}">
      <dgm:prSet/>
      <dgm:spPr/>
      <dgm:t>
        <a:bodyPr/>
        <a:lstStyle/>
        <a:p>
          <a:endParaRPr lang="en-US"/>
        </a:p>
      </dgm:t>
    </dgm:pt>
    <dgm:pt modelId="{74A8BFB3-F7DB-4DF5-AFF0-0215FC9EBAFC}" type="sibTrans" cxnId="{D635DBCF-8031-42C7-82D4-648F8A29AE8B}">
      <dgm:prSet/>
      <dgm:spPr/>
      <dgm:t>
        <a:bodyPr/>
        <a:lstStyle/>
        <a:p>
          <a:endParaRPr lang="en-US"/>
        </a:p>
      </dgm:t>
    </dgm:pt>
    <dgm:pt modelId="{8158C3F9-D28E-4BA3-848A-DF76C7FDF928}">
      <dgm:prSet phldrT="[Text]"/>
      <dgm:spPr/>
      <dgm:t>
        <a:bodyPr/>
        <a:lstStyle/>
        <a:p>
          <a:r>
            <a:rPr lang="fr-FR" dirty="0"/>
            <a:t>Speed </a:t>
          </a:r>
          <a:r>
            <a:rPr lang="fr-FR" dirty="0" err="1"/>
            <a:t>reducer</a:t>
          </a:r>
          <a:endParaRPr lang="en-US" dirty="0"/>
        </a:p>
      </dgm:t>
    </dgm:pt>
    <dgm:pt modelId="{49C6F1D2-F996-4FFC-BF12-9BFA0420CC1F}" type="parTrans" cxnId="{2DFBB9C6-660D-4D99-96FE-3F76E9BA4AA4}">
      <dgm:prSet/>
      <dgm:spPr/>
      <dgm:t>
        <a:bodyPr/>
        <a:lstStyle/>
        <a:p>
          <a:endParaRPr lang="en-US"/>
        </a:p>
      </dgm:t>
    </dgm:pt>
    <dgm:pt modelId="{BF1054FA-F1E6-4D85-83C9-2CD21D344AB1}" type="sibTrans" cxnId="{2DFBB9C6-660D-4D99-96FE-3F76E9BA4AA4}">
      <dgm:prSet/>
      <dgm:spPr/>
      <dgm:t>
        <a:bodyPr/>
        <a:lstStyle/>
        <a:p>
          <a:endParaRPr lang="en-US"/>
        </a:p>
      </dgm:t>
    </dgm:pt>
    <dgm:pt modelId="{861FE35A-26AD-45AF-8A91-6903915DE110}" type="pres">
      <dgm:prSet presAssocID="{825D8DA2-4201-4F19-9D0B-8922D4D3DAE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1FCE5F-8DE2-41CD-8E62-A32997999F23}" type="pres">
      <dgm:prSet presAssocID="{9F3F3B6D-A898-442F-9067-DB09A5753732}" presName="root1" presStyleCnt="0"/>
      <dgm:spPr/>
    </dgm:pt>
    <dgm:pt modelId="{41753667-69C0-4B84-8E04-FFF8F258FF01}" type="pres">
      <dgm:prSet presAssocID="{9F3F3B6D-A898-442F-9067-DB09A5753732}" presName="LevelOneTextNode" presStyleLbl="node0" presStyleIdx="0" presStyleCnt="1">
        <dgm:presLayoutVars>
          <dgm:chPref val="3"/>
        </dgm:presLayoutVars>
      </dgm:prSet>
      <dgm:spPr/>
    </dgm:pt>
    <dgm:pt modelId="{DF59844D-1241-4DBC-8D87-2B6E68AA99A9}" type="pres">
      <dgm:prSet presAssocID="{9F3F3B6D-A898-442F-9067-DB09A5753732}" presName="level2hierChild" presStyleCnt="0"/>
      <dgm:spPr/>
    </dgm:pt>
    <dgm:pt modelId="{98C28FCC-77DA-4A64-952D-B28F40F4D8DD}" type="pres">
      <dgm:prSet presAssocID="{60E5620D-E86E-4741-A0BF-7FB7C744EAB7}" presName="conn2-1" presStyleLbl="parChTrans1D2" presStyleIdx="0" presStyleCnt="4"/>
      <dgm:spPr/>
    </dgm:pt>
    <dgm:pt modelId="{03DE457B-5D7A-4885-BB2A-655078E300A4}" type="pres">
      <dgm:prSet presAssocID="{60E5620D-E86E-4741-A0BF-7FB7C744EAB7}" presName="connTx" presStyleLbl="parChTrans1D2" presStyleIdx="0" presStyleCnt="4"/>
      <dgm:spPr/>
    </dgm:pt>
    <dgm:pt modelId="{0F559225-7CD6-4194-A2B5-F7686351A416}" type="pres">
      <dgm:prSet presAssocID="{3A27D228-3D2B-4EA5-BE2B-1219E5052A81}" presName="root2" presStyleCnt="0"/>
      <dgm:spPr/>
    </dgm:pt>
    <dgm:pt modelId="{D51B88AB-9C60-4021-AE77-3CD295FD04CB}" type="pres">
      <dgm:prSet presAssocID="{3A27D228-3D2B-4EA5-BE2B-1219E5052A81}" presName="LevelTwoTextNode" presStyleLbl="node2" presStyleIdx="0" presStyleCnt="4">
        <dgm:presLayoutVars>
          <dgm:chPref val="3"/>
        </dgm:presLayoutVars>
      </dgm:prSet>
      <dgm:spPr/>
    </dgm:pt>
    <dgm:pt modelId="{202C1FED-45A0-4CB1-9642-E63C4542004E}" type="pres">
      <dgm:prSet presAssocID="{3A27D228-3D2B-4EA5-BE2B-1219E5052A81}" presName="level3hierChild" presStyleCnt="0"/>
      <dgm:spPr/>
    </dgm:pt>
    <dgm:pt modelId="{E63543A4-857E-418F-BDA6-DF66B3DCA23E}" type="pres">
      <dgm:prSet presAssocID="{49C6F1D2-F996-4FFC-BF12-9BFA0420CC1F}" presName="conn2-1" presStyleLbl="parChTrans1D2" presStyleIdx="1" presStyleCnt="4"/>
      <dgm:spPr/>
    </dgm:pt>
    <dgm:pt modelId="{BBE50DA5-54B4-4239-91E4-E7102A5A23ED}" type="pres">
      <dgm:prSet presAssocID="{49C6F1D2-F996-4FFC-BF12-9BFA0420CC1F}" presName="connTx" presStyleLbl="parChTrans1D2" presStyleIdx="1" presStyleCnt="4"/>
      <dgm:spPr/>
    </dgm:pt>
    <dgm:pt modelId="{583F83BC-9F35-482A-83C4-47C9E73ED557}" type="pres">
      <dgm:prSet presAssocID="{8158C3F9-D28E-4BA3-848A-DF76C7FDF928}" presName="root2" presStyleCnt="0"/>
      <dgm:spPr/>
    </dgm:pt>
    <dgm:pt modelId="{8FB36404-3FED-440B-822B-2914AE91D6D7}" type="pres">
      <dgm:prSet presAssocID="{8158C3F9-D28E-4BA3-848A-DF76C7FDF928}" presName="LevelTwoTextNode" presStyleLbl="node2" presStyleIdx="1" presStyleCnt="4">
        <dgm:presLayoutVars>
          <dgm:chPref val="3"/>
        </dgm:presLayoutVars>
      </dgm:prSet>
      <dgm:spPr/>
    </dgm:pt>
    <dgm:pt modelId="{2F87D360-1276-4BCC-A264-47C211FD200A}" type="pres">
      <dgm:prSet presAssocID="{8158C3F9-D28E-4BA3-848A-DF76C7FDF928}" presName="level3hierChild" presStyleCnt="0"/>
      <dgm:spPr/>
    </dgm:pt>
    <dgm:pt modelId="{76264389-9C8E-4002-A8F5-42CC134721E5}" type="pres">
      <dgm:prSet presAssocID="{CD23FD17-BA28-4136-ACFC-B52E22059624}" presName="conn2-1" presStyleLbl="parChTrans1D2" presStyleIdx="2" presStyleCnt="4"/>
      <dgm:spPr/>
    </dgm:pt>
    <dgm:pt modelId="{1133513D-30A5-4EDD-A008-9ACFCA318AF6}" type="pres">
      <dgm:prSet presAssocID="{CD23FD17-BA28-4136-ACFC-B52E22059624}" presName="connTx" presStyleLbl="parChTrans1D2" presStyleIdx="2" presStyleCnt="4"/>
      <dgm:spPr/>
    </dgm:pt>
    <dgm:pt modelId="{D3D43617-4F82-4A3A-B5B3-95F95ACC49DF}" type="pres">
      <dgm:prSet presAssocID="{118155F5-9968-4043-B618-4EB76D5740B3}" presName="root2" presStyleCnt="0"/>
      <dgm:spPr/>
    </dgm:pt>
    <dgm:pt modelId="{CCF8C224-7DBD-4329-BF55-EB8B542B5183}" type="pres">
      <dgm:prSet presAssocID="{118155F5-9968-4043-B618-4EB76D5740B3}" presName="LevelTwoTextNode" presStyleLbl="node2" presStyleIdx="2" presStyleCnt="4">
        <dgm:presLayoutVars>
          <dgm:chPref val="3"/>
        </dgm:presLayoutVars>
      </dgm:prSet>
      <dgm:spPr/>
    </dgm:pt>
    <dgm:pt modelId="{FED632FA-6802-4B8E-A7E7-45899501A451}" type="pres">
      <dgm:prSet presAssocID="{118155F5-9968-4043-B618-4EB76D5740B3}" presName="level3hierChild" presStyleCnt="0"/>
      <dgm:spPr/>
    </dgm:pt>
    <dgm:pt modelId="{D2BA087E-13F1-4524-ABC9-D2F10759331C}" type="pres">
      <dgm:prSet presAssocID="{E865A9B1-C892-4813-BFAD-611C35165DC9}" presName="conn2-1" presStyleLbl="parChTrans1D2" presStyleIdx="3" presStyleCnt="4"/>
      <dgm:spPr/>
    </dgm:pt>
    <dgm:pt modelId="{8BA2FA3E-A650-45BB-97FF-744709D8ECC7}" type="pres">
      <dgm:prSet presAssocID="{E865A9B1-C892-4813-BFAD-611C35165DC9}" presName="connTx" presStyleLbl="parChTrans1D2" presStyleIdx="3" presStyleCnt="4"/>
      <dgm:spPr/>
    </dgm:pt>
    <dgm:pt modelId="{CAAF1E2A-B01A-48FA-AF29-0115D54D9E48}" type="pres">
      <dgm:prSet presAssocID="{E8FCE81A-6C48-4848-B3D1-5EF660C02480}" presName="root2" presStyleCnt="0"/>
      <dgm:spPr/>
    </dgm:pt>
    <dgm:pt modelId="{5BAEB226-059D-4B3B-94CC-F766B0D2208F}" type="pres">
      <dgm:prSet presAssocID="{E8FCE81A-6C48-4848-B3D1-5EF660C02480}" presName="LevelTwoTextNode" presStyleLbl="node2" presStyleIdx="3" presStyleCnt="4">
        <dgm:presLayoutVars>
          <dgm:chPref val="3"/>
        </dgm:presLayoutVars>
      </dgm:prSet>
      <dgm:spPr/>
    </dgm:pt>
    <dgm:pt modelId="{D0926BC8-54B8-472A-B476-4AFCFE931D5C}" type="pres">
      <dgm:prSet presAssocID="{E8FCE81A-6C48-4848-B3D1-5EF660C02480}" presName="level3hierChild" presStyleCnt="0"/>
      <dgm:spPr/>
    </dgm:pt>
    <dgm:pt modelId="{0B9579F9-7BC1-45FC-9862-286F9576805B}" type="pres">
      <dgm:prSet presAssocID="{7F0E7618-14E7-4062-A49B-10A397E46C22}" presName="conn2-1" presStyleLbl="parChTrans1D3" presStyleIdx="0" presStyleCnt="9"/>
      <dgm:spPr/>
    </dgm:pt>
    <dgm:pt modelId="{1EC7E92D-C521-4FE7-9AF0-F2FCBF914E19}" type="pres">
      <dgm:prSet presAssocID="{7F0E7618-14E7-4062-A49B-10A397E46C22}" presName="connTx" presStyleLbl="parChTrans1D3" presStyleIdx="0" presStyleCnt="9"/>
      <dgm:spPr/>
    </dgm:pt>
    <dgm:pt modelId="{1E51922A-3184-4823-9257-384C74550AEE}" type="pres">
      <dgm:prSet presAssocID="{878A0468-2486-493A-BC6B-63F31DF0D104}" presName="root2" presStyleCnt="0"/>
      <dgm:spPr/>
    </dgm:pt>
    <dgm:pt modelId="{6B703F83-BA14-4772-B20E-E9265560CA9E}" type="pres">
      <dgm:prSet presAssocID="{878A0468-2486-493A-BC6B-63F31DF0D104}" presName="LevelTwoTextNode" presStyleLbl="node3" presStyleIdx="0" presStyleCnt="9">
        <dgm:presLayoutVars>
          <dgm:chPref val="3"/>
        </dgm:presLayoutVars>
      </dgm:prSet>
      <dgm:spPr/>
    </dgm:pt>
    <dgm:pt modelId="{22AC2FCC-53BC-4BC0-B019-A4F18222BB31}" type="pres">
      <dgm:prSet presAssocID="{878A0468-2486-493A-BC6B-63F31DF0D104}" presName="level3hierChild" presStyleCnt="0"/>
      <dgm:spPr/>
    </dgm:pt>
    <dgm:pt modelId="{26ECC4C9-6711-4C85-BE58-97CC241CF04A}" type="pres">
      <dgm:prSet presAssocID="{89E11A2B-BFAD-440F-A44C-A58CA94BDB24}" presName="conn2-1" presStyleLbl="parChTrans1D4" presStyleIdx="0" presStyleCnt="8"/>
      <dgm:spPr/>
    </dgm:pt>
    <dgm:pt modelId="{866ED792-5C9D-4209-898B-34F990471F8D}" type="pres">
      <dgm:prSet presAssocID="{89E11A2B-BFAD-440F-A44C-A58CA94BDB24}" presName="connTx" presStyleLbl="parChTrans1D4" presStyleIdx="0" presStyleCnt="8"/>
      <dgm:spPr/>
    </dgm:pt>
    <dgm:pt modelId="{8DCB2842-589B-4C8D-88C2-BEF9B49B03F0}" type="pres">
      <dgm:prSet presAssocID="{A4E78D4A-4A46-4C22-AF80-B4032CBF86DD}" presName="root2" presStyleCnt="0"/>
      <dgm:spPr/>
    </dgm:pt>
    <dgm:pt modelId="{B9834521-CEEC-4254-BFD8-7B583E380104}" type="pres">
      <dgm:prSet presAssocID="{A4E78D4A-4A46-4C22-AF80-B4032CBF86DD}" presName="LevelTwoTextNode" presStyleLbl="node4" presStyleIdx="0" presStyleCnt="8">
        <dgm:presLayoutVars>
          <dgm:chPref val="3"/>
        </dgm:presLayoutVars>
      </dgm:prSet>
      <dgm:spPr/>
    </dgm:pt>
    <dgm:pt modelId="{3618CD69-8153-495E-81AE-42D96028DBA8}" type="pres">
      <dgm:prSet presAssocID="{A4E78D4A-4A46-4C22-AF80-B4032CBF86DD}" presName="level3hierChild" presStyleCnt="0"/>
      <dgm:spPr/>
    </dgm:pt>
    <dgm:pt modelId="{9ECFA6AA-419D-4D96-BF05-96C4FD502ED3}" type="pres">
      <dgm:prSet presAssocID="{3FE913DD-49E8-49CB-9CFC-BA64AFEC068E}" presName="conn2-1" presStyleLbl="parChTrans1D4" presStyleIdx="1" presStyleCnt="8"/>
      <dgm:spPr/>
    </dgm:pt>
    <dgm:pt modelId="{468EBB54-CB0E-438A-A8BD-A90BC1160FE4}" type="pres">
      <dgm:prSet presAssocID="{3FE913DD-49E8-49CB-9CFC-BA64AFEC068E}" presName="connTx" presStyleLbl="parChTrans1D4" presStyleIdx="1" presStyleCnt="8"/>
      <dgm:spPr/>
    </dgm:pt>
    <dgm:pt modelId="{EB3DEC21-2612-4787-B9F9-3DF0DB43EC7F}" type="pres">
      <dgm:prSet presAssocID="{881EC245-A1C0-443C-9DFF-BED119E6A1FB}" presName="root2" presStyleCnt="0"/>
      <dgm:spPr/>
    </dgm:pt>
    <dgm:pt modelId="{0CA06CD1-7673-48BC-842D-2F10DF608300}" type="pres">
      <dgm:prSet presAssocID="{881EC245-A1C0-443C-9DFF-BED119E6A1FB}" presName="LevelTwoTextNode" presStyleLbl="node4" presStyleIdx="1" presStyleCnt="8">
        <dgm:presLayoutVars>
          <dgm:chPref val="3"/>
        </dgm:presLayoutVars>
      </dgm:prSet>
      <dgm:spPr/>
    </dgm:pt>
    <dgm:pt modelId="{359F8479-C9DE-46B1-8EFA-1B296F160C02}" type="pres">
      <dgm:prSet presAssocID="{881EC245-A1C0-443C-9DFF-BED119E6A1FB}" presName="level3hierChild" presStyleCnt="0"/>
      <dgm:spPr/>
    </dgm:pt>
    <dgm:pt modelId="{B1BEEBB1-C01D-46AA-908F-F85D0173AC1C}" type="pres">
      <dgm:prSet presAssocID="{A25375F9-F8CC-43D7-B46D-7A825D953EF1}" presName="conn2-1" presStyleLbl="parChTrans1D4" presStyleIdx="2" presStyleCnt="8"/>
      <dgm:spPr/>
    </dgm:pt>
    <dgm:pt modelId="{60289254-45EF-428E-AA29-3D5E90205CA5}" type="pres">
      <dgm:prSet presAssocID="{A25375F9-F8CC-43D7-B46D-7A825D953EF1}" presName="connTx" presStyleLbl="parChTrans1D4" presStyleIdx="2" presStyleCnt="8"/>
      <dgm:spPr/>
    </dgm:pt>
    <dgm:pt modelId="{A7241C6B-30E1-4F60-9D62-AF0A784A5985}" type="pres">
      <dgm:prSet presAssocID="{AF45137D-364B-4A6C-AAFD-C2A93C60DE8A}" presName="root2" presStyleCnt="0"/>
      <dgm:spPr/>
    </dgm:pt>
    <dgm:pt modelId="{BDA25DF2-C11D-49B5-BD02-CEA92DE50923}" type="pres">
      <dgm:prSet presAssocID="{AF45137D-364B-4A6C-AAFD-C2A93C60DE8A}" presName="LevelTwoTextNode" presStyleLbl="node4" presStyleIdx="2" presStyleCnt="8">
        <dgm:presLayoutVars>
          <dgm:chPref val="3"/>
        </dgm:presLayoutVars>
      </dgm:prSet>
      <dgm:spPr/>
    </dgm:pt>
    <dgm:pt modelId="{DA42F671-11F2-4E53-86E9-2B87F6C15EE3}" type="pres">
      <dgm:prSet presAssocID="{AF45137D-364B-4A6C-AAFD-C2A93C60DE8A}" presName="level3hierChild" presStyleCnt="0"/>
      <dgm:spPr/>
    </dgm:pt>
    <dgm:pt modelId="{E784E132-073B-4573-BDFC-D362F2FAB634}" type="pres">
      <dgm:prSet presAssocID="{3DBCC9D0-233B-454B-A636-E8FA9F6A993F}" presName="conn2-1" presStyleLbl="parChTrans1D4" presStyleIdx="3" presStyleCnt="8"/>
      <dgm:spPr/>
    </dgm:pt>
    <dgm:pt modelId="{AE752974-F47C-406F-84AF-BE4327B100DC}" type="pres">
      <dgm:prSet presAssocID="{3DBCC9D0-233B-454B-A636-E8FA9F6A993F}" presName="connTx" presStyleLbl="parChTrans1D4" presStyleIdx="3" presStyleCnt="8"/>
      <dgm:spPr/>
    </dgm:pt>
    <dgm:pt modelId="{85772B09-911A-4119-858E-60DA016BC025}" type="pres">
      <dgm:prSet presAssocID="{46081AA9-E1A9-4EB8-BF7F-063C877623EC}" presName="root2" presStyleCnt="0"/>
      <dgm:spPr/>
    </dgm:pt>
    <dgm:pt modelId="{A7BF2110-4CEF-4CBD-B765-9D9973EE53E2}" type="pres">
      <dgm:prSet presAssocID="{46081AA9-E1A9-4EB8-BF7F-063C877623EC}" presName="LevelTwoTextNode" presStyleLbl="node4" presStyleIdx="3" presStyleCnt="8">
        <dgm:presLayoutVars>
          <dgm:chPref val="3"/>
        </dgm:presLayoutVars>
      </dgm:prSet>
      <dgm:spPr/>
    </dgm:pt>
    <dgm:pt modelId="{FFB50407-921F-46A5-B1C4-A86822536003}" type="pres">
      <dgm:prSet presAssocID="{46081AA9-E1A9-4EB8-BF7F-063C877623EC}" presName="level3hierChild" presStyleCnt="0"/>
      <dgm:spPr/>
    </dgm:pt>
    <dgm:pt modelId="{F64D28E8-2C0D-4EDB-AB6D-19F8B3E96E98}" type="pres">
      <dgm:prSet presAssocID="{6B34FB6B-9C19-4F44-9591-9C1DE037BB3B}" presName="conn2-1" presStyleLbl="parChTrans1D4" presStyleIdx="4" presStyleCnt="8"/>
      <dgm:spPr/>
    </dgm:pt>
    <dgm:pt modelId="{187B869D-955E-4B5D-B5CE-8468B7ED2483}" type="pres">
      <dgm:prSet presAssocID="{6B34FB6B-9C19-4F44-9591-9C1DE037BB3B}" presName="connTx" presStyleLbl="parChTrans1D4" presStyleIdx="4" presStyleCnt="8"/>
      <dgm:spPr/>
    </dgm:pt>
    <dgm:pt modelId="{5D5E4E4B-B895-4198-9EFA-7E368C3886E4}" type="pres">
      <dgm:prSet presAssocID="{80AB65C1-CD79-4385-87E4-E1E6F79B8571}" presName="root2" presStyleCnt="0"/>
      <dgm:spPr/>
    </dgm:pt>
    <dgm:pt modelId="{D26DD454-CCA9-43FD-AC9E-D5AC9B78A5F3}" type="pres">
      <dgm:prSet presAssocID="{80AB65C1-CD79-4385-87E4-E1E6F79B8571}" presName="LevelTwoTextNode" presStyleLbl="node4" presStyleIdx="4" presStyleCnt="8">
        <dgm:presLayoutVars>
          <dgm:chPref val="3"/>
        </dgm:presLayoutVars>
      </dgm:prSet>
      <dgm:spPr/>
    </dgm:pt>
    <dgm:pt modelId="{4B473717-064C-4AF7-9610-22F3692C575D}" type="pres">
      <dgm:prSet presAssocID="{80AB65C1-CD79-4385-87E4-E1E6F79B8571}" presName="level3hierChild" presStyleCnt="0"/>
      <dgm:spPr/>
    </dgm:pt>
    <dgm:pt modelId="{A9CE4D61-8170-46E4-9B0B-FDA403AC8DD9}" type="pres">
      <dgm:prSet presAssocID="{AEBDB595-2E5E-4130-8BB8-B757356889E5}" presName="conn2-1" presStyleLbl="parChTrans1D4" presStyleIdx="5" presStyleCnt="8"/>
      <dgm:spPr/>
    </dgm:pt>
    <dgm:pt modelId="{D80AEF66-71D0-4055-AEBF-DC7A0315CA9A}" type="pres">
      <dgm:prSet presAssocID="{AEBDB595-2E5E-4130-8BB8-B757356889E5}" presName="connTx" presStyleLbl="parChTrans1D4" presStyleIdx="5" presStyleCnt="8"/>
      <dgm:spPr/>
    </dgm:pt>
    <dgm:pt modelId="{F8EA5441-92DF-4A09-ABA3-4E8A278C70A9}" type="pres">
      <dgm:prSet presAssocID="{E8F95E7E-16BC-4855-A23E-728A843695B9}" presName="root2" presStyleCnt="0"/>
      <dgm:spPr/>
    </dgm:pt>
    <dgm:pt modelId="{22064441-1286-47FE-9414-9F9D79516210}" type="pres">
      <dgm:prSet presAssocID="{E8F95E7E-16BC-4855-A23E-728A843695B9}" presName="LevelTwoTextNode" presStyleLbl="node4" presStyleIdx="5" presStyleCnt="8">
        <dgm:presLayoutVars>
          <dgm:chPref val="3"/>
        </dgm:presLayoutVars>
      </dgm:prSet>
      <dgm:spPr/>
    </dgm:pt>
    <dgm:pt modelId="{C3305830-CFD3-4E38-BCE3-1289D7060922}" type="pres">
      <dgm:prSet presAssocID="{E8F95E7E-16BC-4855-A23E-728A843695B9}" presName="level3hierChild" presStyleCnt="0"/>
      <dgm:spPr/>
    </dgm:pt>
    <dgm:pt modelId="{A38CBE65-732A-4240-BBF5-6BB5A4BA94C6}" type="pres">
      <dgm:prSet presAssocID="{EB5D3071-1230-4130-BDE6-9352FF29F427}" presName="conn2-1" presStyleLbl="parChTrans1D4" presStyleIdx="6" presStyleCnt="8"/>
      <dgm:spPr/>
    </dgm:pt>
    <dgm:pt modelId="{FADE9FCC-7C7A-42BA-AF24-D73D08014F84}" type="pres">
      <dgm:prSet presAssocID="{EB5D3071-1230-4130-BDE6-9352FF29F427}" presName="connTx" presStyleLbl="parChTrans1D4" presStyleIdx="6" presStyleCnt="8"/>
      <dgm:spPr/>
    </dgm:pt>
    <dgm:pt modelId="{5F698A35-F23B-4515-B500-696880F4990E}" type="pres">
      <dgm:prSet presAssocID="{A31A3632-EFF5-41D4-B29A-536F38987ED9}" presName="root2" presStyleCnt="0"/>
      <dgm:spPr/>
    </dgm:pt>
    <dgm:pt modelId="{59083D24-019B-4DC7-BFE4-4438930C4757}" type="pres">
      <dgm:prSet presAssocID="{A31A3632-EFF5-41D4-B29A-536F38987ED9}" presName="LevelTwoTextNode" presStyleLbl="node4" presStyleIdx="6" presStyleCnt="8">
        <dgm:presLayoutVars>
          <dgm:chPref val="3"/>
        </dgm:presLayoutVars>
      </dgm:prSet>
      <dgm:spPr/>
    </dgm:pt>
    <dgm:pt modelId="{2F02DE50-C689-47AB-AC46-32D6B29C75C3}" type="pres">
      <dgm:prSet presAssocID="{A31A3632-EFF5-41D4-B29A-536F38987ED9}" presName="level3hierChild" presStyleCnt="0"/>
      <dgm:spPr/>
    </dgm:pt>
    <dgm:pt modelId="{8FBC2EF3-8A1B-4FCB-AFED-DF4E7571BE9B}" type="pres">
      <dgm:prSet presAssocID="{0E59F677-8EA9-498D-BCF1-E61F4ACE5116}" presName="conn2-1" presStyleLbl="parChTrans1D4" presStyleIdx="7" presStyleCnt="8"/>
      <dgm:spPr/>
    </dgm:pt>
    <dgm:pt modelId="{D215754D-70AD-4B74-B622-DBCB2BB7BF61}" type="pres">
      <dgm:prSet presAssocID="{0E59F677-8EA9-498D-BCF1-E61F4ACE5116}" presName="connTx" presStyleLbl="parChTrans1D4" presStyleIdx="7" presStyleCnt="8"/>
      <dgm:spPr/>
    </dgm:pt>
    <dgm:pt modelId="{6A113E7C-517F-4513-B05D-F778DF213391}" type="pres">
      <dgm:prSet presAssocID="{7B2AEF02-4DCC-486E-93E4-D5F0A8F17675}" presName="root2" presStyleCnt="0"/>
      <dgm:spPr/>
    </dgm:pt>
    <dgm:pt modelId="{E9F72541-C777-4929-92BC-70CE807E1CA7}" type="pres">
      <dgm:prSet presAssocID="{7B2AEF02-4DCC-486E-93E4-D5F0A8F17675}" presName="LevelTwoTextNode" presStyleLbl="node4" presStyleIdx="7" presStyleCnt="8">
        <dgm:presLayoutVars>
          <dgm:chPref val="3"/>
        </dgm:presLayoutVars>
      </dgm:prSet>
      <dgm:spPr/>
    </dgm:pt>
    <dgm:pt modelId="{090A8F79-31FE-48DA-A374-C482A83029C9}" type="pres">
      <dgm:prSet presAssocID="{7B2AEF02-4DCC-486E-93E4-D5F0A8F17675}" presName="level3hierChild" presStyleCnt="0"/>
      <dgm:spPr/>
    </dgm:pt>
    <dgm:pt modelId="{8C4C4900-00B7-4E57-9990-E0393E4EF8CF}" type="pres">
      <dgm:prSet presAssocID="{7FCD2588-51D1-44C5-B03B-CA695A178EF5}" presName="conn2-1" presStyleLbl="parChTrans1D3" presStyleIdx="1" presStyleCnt="9"/>
      <dgm:spPr/>
    </dgm:pt>
    <dgm:pt modelId="{F1315FD4-7D4C-4D7E-981E-C173D19A6A48}" type="pres">
      <dgm:prSet presAssocID="{7FCD2588-51D1-44C5-B03B-CA695A178EF5}" presName="connTx" presStyleLbl="parChTrans1D3" presStyleIdx="1" presStyleCnt="9"/>
      <dgm:spPr/>
    </dgm:pt>
    <dgm:pt modelId="{51CE3885-1FE4-4358-8EC9-121671F2D6BE}" type="pres">
      <dgm:prSet presAssocID="{12BF4152-49AA-4490-BB60-3CB18A385530}" presName="root2" presStyleCnt="0"/>
      <dgm:spPr/>
    </dgm:pt>
    <dgm:pt modelId="{A176C5E9-D472-4919-84F5-77DD14432946}" type="pres">
      <dgm:prSet presAssocID="{12BF4152-49AA-4490-BB60-3CB18A385530}" presName="LevelTwoTextNode" presStyleLbl="node3" presStyleIdx="1" presStyleCnt="9">
        <dgm:presLayoutVars>
          <dgm:chPref val="3"/>
        </dgm:presLayoutVars>
      </dgm:prSet>
      <dgm:spPr/>
    </dgm:pt>
    <dgm:pt modelId="{BA2B93A9-46E1-4809-8B57-0669160DFF04}" type="pres">
      <dgm:prSet presAssocID="{12BF4152-49AA-4490-BB60-3CB18A385530}" presName="level3hierChild" presStyleCnt="0"/>
      <dgm:spPr/>
    </dgm:pt>
    <dgm:pt modelId="{6AF2C63E-384A-41B2-B85F-50A65007CD87}" type="pres">
      <dgm:prSet presAssocID="{2A606126-F956-4D7C-A9BC-30DEE55FABAA}" presName="conn2-1" presStyleLbl="parChTrans1D3" presStyleIdx="2" presStyleCnt="9"/>
      <dgm:spPr/>
    </dgm:pt>
    <dgm:pt modelId="{AD53A607-6D64-4FC4-9ED2-BC08ACB00B99}" type="pres">
      <dgm:prSet presAssocID="{2A606126-F956-4D7C-A9BC-30DEE55FABAA}" presName="connTx" presStyleLbl="parChTrans1D3" presStyleIdx="2" presStyleCnt="9"/>
      <dgm:spPr/>
    </dgm:pt>
    <dgm:pt modelId="{371E7307-3363-4553-AC41-F7694FCBAB39}" type="pres">
      <dgm:prSet presAssocID="{F0F79648-6FFB-4D68-A439-EEB26201F36B}" presName="root2" presStyleCnt="0"/>
      <dgm:spPr/>
    </dgm:pt>
    <dgm:pt modelId="{7A9A0750-A2E1-4B61-9D6F-CDC9B34A6674}" type="pres">
      <dgm:prSet presAssocID="{F0F79648-6FFB-4D68-A439-EEB26201F36B}" presName="LevelTwoTextNode" presStyleLbl="node3" presStyleIdx="2" presStyleCnt="9">
        <dgm:presLayoutVars>
          <dgm:chPref val="3"/>
        </dgm:presLayoutVars>
      </dgm:prSet>
      <dgm:spPr/>
    </dgm:pt>
    <dgm:pt modelId="{E43C7974-445D-41B0-9518-88184A7FE126}" type="pres">
      <dgm:prSet presAssocID="{F0F79648-6FFB-4D68-A439-EEB26201F36B}" presName="level3hierChild" presStyleCnt="0"/>
      <dgm:spPr/>
    </dgm:pt>
    <dgm:pt modelId="{1BF18961-D51C-448A-AC93-47EA85117660}" type="pres">
      <dgm:prSet presAssocID="{44B4202F-DC1A-4FBB-A40E-4570D3E83B0F}" presName="conn2-1" presStyleLbl="parChTrans1D3" presStyleIdx="3" presStyleCnt="9"/>
      <dgm:spPr/>
    </dgm:pt>
    <dgm:pt modelId="{1EE8A598-EC48-4103-8056-1E57A0541B75}" type="pres">
      <dgm:prSet presAssocID="{44B4202F-DC1A-4FBB-A40E-4570D3E83B0F}" presName="connTx" presStyleLbl="parChTrans1D3" presStyleIdx="3" presStyleCnt="9"/>
      <dgm:spPr/>
    </dgm:pt>
    <dgm:pt modelId="{F252515C-8550-4415-B03D-0382DBDB12BC}" type="pres">
      <dgm:prSet presAssocID="{12DAA043-AAF1-4F56-93A3-BF1431B50773}" presName="root2" presStyleCnt="0"/>
      <dgm:spPr/>
    </dgm:pt>
    <dgm:pt modelId="{A0252964-CAB9-49FC-A4C6-073EF57B8183}" type="pres">
      <dgm:prSet presAssocID="{12DAA043-AAF1-4F56-93A3-BF1431B50773}" presName="LevelTwoTextNode" presStyleLbl="node3" presStyleIdx="3" presStyleCnt="9">
        <dgm:presLayoutVars>
          <dgm:chPref val="3"/>
        </dgm:presLayoutVars>
      </dgm:prSet>
      <dgm:spPr/>
    </dgm:pt>
    <dgm:pt modelId="{6ED0D678-7CC8-4EF6-A513-AB661707668C}" type="pres">
      <dgm:prSet presAssocID="{12DAA043-AAF1-4F56-93A3-BF1431B50773}" presName="level3hierChild" presStyleCnt="0"/>
      <dgm:spPr/>
    </dgm:pt>
    <dgm:pt modelId="{6AEF8D38-78E1-400E-8B2D-91D09C2D5743}" type="pres">
      <dgm:prSet presAssocID="{E70FA865-6E0D-4FB1-B858-D34FC9A86C1A}" presName="conn2-1" presStyleLbl="parChTrans1D3" presStyleIdx="4" presStyleCnt="9"/>
      <dgm:spPr/>
    </dgm:pt>
    <dgm:pt modelId="{9AE25F55-912D-4195-9ECC-572C4EFB0904}" type="pres">
      <dgm:prSet presAssocID="{E70FA865-6E0D-4FB1-B858-D34FC9A86C1A}" presName="connTx" presStyleLbl="parChTrans1D3" presStyleIdx="4" presStyleCnt="9"/>
      <dgm:spPr/>
    </dgm:pt>
    <dgm:pt modelId="{17E7EE00-E343-4CAD-896E-0BED5DF8EDF3}" type="pres">
      <dgm:prSet presAssocID="{02D1C11D-053D-46BD-87A2-059B51F21B75}" presName="root2" presStyleCnt="0"/>
      <dgm:spPr/>
    </dgm:pt>
    <dgm:pt modelId="{F730ED31-B559-4F2A-B69B-10F51E395353}" type="pres">
      <dgm:prSet presAssocID="{02D1C11D-053D-46BD-87A2-059B51F21B75}" presName="LevelTwoTextNode" presStyleLbl="node3" presStyleIdx="4" presStyleCnt="9">
        <dgm:presLayoutVars>
          <dgm:chPref val="3"/>
        </dgm:presLayoutVars>
      </dgm:prSet>
      <dgm:spPr/>
    </dgm:pt>
    <dgm:pt modelId="{34F1D2C3-C310-49F6-97E0-9B3305A9E3F0}" type="pres">
      <dgm:prSet presAssocID="{02D1C11D-053D-46BD-87A2-059B51F21B75}" presName="level3hierChild" presStyleCnt="0"/>
      <dgm:spPr/>
    </dgm:pt>
    <dgm:pt modelId="{8B6B523E-F3E5-4CA7-9438-1A342E7B2A8D}" type="pres">
      <dgm:prSet presAssocID="{DC0A464A-1BCF-40E5-91B5-71AA2FA33419}" presName="conn2-1" presStyleLbl="parChTrans1D3" presStyleIdx="5" presStyleCnt="9"/>
      <dgm:spPr/>
    </dgm:pt>
    <dgm:pt modelId="{F37043A2-21AD-4A31-81CD-F528E7018F1C}" type="pres">
      <dgm:prSet presAssocID="{DC0A464A-1BCF-40E5-91B5-71AA2FA33419}" presName="connTx" presStyleLbl="parChTrans1D3" presStyleIdx="5" presStyleCnt="9"/>
      <dgm:spPr/>
    </dgm:pt>
    <dgm:pt modelId="{3EDBB656-844F-445F-8D0B-FB24C75BBF63}" type="pres">
      <dgm:prSet presAssocID="{77FFDA51-5A1B-4876-9410-288CB5796EB5}" presName="root2" presStyleCnt="0"/>
      <dgm:spPr/>
    </dgm:pt>
    <dgm:pt modelId="{756854FA-F086-42BD-A125-EC9F1B4A5B73}" type="pres">
      <dgm:prSet presAssocID="{77FFDA51-5A1B-4876-9410-288CB5796EB5}" presName="LevelTwoTextNode" presStyleLbl="node3" presStyleIdx="5" presStyleCnt="9">
        <dgm:presLayoutVars>
          <dgm:chPref val="3"/>
        </dgm:presLayoutVars>
      </dgm:prSet>
      <dgm:spPr/>
    </dgm:pt>
    <dgm:pt modelId="{2AD8F082-5140-448C-93CD-64586067C8ED}" type="pres">
      <dgm:prSet presAssocID="{77FFDA51-5A1B-4876-9410-288CB5796EB5}" presName="level3hierChild" presStyleCnt="0"/>
      <dgm:spPr/>
    </dgm:pt>
    <dgm:pt modelId="{3E95408B-0837-479C-8F1E-AF271D8B609E}" type="pres">
      <dgm:prSet presAssocID="{EE4C6A3D-9461-485D-A262-02F658A202EA}" presName="conn2-1" presStyleLbl="parChTrans1D3" presStyleIdx="6" presStyleCnt="9"/>
      <dgm:spPr/>
    </dgm:pt>
    <dgm:pt modelId="{3DA42E35-CCB2-475E-95EB-27F5116FAD39}" type="pres">
      <dgm:prSet presAssocID="{EE4C6A3D-9461-485D-A262-02F658A202EA}" presName="connTx" presStyleLbl="parChTrans1D3" presStyleIdx="6" presStyleCnt="9"/>
      <dgm:spPr/>
    </dgm:pt>
    <dgm:pt modelId="{675DCD5F-8BFE-4672-BCD6-CAE67CF433EF}" type="pres">
      <dgm:prSet presAssocID="{9855DCF9-9259-4E94-BB64-2003DD87EA29}" presName="root2" presStyleCnt="0"/>
      <dgm:spPr/>
    </dgm:pt>
    <dgm:pt modelId="{DAA87430-BB61-4F33-8CE1-CF6E76B200B0}" type="pres">
      <dgm:prSet presAssocID="{9855DCF9-9259-4E94-BB64-2003DD87EA29}" presName="LevelTwoTextNode" presStyleLbl="node3" presStyleIdx="6" presStyleCnt="9">
        <dgm:presLayoutVars>
          <dgm:chPref val="3"/>
        </dgm:presLayoutVars>
      </dgm:prSet>
      <dgm:spPr/>
    </dgm:pt>
    <dgm:pt modelId="{B116D90A-8BD7-4BB3-B592-F08600157D69}" type="pres">
      <dgm:prSet presAssocID="{9855DCF9-9259-4E94-BB64-2003DD87EA29}" presName="level3hierChild" presStyleCnt="0"/>
      <dgm:spPr/>
    </dgm:pt>
    <dgm:pt modelId="{5875294A-045B-44E8-8F65-F6E6156E0466}" type="pres">
      <dgm:prSet presAssocID="{10DD6288-7AC4-4543-AB19-95BE0D8D1D40}" presName="conn2-1" presStyleLbl="parChTrans1D3" presStyleIdx="7" presStyleCnt="9"/>
      <dgm:spPr/>
    </dgm:pt>
    <dgm:pt modelId="{90883822-1941-42E6-A56A-6BFE6BFEF276}" type="pres">
      <dgm:prSet presAssocID="{10DD6288-7AC4-4543-AB19-95BE0D8D1D40}" presName="connTx" presStyleLbl="parChTrans1D3" presStyleIdx="7" presStyleCnt="9"/>
      <dgm:spPr/>
    </dgm:pt>
    <dgm:pt modelId="{7084E8AC-1776-4153-9577-E82B0A4F0876}" type="pres">
      <dgm:prSet presAssocID="{40B0106B-3D8F-41A6-8327-65379A3AB843}" presName="root2" presStyleCnt="0"/>
      <dgm:spPr/>
    </dgm:pt>
    <dgm:pt modelId="{AE6178DB-6BF9-4BA3-BA0E-4501972BB21F}" type="pres">
      <dgm:prSet presAssocID="{40B0106B-3D8F-41A6-8327-65379A3AB843}" presName="LevelTwoTextNode" presStyleLbl="node3" presStyleIdx="7" presStyleCnt="9">
        <dgm:presLayoutVars>
          <dgm:chPref val="3"/>
        </dgm:presLayoutVars>
      </dgm:prSet>
      <dgm:spPr/>
    </dgm:pt>
    <dgm:pt modelId="{C23A9C45-6957-41AB-BDB9-356C0CDD1273}" type="pres">
      <dgm:prSet presAssocID="{40B0106B-3D8F-41A6-8327-65379A3AB843}" presName="level3hierChild" presStyleCnt="0"/>
      <dgm:spPr/>
    </dgm:pt>
    <dgm:pt modelId="{D12ABB81-D33C-4CED-8EA2-AFC34662B84C}" type="pres">
      <dgm:prSet presAssocID="{0C8CA319-DF09-4BE3-BC02-8C35F56C2F57}" presName="conn2-1" presStyleLbl="parChTrans1D3" presStyleIdx="8" presStyleCnt="9"/>
      <dgm:spPr/>
    </dgm:pt>
    <dgm:pt modelId="{C3C57B39-D7D2-4D5E-B2EA-D9BEE6D5C5C4}" type="pres">
      <dgm:prSet presAssocID="{0C8CA319-DF09-4BE3-BC02-8C35F56C2F57}" presName="connTx" presStyleLbl="parChTrans1D3" presStyleIdx="8" presStyleCnt="9"/>
      <dgm:spPr/>
    </dgm:pt>
    <dgm:pt modelId="{99CA3994-4D01-4145-A219-12465BE093B0}" type="pres">
      <dgm:prSet presAssocID="{35E076A6-1B87-492E-ADD6-F3222CB6A5A7}" presName="root2" presStyleCnt="0"/>
      <dgm:spPr/>
    </dgm:pt>
    <dgm:pt modelId="{4D9E1069-08C2-4B32-A5BA-74F039698BC0}" type="pres">
      <dgm:prSet presAssocID="{35E076A6-1B87-492E-ADD6-F3222CB6A5A7}" presName="LevelTwoTextNode" presStyleLbl="node3" presStyleIdx="8" presStyleCnt="9">
        <dgm:presLayoutVars>
          <dgm:chPref val="3"/>
        </dgm:presLayoutVars>
      </dgm:prSet>
      <dgm:spPr/>
    </dgm:pt>
    <dgm:pt modelId="{75459D6F-2855-4DED-9BAB-FF31F956A522}" type="pres">
      <dgm:prSet presAssocID="{35E076A6-1B87-492E-ADD6-F3222CB6A5A7}" presName="level3hierChild" presStyleCnt="0"/>
      <dgm:spPr/>
    </dgm:pt>
  </dgm:ptLst>
  <dgm:cxnLst>
    <dgm:cxn modelId="{91466108-BCD7-4105-8EBE-CA75B2A674A4}" type="presOf" srcId="{EB5D3071-1230-4130-BDE6-9352FF29F427}" destId="{FADE9FCC-7C7A-42BA-AF24-D73D08014F84}" srcOrd="1" destOrd="0" presId="urn:microsoft.com/office/officeart/2008/layout/HorizontalMultiLevelHierarchy"/>
    <dgm:cxn modelId="{65A4F80B-1987-4D4C-A0DC-D7E0B534F539}" type="presOf" srcId="{E865A9B1-C892-4813-BFAD-611C35165DC9}" destId="{8BA2FA3E-A650-45BB-97FF-744709D8ECC7}" srcOrd="1" destOrd="0" presId="urn:microsoft.com/office/officeart/2008/layout/HorizontalMultiLevelHierarchy"/>
    <dgm:cxn modelId="{58C9050C-9BA3-4173-B820-683B7DC38E1E}" type="presOf" srcId="{40B0106B-3D8F-41A6-8327-65379A3AB843}" destId="{AE6178DB-6BF9-4BA3-BA0E-4501972BB21F}" srcOrd="0" destOrd="0" presId="urn:microsoft.com/office/officeart/2008/layout/HorizontalMultiLevelHierarchy"/>
    <dgm:cxn modelId="{69896C0D-6F59-4D83-B675-E49F09E1F5F2}" srcId="{878A0468-2486-493A-BC6B-63F31DF0D104}" destId="{A31A3632-EFF5-41D4-B29A-536F38987ED9}" srcOrd="3" destOrd="0" parTransId="{EB5D3071-1230-4130-BDE6-9352FF29F427}" sibTransId="{23432F6F-34E9-48FB-ABCE-A9121923FA1F}"/>
    <dgm:cxn modelId="{34E0700D-0048-4F2F-97B0-6A2A6FF76217}" type="presOf" srcId="{F0F79648-6FFB-4D68-A439-EEB26201F36B}" destId="{7A9A0750-A2E1-4B61-9D6F-CDC9B34A6674}" srcOrd="0" destOrd="0" presId="urn:microsoft.com/office/officeart/2008/layout/HorizontalMultiLevelHierarchy"/>
    <dgm:cxn modelId="{0EE5E50D-CA58-4818-93E0-46175C0E4662}" type="presOf" srcId="{60E5620D-E86E-4741-A0BF-7FB7C744EAB7}" destId="{98C28FCC-77DA-4A64-952D-B28F40F4D8DD}" srcOrd="0" destOrd="0" presId="urn:microsoft.com/office/officeart/2008/layout/HorizontalMultiLevelHierarchy"/>
    <dgm:cxn modelId="{B310A310-0449-451D-9059-005E0129F75E}" srcId="{E8FCE81A-6C48-4848-B3D1-5EF660C02480}" destId="{878A0468-2486-493A-BC6B-63F31DF0D104}" srcOrd="0" destOrd="0" parTransId="{7F0E7618-14E7-4062-A49B-10A397E46C22}" sibTransId="{0EBE8D20-305D-4B34-B9CA-A41FA2091E83}"/>
    <dgm:cxn modelId="{62E8ED11-C238-4ED8-9EE2-7C2C86095918}" type="presOf" srcId="{3DBCC9D0-233B-454B-A636-E8FA9F6A993F}" destId="{E784E132-073B-4573-BDFC-D362F2FAB634}" srcOrd="0" destOrd="0" presId="urn:microsoft.com/office/officeart/2008/layout/HorizontalMultiLevelHierarchy"/>
    <dgm:cxn modelId="{243C6B16-3DE0-40A5-9C29-671C732DBF0E}" type="presOf" srcId="{02D1C11D-053D-46BD-87A2-059B51F21B75}" destId="{F730ED31-B559-4F2A-B69B-10F51E395353}" srcOrd="0" destOrd="0" presId="urn:microsoft.com/office/officeart/2008/layout/HorizontalMultiLevelHierarchy"/>
    <dgm:cxn modelId="{3C238217-11EC-4C48-80DE-EB8D71ADBBEE}" type="presOf" srcId="{10DD6288-7AC4-4543-AB19-95BE0D8D1D40}" destId="{5875294A-045B-44E8-8F65-F6E6156E0466}" srcOrd="0" destOrd="0" presId="urn:microsoft.com/office/officeart/2008/layout/HorizontalMultiLevelHierarchy"/>
    <dgm:cxn modelId="{C4F93B18-7193-4FB9-B4B0-EE70E067E115}" type="presOf" srcId="{0E59F677-8EA9-498D-BCF1-E61F4ACE5116}" destId="{D215754D-70AD-4B74-B622-DBCB2BB7BF61}" srcOrd="1" destOrd="0" presId="urn:microsoft.com/office/officeart/2008/layout/HorizontalMultiLevelHierarchy"/>
    <dgm:cxn modelId="{74328A18-94F0-480D-B1D0-64013B0E38C2}" type="presOf" srcId="{0E59F677-8EA9-498D-BCF1-E61F4ACE5116}" destId="{8FBC2EF3-8A1B-4FCB-AFED-DF4E7571BE9B}" srcOrd="0" destOrd="0" presId="urn:microsoft.com/office/officeart/2008/layout/HorizontalMultiLevelHierarchy"/>
    <dgm:cxn modelId="{55025719-9D20-4886-9C3E-BDE2932BA5A0}" type="presOf" srcId="{CD23FD17-BA28-4136-ACFC-B52E22059624}" destId="{76264389-9C8E-4002-A8F5-42CC134721E5}" srcOrd="0" destOrd="0" presId="urn:microsoft.com/office/officeart/2008/layout/HorizontalMultiLevelHierarchy"/>
    <dgm:cxn modelId="{F2755B1C-4182-4CA5-9A3C-4AA2F34EB493}" type="presOf" srcId="{12DAA043-AAF1-4F56-93A3-BF1431B50773}" destId="{A0252964-CAB9-49FC-A4C6-073EF57B8183}" srcOrd="0" destOrd="0" presId="urn:microsoft.com/office/officeart/2008/layout/HorizontalMultiLevelHierarchy"/>
    <dgm:cxn modelId="{479FB71E-1EB9-4BC7-A0F6-DCD664DCFE35}" type="presOf" srcId="{6B34FB6B-9C19-4F44-9591-9C1DE037BB3B}" destId="{187B869D-955E-4B5D-B5CE-8468B7ED2483}" srcOrd="1" destOrd="0" presId="urn:microsoft.com/office/officeart/2008/layout/HorizontalMultiLevelHierarchy"/>
    <dgm:cxn modelId="{06D76E28-DAF5-4E6E-8B95-0E57FF249394}" type="presOf" srcId="{10DD6288-7AC4-4543-AB19-95BE0D8D1D40}" destId="{90883822-1941-42E6-A56A-6BFE6BFEF276}" srcOrd="1" destOrd="0" presId="urn:microsoft.com/office/officeart/2008/layout/HorizontalMultiLevelHierarchy"/>
    <dgm:cxn modelId="{075B9528-936A-4C8E-BC2E-1134F177F7FE}" type="presOf" srcId="{7FCD2588-51D1-44C5-B03B-CA695A178EF5}" destId="{F1315FD4-7D4C-4D7E-981E-C173D19A6A48}" srcOrd="1" destOrd="0" presId="urn:microsoft.com/office/officeart/2008/layout/HorizontalMultiLevelHierarchy"/>
    <dgm:cxn modelId="{1CA79D2D-F9E5-4047-A5C0-688D0B8BF81F}" type="presOf" srcId="{9F3F3B6D-A898-442F-9067-DB09A5753732}" destId="{41753667-69C0-4B84-8E04-FFF8F258FF01}" srcOrd="0" destOrd="0" presId="urn:microsoft.com/office/officeart/2008/layout/HorizontalMultiLevelHierarchy"/>
    <dgm:cxn modelId="{3467042E-B400-42DF-B847-D2B18C51B4D9}" type="presOf" srcId="{881EC245-A1C0-443C-9DFF-BED119E6A1FB}" destId="{0CA06CD1-7673-48BC-842D-2F10DF608300}" srcOrd="0" destOrd="0" presId="urn:microsoft.com/office/officeart/2008/layout/HorizontalMultiLevelHierarchy"/>
    <dgm:cxn modelId="{D830B62F-EADD-4D5B-B5C2-3F909DF2CC6F}" type="presOf" srcId="{AEBDB595-2E5E-4130-8BB8-B757356889E5}" destId="{A9CE4D61-8170-46E4-9B0B-FDA403AC8DD9}" srcOrd="0" destOrd="0" presId="urn:microsoft.com/office/officeart/2008/layout/HorizontalMultiLevelHierarchy"/>
    <dgm:cxn modelId="{D35E5C30-7530-40C6-8F1C-BAE100BE48F8}" srcId="{E8FCE81A-6C48-4848-B3D1-5EF660C02480}" destId="{40B0106B-3D8F-41A6-8327-65379A3AB843}" srcOrd="7" destOrd="0" parTransId="{10DD6288-7AC4-4543-AB19-95BE0D8D1D40}" sibTransId="{222BAD5B-D974-42DC-BEBD-C06DF9B4BAAF}"/>
    <dgm:cxn modelId="{83F5AE30-A8F0-4EC1-9634-7962EC63077B}" type="presOf" srcId="{9855DCF9-9259-4E94-BB64-2003DD87EA29}" destId="{DAA87430-BB61-4F33-8CE1-CF6E76B200B0}" srcOrd="0" destOrd="0" presId="urn:microsoft.com/office/officeart/2008/layout/HorizontalMultiLevelHierarchy"/>
    <dgm:cxn modelId="{4D2A8231-0F13-48E2-8277-FF73D7312608}" type="presOf" srcId="{7F0E7618-14E7-4062-A49B-10A397E46C22}" destId="{0B9579F9-7BC1-45FC-9862-286F9576805B}" srcOrd="0" destOrd="0" presId="urn:microsoft.com/office/officeart/2008/layout/HorizontalMultiLevelHierarchy"/>
    <dgm:cxn modelId="{EADBE833-2C58-4B7C-A828-FACC93EF5F50}" type="presOf" srcId="{A25375F9-F8CC-43D7-B46D-7A825D953EF1}" destId="{60289254-45EF-428E-AA29-3D5E90205CA5}" srcOrd="1" destOrd="0" presId="urn:microsoft.com/office/officeart/2008/layout/HorizontalMultiLevelHierarchy"/>
    <dgm:cxn modelId="{7A884535-F1B9-45B9-97C4-B8BDB25F9C04}" srcId="{881EC245-A1C0-443C-9DFF-BED119E6A1FB}" destId="{AF45137D-364B-4A6C-AAFD-C2A93C60DE8A}" srcOrd="0" destOrd="0" parTransId="{A25375F9-F8CC-43D7-B46D-7A825D953EF1}" sibTransId="{9435EBD0-4D89-40E1-8E0A-04E2AC628E73}"/>
    <dgm:cxn modelId="{E41F2A3B-A49B-4955-911C-8A404165A0EE}" srcId="{9F3F3B6D-A898-442F-9067-DB09A5753732}" destId="{3A27D228-3D2B-4EA5-BE2B-1219E5052A81}" srcOrd="0" destOrd="0" parTransId="{60E5620D-E86E-4741-A0BF-7FB7C744EAB7}" sibTransId="{E5184AA0-8498-4170-B537-5DF1B8062A31}"/>
    <dgm:cxn modelId="{709F793C-2DD4-43A1-AB16-F2F8C2A0A227}" type="presOf" srcId="{CD23FD17-BA28-4136-ACFC-B52E22059624}" destId="{1133513D-30A5-4EDD-A008-9ACFCA318AF6}" srcOrd="1" destOrd="0" presId="urn:microsoft.com/office/officeart/2008/layout/HorizontalMultiLevelHierarchy"/>
    <dgm:cxn modelId="{1C364D48-30AE-481E-8CDA-7CFF104F7A2D}" type="presOf" srcId="{EE4C6A3D-9461-485D-A262-02F658A202EA}" destId="{3E95408B-0837-479C-8F1E-AF271D8B609E}" srcOrd="0" destOrd="0" presId="urn:microsoft.com/office/officeart/2008/layout/HorizontalMultiLevelHierarchy"/>
    <dgm:cxn modelId="{A4D44D49-9215-4B0F-9A01-9B110052B779}" type="presOf" srcId="{A31A3632-EFF5-41D4-B29A-536F38987ED9}" destId="{59083D24-019B-4DC7-BFE4-4438930C4757}" srcOrd="0" destOrd="0" presId="urn:microsoft.com/office/officeart/2008/layout/HorizontalMultiLevelHierarchy"/>
    <dgm:cxn modelId="{5AFF0D4A-1465-4E80-AF82-581DC8155B3A}" srcId="{881EC245-A1C0-443C-9DFF-BED119E6A1FB}" destId="{80AB65C1-CD79-4385-87E4-E1E6F79B8571}" srcOrd="1" destOrd="0" parTransId="{6B34FB6B-9C19-4F44-9591-9C1DE037BB3B}" sibTransId="{D2F15C90-1415-4D0B-BE91-A5C1141E3C2C}"/>
    <dgm:cxn modelId="{DE0D0050-837D-454D-8484-F5053D76D1A6}" type="presOf" srcId="{0C8CA319-DF09-4BE3-BC02-8C35F56C2F57}" destId="{C3C57B39-D7D2-4D5E-B2EA-D9BEE6D5C5C4}" srcOrd="1" destOrd="0" presId="urn:microsoft.com/office/officeart/2008/layout/HorizontalMultiLevelHierarchy"/>
    <dgm:cxn modelId="{9EFF9E56-28D5-4F81-B231-B1541C929B39}" type="presOf" srcId="{46081AA9-E1A9-4EB8-BF7F-063C877623EC}" destId="{A7BF2110-4CEF-4CBD-B765-9D9973EE53E2}" srcOrd="0" destOrd="0" presId="urn:microsoft.com/office/officeart/2008/layout/HorizontalMultiLevelHierarchy"/>
    <dgm:cxn modelId="{DC26D656-6C4F-4895-B510-3CBEF2CDFBB5}" type="presOf" srcId="{E865A9B1-C892-4813-BFAD-611C35165DC9}" destId="{D2BA087E-13F1-4524-ABC9-D2F10759331C}" srcOrd="0" destOrd="0" presId="urn:microsoft.com/office/officeart/2008/layout/HorizontalMultiLevelHierarchy"/>
    <dgm:cxn modelId="{087F4E58-6842-46BC-BFEE-0B17E16000C5}" type="presOf" srcId="{AF45137D-364B-4A6C-AAFD-C2A93C60DE8A}" destId="{BDA25DF2-C11D-49B5-BD02-CEA92DE50923}" srcOrd="0" destOrd="0" presId="urn:microsoft.com/office/officeart/2008/layout/HorizontalMultiLevelHierarchy"/>
    <dgm:cxn modelId="{877AF45B-EA28-4654-8286-0DB76D4093D3}" srcId="{825D8DA2-4201-4F19-9D0B-8922D4D3DAEF}" destId="{9F3F3B6D-A898-442F-9067-DB09A5753732}" srcOrd="0" destOrd="0" parTransId="{F85A226B-1824-4E34-AAB1-DFD871B30CFD}" sibTransId="{0CCB775A-139E-49F1-8773-05E0BF52CC1F}"/>
    <dgm:cxn modelId="{48A0B05D-D0AD-4653-A6A3-03DDDFA4C0CD}" type="presOf" srcId="{3DBCC9D0-233B-454B-A636-E8FA9F6A993F}" destId="{AE752974-F47C-406F-84AF-BE4327B100DC}" srcOrd="1" destOrd="0" presId="urn:microsoft.com/office/officeart/2008/layout/HorizontalMultiLevelHierarchy"/>
    <dgm:cxn modelId="{2C4EC75D-882A-4A64-9F73-28A0DE1A31A1}" type="presOf" srcId="{49C6F1D2-F996-4FFC-BF12-9BFA0420CC1F}" destId="{E63543A4-857E-418F-BDA6-DF66B3DCA23E}" srcOrd="0" destOrd="0" presId="urn:microsoft.com/office/officeart/2008/layout/HorizontalMultiLevelHierarchy"/>
    <dgm:cxn modelId="{74E5B95E-3242-4A4D-A629-9F76B4DF53CA}" srcId="{E8FCE81A-6C48-4848-B3D1-5EF660C02480}" destId="{9855DCF9-9259-4E94-BB64-2003DD87EA29}" srcOrd="6" destOrd="0" parTransId="{EE4C6A3D-9461-485D-A262-02F658A202EA}" sibTransId="{F89E3972-9637-4ABC-A84C-6B306C080C16}"/>
    <dgm:cxn modelId="{16C79566-32F3-4F9D-8F13-A4FD1B561E7C}" type="presOf" srcId="{878A0468-2486-493A-BC6B-63F31DF0D104}" destId="{6B703F83-BA14-4772-B20E-E9265560CA9E}" srcOrd="0" destOrd="0" presId="urn:microsoft.com/office/officeart/2008/layout/HorizontalMultiLevelHierarchy"/>
    <dgm:cxn modelId="{3FAEB166-AB2B-4955-980D-B468DC8E70C1}" type="presOf" srcId="{44B4202F-DC1A-4FBB-A40E-4570D3E83B0F}" destId="{1EE8A598-EC48-4103-8056-1E57A0541B75}" srcOrd="1" destOrd="0" presId="urn:microsoft.com/office/officeart/2008/layout/HorizontalMultiLevelHierarchy"/>
    <dgm:cxn modelId="{7F515D69-DFDE-468D-BACB-63BCD4F52580}" type="presOf" srcId="{89E11A2B-BFAD-440F-A44C-A58CA94BDB24}" destId="{866ED792-5C9D-4209-898B-34F990471F8D}" srcOrd="1" destOrd="0" presId="urn:microsoft.com/office/officeart/2008/layout/HorizontalMultiLevelHierarchy"/>
    <dgm:cxn modelId="{765D786B-DA62-4AFE-912B-B79D0125F854}" type="presOf" srcId="{0C8CA319-DF09-4BE3-BC02-8C35F56C2F57}" destId="{D12ABB81-D33C-4CED-8EA2-AFC34662B84C}" srcOrd="0" destOrd="0" presId="urn:microsoft.com/office/officeart/2008/layout/HorizontalMultiLevelHierarchy"/>
    <dgm:cxn modelId="{A676BB71-B92B-4DBD-A5CB-FAEFBAF99371}" type="presOf" srcId="{89E11A2B-BFAD-440F-A44C-A58CA94BDB24}" destId="{26ECC4C9-6711-4C85-BE58-97CC241CF04A}" srcOrd="0" destOrd="0" presId="urn:microsoft.com/office/officeart/2008/layout/HorizontalMultiLevelHierarchy"/>
    <dgm:cxn modelId="{38EB8C77-F846-49CC-B345-15BAEB27EC04}" type="presOf" srcId="{49C6F1D2-F996-4FFC-BF12-9BFA0420CC1F}" destId="{BBE50DA5-54B4-4239-91E4-E7102A5A23ED}" srcOrd="1" destOrd="0" presId="urn:microsoft.com/office/officeart/2008/layout/HorizontalMultiLevelHierarchy"/>
    <dgm:cxn modelId="{69C3F679-346A-4746-897D-456AB9BE17B1}" type="presOf" srcId="{E8FCE81A-6C48-4848-B3D1-5EF660C02480}" destId="{5BAEB226-059D-4B3B-94CC-F766B0D2208F}" srcOrd="0" destOrd="0" presId="urn:microsoft.com/office/officeart/2008/layout/HorizontalMultiLevelHierarchy"/>
    <dgm:cxn modelId="{FF5EF57A-554F-4F20-92A5-E9D312E9AED3}" type="presOf" srcId="{EB5D3071-1230-4130-BDE6-9352FF29F427}" destId="{A38CBE65-732A-4240-BBF5-6BB5A4BA94C6}" srcOrd="0" destOrd="0" presId="urn:microsoft.com/office/officeart/2008/layout/HorizontalMultiLevelHierarchy"/>
    <dgm:cxn modelId="{C0C8677C-16FC-4F10-9DE6-F7B8A71650EA}" srcId="{878A0468-2486-493A-BC6B-63F31DF0D104}" destId="{7B2AEF02-4DCC-486E-93E4-D5F0A8F17675}" srcOrd="4" destOrd="0" parTransId="{0E59F677-8EA9-498D-BCF1-E61F4ACE5116}" sibTransId="{46BA9F3C-E6BA-44E4-9D24-21677FBD9819}"/>
    <dgm:cxn modelId="{2B41CD81-4856-40EA-8DB4-7529A61B65D1}" srcId="{9F3F3B6D-A898-442F-9067-DB09A5753732}" destId="{118155F5-9968-4043-B618-4EB76D5740B3}" srcOrd="2" destOrd="0" parTransId="{CD23FD17-BA28-4136-ACFC-B52E22059624}" sibTransId="{23A185D3-421A-4378-A329-62916B8CE15A}"/>
    <dgm:cxn modelId="{0CD5C282-1607-41CD-BC24-C54BC73FD20D}" srcId="{E8FCE81A-6C48-4848-B3D1-5EF660C02480}" destId="{77FFDA51-5A1B-4876-9410-288CB5796EB5}" srcOrd="5" destOrd="0" parTransId="{DC0A464A-1BCF-40E5-91B5-71AA2FA33419}" sibTransId="{E7BA57E8-B645-4BA3-89E0-944B667BCA57}"/>
    <dgm:cxn modelId="{A7192E83-D479-4A3F-9B9C-A18ED3BCAF51}" srcId="{E8FCE81A-6C48-4848-B3D1-5EF660C02480}" destId="{12BF4152-49AA-4490-BB60-3CB18A385530}" srcOrd="1" destOrd="0" parTransId="{7FCD2588-51D1-44C5-B03B-CA695A178EF5}" sibTransId="{B0E5E2C6-B3DB-4176-8215-24510239AA45}"/>
    <dgm:cxn modelId="{BE685483-EA26-4AC3-8519-332D4CDB54F9}" type="presOf" srcId="{AEBDB595-2E5E-4130-8BB8-B757356889E5}" destId="{D80AEF66-71D0-4055-AEBF-DC7A0315CA9A}" srcOrd="1" destOrd="0" presId="urn:microsoft.com/office/officeart/2008/layout/HorizontalMultiLevelHierarchy"/>
    <dgm:cxn modelId="{1320FD84-768C-4109-A9C0-88520CBFD36A}" type="presOf" srcId="{7F0E7618-14E7-4062-A49B-10A397E46C22}" destId="{1EC7E92D-C521-4FE7-9AF0-F2FCBF914E19}" srcOrd="1" destOrd="0" presId="urn:microsoft.com/office/officeart/2008/layout/HorizontalMultiLevelHierarchy"/>
    <dgm:cxn modelId="{1DCF2785-6311-46F7-8485-E456747022AC}" type="presOf" srcId="{7FCD2588-51D1-44C5-B03B-CA695A178EF5}" destId="{8C4C4900-00B7-4E57-9990-E0393E4EF8CF}" srcOrd="0" destOrd="0" presId="urn:microsoft.com/office/officeart/2008/layout/HorizontalMultiLevelHierarchy"/>
    <dgm:cxn modelId="{5C27F292-6E45-41BF-9C06-BAA835FDB965}" type="presOf" srcId="{2A606126-F956-4D7C-A9BC-30DEE55FABAA}" destId="{6AF2C63E-384A-41B2-B85F-50A65007CD87}" srcOrd="0" destOrd="0" presId="urn:microsoft.com/office/officeart/2008/layout/HorizontalMultiLevelHierarchy"/>
    <dgm:cxn modelId="{18BEB09B-DC2E-412B-9CE4-D04CAB93F070}" srcId="{E8FCE81A-6C48-4848-B3D1-5EF660C02480}" destId="{F0F79648-6FFB-4D68-A439-EEB26201F36B}" srcOrd="2" destOrd="0" parTransId="{2A606126-F956-4D7C-A9BC-30DEE55FABAA}" sibTransId="{22D6087D-248B-4E3D-8378-628E5A36534B}"/>
    <dgm:cxn modelId="{9BEFAF9E-008A-434C-B2C6-1667B92EC3F6}" srcId="{878A0468-2486-493A-BC6B-63F31DF0D104}" destId="{E8F95E7E-16BC-4855-A23E-728A843695B9}" srcOrd="2" destOrd="0" parTransId="{AEBDB595-2E5E-4130-8BB8-B757356889E5}" sibTransId="{BCD8570A-3EBB-423D-9ED2-A52DB3A25392}"/>
    <dgm:cxn modelId="{5F362DA0-2E70-440C-802A-4305D6B59A7D}" type="presOf" srcId="{8158C3F9-D28E-4BA3-848A-DF76C7FDF928}" destId="{8FB36404-3FED-440B-822B-2914AE91D6D7}" srcOrd="0" destOrd="0" presId="urn:microsoft.com/office/officeart/2008/layout/HorizontalMultiLevelHierarchy"/>
    <dgm:cxn modelId="{8DBA67AE-BDFD-4587-B08B-8C87DECD8B87}" type="presOf" srcId="{2A606126-F956-4D7C-A9BC-30DEE55FABAA}" destId="{AD53A607-6D64-4FC4-9ED2-BC08ACB00B99}" srcOrd="1" destOrd="0" presId="urn:microsoft.com/office/officeart/2008/layout/HorizontalMultiLevelHierarchy"/>
    <dgm:cxn modelId="{21A322B0-CB32-46C4-9157-E5E9DF8570F0}" srcId="{878A0468-2486-493A-BC6B-63F31DF0D104}" destId="{881EC245-A1C0-443C-9DFF-BED119E6A1FB}" srcOrd="1" destOrd="0" parTransId="{3FE913DD-49E8-49CB-9CFC-BA64AFEC068E}" sibTransId="{FFEDBAB1-216F-4515-B508-1ADC1EF5948F}"/>
    <dgm:cxn modelId="{9A55F1B1-0C88-4553-B12F-0DBDB060B662}" type="presOf" srcId="{12BF4152-49AA-4490-BB60-3CB18A385530}" destId="{A176C5E9-D472-4919-84F5-77DD14432946}" srcOrd="0" destOrd="0" presId="urn:microsoft.com/office/officeart/2008/layout/HorizontalMultiLevelHierarchy"/>
    <dgm:cxn modelId="{06D38CB3-F974-4F35-90B0-32481EDFDCD3}" type="presOf" srcId="{44B4202F-DC1A-4FBB-A40E-4570D3E83B0F}" destId="{1BF18961-D51C-448A-AC93-47EA85117660}" srcOrd="0" destOrd="0" presId="urn:microsoft.com/office/officeart/2008/layout/HorizontalMultiLevelHierarchy"/>
    <dgm:cxn modelId="{F9736EB6-EAB5-4B88-A57A-D00D096F9A38}" type="presOf" srcId="{77FFDA51-5A1B-4876-9410-288CB5796EB5}" destId="{756854FA-F086-42BD-A125-EC9F1B4A5B73}" srcOrd="0" destOrd="0" presId="urn:microsoft.com/office/officeart/2008/layout/HorizontalMultiLevelHierarchy"/>
    <dgm:cxn modelId="{4E231CB7-E20A-4247-B1B1-632A9D616F1E}" type="presOf" srcId="{825D8DA2-4201-4F19-9D0B-8922D4D3DAEF}" destId="{861FE35A-26AD-45AF-8A91-6903915DE110}" srcOrd="0" destOrd="0" presId="urn:microsoft.com/office/officeart/2008/layout/HorizontalMultiLevelHierarchy"/>
    <dgm:cxn modelId="{057300B8-C161-47A4-9F79-99343C9696D1}" srcId="{9F3F3B6D-A898-442F-9067-DB09A5753732}" destId="{E8FCE81A-6C48-4848-B3D1-5EF660C02480}" srcOrd="3" destOrd="0" parTransId="{E865A9B1-C892-4813-BFAD-611C35165DC9}" sibTransId="{AC9F2312-3C0A-4DE0-B065-1DAB8501ABBC}"/>
    <dgm:cxn modelId="{377E97BA-6267-4188-AD11-6CA3E7F0D210}" srcId="{878A0468-2486-493A-BC6B-63F31DF0D104}" destId="{A4E78D4A-4A46-4C22-AF80-B4032CBF86DD}" srcOrd="0" destOrd="0" parTransId="{89E11A2B-BFAD-440F-A44C-A58CA94BDB24}" sibTransId="{061DD71E-E227-4DE1-9D1E-A2A681A4BE11}"/>
    <dgm:cxn modelId="{7993A8BE-E27E-486C-BA83-3711595E2FFF}" type="presOf" srcId="{EE4C6A3D-9461-485D-A262-02F658A202EA}" destId="{3DA42E35-CCB2-475E-95EB-27F5116FAD39}" srcOrd="1" destOrd="0" presId="urn:microsoft.com/office/officeart/2008/layout/HorizontalMultiLevelHierarchy"/>
    <dgm:cxn modelId="{7A149BC0-56CF-4533-86D3-3192F634C987}" type="presOf" srcId="{3FE913DD-49E8-49CB-9CFC-BA64AFEC068E}" destId="{468EBB54-CB0E-438A-A8BD-A90BC1160FE4}" srcOrd="1" destOrd="0" presId="urn:microsoft.com/office/officeart/2008/layout/HorizontalMultiLevelHierarchy"/>
    <dgm:cxn modelId="{701DD3C0-5A04-46C8-8344-1A2EA0CAA4BC}" type="presOf" srcId="{E8F95E7E-16BC-4855-A23E-728A843695B9}" destId="{22064441-1286-47FE-9414-9F9D79516210}" srcOrd="0" destOrd="0" presId="urn:microsoft.com/office/officeart/2008/layout/HorizontalMultiLevelHierarchy"/>
    <dgm:cxn modelId="{AE8896C1-FE9F-4C7B-9CBF-8F3381CC4BAD}" type="presOf" srcId="{E70FA865-6E0D-4FB1-B858-D34FC9A86C1A}" destId="{9AE25F55-912D-4195-9ECC-572C4EFB0904}" srcOrd="1" destOrd="0" presId="urn:microsoft.com/office/officeart/2008/layout/HorizontalMultiLevelHierarchy"/>
    <dgm:cxn modelId="{B9A37FC4-EDFF-4E63-B6A9-AA138B3E9A2B}" type="presOf" srcId="{118155F5-9968-4043-B618-4EB76D5740B3}" destId="{CCF8C224-7DBD-4329-BF55-EB8B542B5183}" srcOrd="0" destOrd="0" presId="urn:microsoft.com/office/officeart/2008/layout/HorizontalMultiLevelHierarchy"/>
    <dgm:cxn modelId="{961378C6-90A5-49AD-B1AB-A6EC04090E3F}" type="presOf" srcId="{DC0A464A-1BCF-40E5-91B5-71AA2FA33419}" destId="{F37043A2-21AD-4A31-81CD-F528E7018F1C}" srcOrd="1" destOrd="0" presId="urn:microsoft.com/office/officeart/2008/layout/HorizontalMultiLevelHierarchy"/>
    <dgm:cxn modelId="{2DFBB9C6-660D-4D99-96FE-3F76E9BA4AA4}" srcId="{9F3F3B6D-A898-442F-9067-DB09A5753732}" destId="{8158C3F9-D28E-4BA3-848A-DF76C7FDF928}" srcOrd="1" destOrd="0" parTransId="{49C6F1D2-F996-4FFC-BF12-9BFA0420CC1F}" sibTransId="{BF1054FA-F1E6-4D85-83C9-2CD21D344AB1}"/>
    <dgm:cxn modelId="{47FAB1C9-519C-42C1-9905-CF8FB20ECA5D}" type="presOf" srcId="{80AB65C1-CD79-4385-87E4-E1E6F79B8571}" destId="{D26DD454-CCA9-43FD-AC9E-D5AC9B78A5F3}" srcOrd="0" destOrd="0" presId="urn:microsoft.com/office/officeart/2008/layout/HorizontalMultiLevelHierarchy"/>
    <dgm:cxn modelId="{B18450CA-5D41-4791-B234-8826D97A849B}" type="presOf" srcId="{A4E78D4A-4A46-4C22-AF80-B4032CBF86DD}" destId="{B9834521-CEEC-4254-BFD8-7B583E380104}" srcOrd="0" destOrd="0" presId="urn:microsoft.com/office/officeart/2008/layout/HorizontalMultiLevelHierarchy"/>
    <dgm:cxn modelId="{88B5C7CB-44AF-4A00-B0A9-A6714CD51B03}" type="presOf" srcId="{6B34FB6B-9C19-4F44-9591-9C1DE037BB3B}" destId="{F64D28E8-2C0D-4EDB-AB6D-19F8B3E96E98}" srcOrd="0" destOrd="0" presId="urn:microsoft.com/office/officeart/2008/layout/HorizontalMultiLevelHierarchy"/>
    <dgm:cxn modelId="{D635DBCF-8031-42C7-82D4-648F8A29AE8B}" srcId="{AF45137D-364B-4A6C-AAFD-C2A93C60DE8A}" destId="{46081AA9-E1A9-4EB8-BF7F-063C877623EC}" srcOrd="0" destOrd="0" parTransId="{3DBCC9D0-233B-454B-A636-E8FA9F6A993F}" sibTransId="{74A8BFB3-F7DB-4DF5-AFF0-0215FC9EBAFC}"/>
    <dgm:cxn modelId="{ABDB7BD0-1E09-402E-8FF2-DE0CAE0B3EC6}" srcId="{E8FCE81A-6C48-4848-B3D1-5EF660C02480}" destId="{35E076A6-1B87-492E-ADD6-F3222CB6A5A7}" srcOrd="8" destOrd="0" parTransId="{0C8CA319-DF09-4BE3-BC02-8C35F56C2F57}" sibTransId="{9B113334-5950-4922-AD11-A7C749F85551}"/>
    <dgm:cxn modelId="{1B5D7FD0-4A42-4CEE-B1D1-FC07E166833D}" srcId="{E8FCE81A-6C48-4848-B3D1-5EF660C02480}" destId="{02D1C11D-053D-46BD-87A2-059B51F21B75}" srcOrd="4" destOrd="0" parTransId="{E70FA865-6E0D-4FB1-B858-D34FC9A86C1A}" sibTransId="{A3BD92E9-518D-48F6-B639-3DD692D0D417}"/>
    <dgm:cxn modelId="{C2D17DD3-D5CF-4347-BD03-054E1C1A830C}" type="presOf" srcId="{A25375F9-F8CC-43D7-B46D-7A825D953EF1}" destId="{B1BEEBB1-C01D-46AA-908F-F85D0173AC1C}" srcOrd="0" destOrd="0" presId="urn:microsoft.com/office/officeart/2008/layout/HorizontalMultiLevelHierarchy"/>
    <dgm:cxn modelId="{0AC1A6D4-B687-4393-BE5C-7F1A5F323AE2}" type="presOf" srcId="{60E5620D-E86E-4741-A0BF-7FB7C744EAB7}" destId="{03DE457B-5D7A-4885-BB2A-655078E300A4}" srcOrd="1" destOrd="0" presId="urn:microsoft.com/office/officeart/2008/layout/HorizontalMultiLevelHierarchy"/>
    <dgm:cxn modelId="{A199ACD5-4957-4735-910E-9A80334B8D06}" type="presOf" srcId="{DC0A464A-1BCF-40E5-91B5-71AA2FA33419}" destId="{8B6B523E-F3E5-4CA7-9438-1A342E7B2A8D}" srcOrd="0" destOrd="0" presId="urn:microsoft.com/office/officeart/2008/layout/HorizontalMultiLevelHierarchy"/>
    <dgm:cxn modelId="{F778B8D5-889F-48E7-9585-2DFA8157A971}" type="presOf" srcId="{35E076A6-1B87-492E-ADD6-F3222CB6A5A7}" destId="{4D9E1069-08C2-4B32-A5BA-74F039698BC0}" srcOrd="0" destOrd="0" presId="urn:microsoft.com/office/officeart/2008/layout/HorizontalMultiLevelHierarchy"/>
    <dgm:cxn modelId="{A944D5D9-DBEE-4D93-A1AD-7197D2C096CC}" srcId="{E8FCE81A-6C48-4848-B3D1-5EF660C02480}" destId="{12DAA043-AAF1-4F56-93A3-BF1431B50773}" srcOrd="3" destOrd="0" parTransId="{44B4202F-DC1A-4FBB-A40E-4570D3E83B0F}" sibTransId="{48145E98-9250-4FB9-B228-A5427621D0EE}"/>
    <dgm:cxn modelId="{598D38DE-40F8-44FC-A8FD-3973EF5A9DE7}" type="presOf" srcId="{E70FA865-6E0D-4FB1-B858-D34FC9A86C1A}" destId="{6AEF8D38-78E1-400E-8B2D-91D09C2D5743}" srcOrd="0" destOrd="0" presId="urn:microsoft.com/office/officeart/2008/layout/HorizontalMultiLevelHierarchy"/>
    <dgm:cxn modelId="{9760E6E1-DCA6-47B6-9817-6A24D22E18AF}" type="presOf" srcId="{3A27D228-3D2B-4EA5-BE2B-1219E5052A81}" destId="{D51B88AB-9C60-4021-AE77-3CD295FD04CB}" srcOrd="0" destOrd="0" presId="urn:microsoft.com/office/officeart/2008/layout/HorizontalMultiLevelHierarchy"/>
    <dgm:cxn modelId="{43746FE3-FF1B-4EBC-BA08-9F15996304FD}" type="presOf" srcId="{3FE913DD-49E8-49CB-9CFC-BA64AFEC068E}" destId="{9ECFA6AA-419D-4D96-BF05-96C4FD502ED3}" srcOrd="0" destOrd="0" presId="urn:microsoft.com/office/officeart/2008/layout/HorizontalMultiLevelHierarchy"/>
    <dgm:cxn modelId="{8FA722F8-B101-497E-A90B-BD400EC4E6F4}" type="presOf" srcId="{7B2AEF02-4DCC-486E-93E4-D5F0A8F17675}" destId="{E9F72541-C777-4929-92BC-70CE807E1CA7}" srcOrd="0" destOrd="0" presId="urn:microsoft.com/office/officeart/2008/layout/HorizontalMultiLevelHierarchy"/>
    <dgm:cxn modelId="{3C720C6C-E749-4616-B62D-DABA162D303D}" type="presParOf" srcId="{861FE35A-26AD-45AF-8A91-6903915DE110}" destId="{201FCE5F-8DE2-41CD-8E62-A32997999F23}" srcOrd="0" destOrd="0" presId="urn:microsoft.com/office/officeart/2008/layout/HorizontalMultiLevelHierarchy"/>
    <dgm:cxn modelId="{6C67C5F5-2BE4-4A0B-BFDB-265AD0E5B3D8}" type="presParOf" srcId="{201FCE5F-8DE2-41CD-8E62-A32997999F23}" destId="{41753667-69C0-4B84-8E04-FFF8F258FF01}" srcOrd="0" destOrd="0" presId="urn:microsoft.com/office/officeart/2008/layout/HorizontalMultiLevelHierarchy"/>
    <dgm:cxn modelId="{508193F2-5B69-44F5-BFC6-2176D894681F}" type="presParOf" srcId="{201FCE5F-8DE2-41CD-8E62-A32997999F23}" destId="{DF59844D-1241-4DBC-8D87-2B6E68AA99A9}" srcOrd="1" destOrd="0" presId="urn:microsoft.com/office/officeart/2008/layout/HorizontalMultiLevelHierarchy"/>
    <dgm:cxn modelId="{6086A5D4-AE76-44F3-9EF0-EFD5B408BA6E}" type="presParOf" srcId="{DF59844D-1241-4DBC-8D87-2B6E68AA99A9}" destId="{98C28FCC-77DA-4A64-952D-B28F40F4D8DD}" srcOrd="0" destOrd="0" presId="urn:microsoft.com/office/officeart/2008/layout/HorizontalMultiLevelHierarchy"/>
    <dgm:cxn modelId="{7D4E92B0-9556-4D4B-B825-BBC11AA73774}" type="presParOf" srcId="{98C28FCC-77DA-4A64-952D-B28F40F4D8DD}" destId="{03DE457B-5D7A-4885-BB2A-655078E300A4}" srcOrd="0" destOrd="0" presId="urn:microsoft.com/office/officeart/2008/layout/HorizontalMultiLevelHierarchy"/>
    <dgm:cxn modelId="{22EE20DD-0B1A-412F-8671-DEC2F8957F47}" type="presParOf" srcId="{DF59844D-1241-4DBC-8D87-2B6E68AA99A9}" destId="{0F559225-7CD6-4194-A2B5-F7686351A416}" srcOrd="1" destOrd="0" presId="urn:microsoft.com/office/officeart/2008/layout/HorizontalMultiLevelHierarchy"/>
    <dgm:cxn modelId="{0D83CA57-9499-42A9-9EDC-FAE2CEC95CCB}" type="presParOf" srcId="{0F559225-7CD6-4194-A2B5-F7686351A416}" destId="{D51B88AB-9C60-4021-AE77-3CD295FD04CB}" srcOrd="0" destOrd="0" presId="urn:microsoft.com/office/officeart/2008/layout/HorizontalMultiLevelHierarchy"/>
    <dgm:cxn modelId="{AE511C91-CEE1-4668-917A-DBB610A08FCE}" type="presParOf" srcId="{0F559225-7CD6-4194-A2B5-F7686351A416}" destId="{202C1FED-45A0-4CB1-9642-E63C4542004E}" srcOrd="1" destOrd="0" presId="urn:microsoft.com/office/officeart/2008/layout/HorizontalMultiLevelHierarchy"/>
    <dgm:cxn modelId="{37F2BF79-82C8-4544-BAE7-4FF279141CB4}" type="presParOf" srcId="{DF59844D-1241-4DBC-8D87-2B6E68AA99A9}" destId="{E63543A4-857E-418F-BDA6-DF66B3DCA23E}" srcOrd="2" destOrd="0" presId="urn:microsoft.com/office/officeart/2008/layout/HorizontalMultiLevelHierarchy"/>
    <dgm:cxn modelId="{63C9DACC-3D52-4997-A9CF-24E36F1A51C9}" type="presParOf" srcId="{E63543A4-857E-418F-BDA6-DF66B3DCA23E}" destId="{BBE50DA5-54B4-4239-91E4-E7102A5A23ED}" srcOrd="0" destOrd="0" presId="urn:microsoft.com/office/officeart/2008/layout/HorizontalMultiLevelHierarchy"/>
    <dgm:cxn modelId="{04BEDAB1-52C3-4442-A7EC-3684281BDD0D}" type="presParOf" srcId="{DF59844D-1241-4DBC-8D87-2B6E68AA99A9}" destId="{583F83BC-9F35-482A-83C4-47C9E73ED557}" srcOrd="3" destOrd="0" presId="urn:microsoft.com/office/officeart/2008/layout/HorizontalMultiLevelHierarchy"/>
    <dgm:cxn modelId="{B4982C69-0DF7-441B-8B8B-03790DC908D2}" type="presParOf" srcId="{583F83BC-9F35-482A-83C4-47C9E73ED557}" destId="{8FB36404-3FED-440B-822B-2914AE91D6D7}" srcOrd="0" destOrd="0" presId="urn:microsoft.com/office/officeart/2008/layout/HorizontalMultiLevelHierarchy"/>
    <dgm:cxn modelId="{AAA22843-B6DC-40FF-B4A7-A2D76AC23B2E}" type="presParOf" srcId="{583F83BC-9F35-482A-83C4-47C9E73ED557}" destId="{2F87D360-1276-4BCC-A264-47C211FD200A}" srcOrd="1" destOrd="0" presId="urn:microsoft.com/office/officeart/2008/layout/HorizontalMultiLevelHierarchy"/>
    <dgm:cxn modelId="{A016605A-B88B-4032-AB04-91C6B3A1E375}" type="presParOf" srcId="{DF59844D-1241-4DBC-8D87-2B6E68AA99A9}" destId="{76264389-9C8E-4002-A8F5-42CC134721E5}" srcOrd="4" destOrd="0" presId="urn:microsoft.com/office/officeart/2008/layout/HorizontalMultiLevelHierarchy"/>
    <dgm:cxn modelId="{B71A06CE-F267-4C2C-AEFD-585CCB6C18BC}" type="presParOf" srcId="{76264389-9C8E-4002-A8F5-42CC134721E5}" destId="{1133513D-30A5-4EDD-A008-9ACFCA318AF6}" srcOrd="0" destOrd="0" presId="urn:microsoft.com/office/officeart/2008/layout/HorizontalMultiLevelHierarchy"/>
    <dgm:cxn modelId="{EC590347-769D-4DE6-9432-ADA59390115A}" type="presParOf" srcId="{DF59844D-1241-4DBC-8D87-2B6E68AA99A9}" destId="{D3D43617-4F82-4A3A-B5B3-95F95ACC49DF}" srcOrd="5" destOrd="0" presId="urn:microsoft.com/office/officeart/2008/layout/HorizontalMultiLevelHierarchy"/>
    <dgm:cxn modelId="{7EE63C5B-5259-4A80-B6D7-A96FE96D3B75}" type="presParOf" srcId="{D3D43617-4F82-4A3A-B5B3-95F95ACC49DF}" destId="{CCF8C224-7DBD-4329-BF55-EB8B542B5183}" srcOrd="0" destOrd="0" presId="urn:microsoft.com/office/officeart/2008/layout/HorizontalMultiLevelHierarchy"/>
    <dgm:cxn modelId="{C9FC2CED-7CCA-46EC-8F2D-6AA817DD3E44}" type="presParOf" srcId="{D3D43617-4F82-4A3A-B5B3-95F95ACC49DF}" destId="{FED632FA-6802-4B8E-A7E7-45899501A451}" srcOrd="1" destOrd="0" presId="urn:microsoft.com/office/officeart/2008/layout/HorizontalMultiLevelHierarchy"/>
    <dgm:cxn modelId="{8E9B0992-714B-4F88-B7D0-CCF212676EC6}" type="presParOf" srcId="{DF59844D-1241-4DBC-8D87-2B6E68AA99A9}" destId="{D2BA087E-13F1-4524-ABC9-D2F10759331C}" srcOrd="6" destOrd="0" presId="urn:microsoft.com/office/officeart/2008/layout/HorizontalMultiLevelHierarchy"/>
    <dgm:cxn modelId="{D4407302-4BB1-48BB-8F11-5699021507A7}" type="presParOf" srcId="{D2BA087E-13F1-4524-ABC9-D2F10759331C}" destId="{8BA2FA3E-A650-45BB-97FF-744709D8ECC7}" srcOrd="0" destOrd="0" presId="urn:microsoft.com/office/officeart/2008/layout/HorizontalMultiLevelHierarchy"/>
    <dgm:cxn modelId="{2F1AAEC0-9D05-4C2F-926A-FCF17FB8562B}" type="presParOf" srcId="{DF59844D-1241-4DBC-8D87-2B6E68AA99A9}" destId="{CAAF1E2A-B01A-48FA-AF29-0115D54D9E48}" srcOrd="7" destOrd="0" presId="urn:microsoft.com/office/officeart/2008/layout/HorizontalMultiLevelHierarchy"/>
    <dgm:cxn modelId="{1843C000-C6E9-458B-86F7-49CEE8351969}" type="presParOf" srcId="{CAAF1E2A-B01A-48FA-AF29-0115D54D9E48}" destId="{5BAEB226-059D-4B3B-94CC-F766B0D2208F}" srcOrd="0" destOrd="0" presId="urn:microsoft.com/office/officeart/2008/layout/HorizontalMultiLevelHierarchy"/>
    <dgm:cxn modelId="{D23D486A-FCC2-4FF2-8330-E3F22B8A4E0E}" type="presParOf" srcId="{CAAF1E2A-B01A-48FA-AF29-0115D54D9E48}" destId="{D0926BC8-54B8-472A-B476-4AFCFE931D5C}" srcOrd="1" destOrd="0" presId="urn:microsoft.com/office/officeart/2008/layout/HorizontalMultiLevelHierarchy"/>
    <dgm:cxn modelId="{838D7D1B-4D00-40B6-BF3B-F3430A7E0166}" type="presParOf" srcId="{D0926BC8-54B8-472A-B476-4AFCFE931D5C}" destId="{0B9579F9-7BC1-45FC-9862-286F9576805B}" srcOrd="0" destOrd="0" presId="urn:microsoft.com/office/officeart/2008/layout/HorizontalMultiLevelHierarchy"/>
    <dgm:cxn modelId="{336016F8-F6DA-484D-BAE9-69485EC7EA10}" type="presParOf" srcId="{0B9579F9-7BC1-45FC-9862-286F9576805B}" destId="{1EC7E92D-C521-4FE7-9AF0-F2FCBF914E19}" srcOrd="0" destOrd="0" presId="urn:microsoft.com/office/officeart/2008/layout/HorizontalMultiLevelHierarchy"/>
    <dgm:cxn modelId="{948BF73D-3CAC-4243-925C-006469EDE7C0}" type="presParOf" srcId="{D0926BC8-54B8-472A-B476-4AFCFE931D5C}" destId="{1E51922A-3184-4823-9257-384C74550AEE}" srcOrd="1" destOrd="0" presId="urn:microsoft.com/office/officeart/2008/layout/HorizontalMultiLevelHierarchy"/>
    <dgm:cxn modelId="{58ECBD30-21BF-42A1-A204-E04C595D6333}" type="presParOf" srcId="{1E51922A-3184-4823-9257-384C74550AEE}" destId="{6B703F83-BA14-4772-B20E-E9265560CA9E}" srcOrd="0" destOrd="0" presId="urn:microsoft.com/office/officeart/2008/layout/HorizontalMultiLevelHierarchy"/>
    <dgm:cxn modelId="{DBDF966E-F795-4454-8FFF-7E80DA915BCD}" type="presParOf" srcId="{1E51922A-3184-4823-9257-384C74550AEE}" destId="{22AC2FCC-53BC-4BC0-B019-A4F18222BB31}" srcOrd="1" destOrd="0" presId="urn:microsoft.com/office/officeart/2008/layout/HorizontalMultiLevelHierarchy"/>
    <dgm:cxn modelId="{070EF15F-7859-4C39-B109-A5622D34168C}" type="presParOf" srcId="{22AC2FCC-53BC-4BC0-B019-A4F18222BB31}" destId="{26ECC4C9-6711-4C85-BE58-97CC241CF04A}" srcOrd="0" destOrd="0" presId="urn:microsoft.com/office/officeart/2008/layout/HorizontalMultiLevelHierarchy"/>
    <dgm:cxn modelId="{A9B47A70-EF71-478E-A795-BB42F69AFE1A}" type="presParOf" srcId="{26ECC4C9-6711-4C85-BE58-97CC241CF04A}" destId="{866ED792-5C9D-4209-898B-34F990471F8D}" srcOrd="0" destOrd="0" presId="urn:microsoft.com/office/officeart/2008/layout/HorizontalMultiLevelHierarchy"/>
    <dgm:cxn modelId="{AF053989-D579-416A-9DB3-C7A4D087D2C6}" type="presParOf" srcId="{22AC2FCC-53BC-4BC0-B019-A4F18222BB31}" destId="{8DCB2842-589B-4C8D-88C2-BEF9B49B03F0}" srcOrd="1" destOrd="0" presId="urn:microsoft.com/office/officeart/2008/layout/HorizontalMultiLevelHierarchy"/>
    <dgm:cxn modelId="{3C10387E-6EA2-4D91-AA05-ED05DF72DCFA}" type="presParOf" srcId="{8DCB2842-589B-4C8D-88C2-BEF9B49B03F0}" destId="{B9834521-CEEC-4254-BFD8-7B583E380104}" srcOrd="0" destOrd="0" presId="urn:microsoft.com/office/officeart/2008/layout/HorizontalMultiLevelHierarchy"/>
    <dgm:cxn modelId="{4BBC28DA-E05E-48DB-8513-A4213CCF95C5}" type="presParOf" srcId="{8DCB2842-589B-4C8D-88C2-BEF9B49B03F0}" destId="{3618CD69-8153-495E-81AE-42D96028DBA8}" srcOrd="1" destOrd="0" presId="urn:microsoft.com/office/officeart/2008/layout/HorizontalMultiLevelHierarchy"/>
    <dgm:cxn modelId="{42460170-28F9-42C9-9CEF-B3C521A69C59}" type="presParOf" srcId="{22AC2FCC-53BC-4BC0-B019-A4F18222BB31}" destId="{9ECFA6AA-419D-4D96-BF05-96C4FD502ED3}" srcOrd="2" destOrd="0" presId="urn:microsoft.com/office/officeart/2008/layout/HorizontalMultiLevelHierarchy"/>
    <dgm:cxn modelId="{D1DA2A60-8FEE-40AD-A05E-D64A50B1DBFF}" type="presParOf" srcId="{9ECFA6AA-419D-4D96-BF05-96C4FD502ED3}" destId="{468EBB54-CB0E-438A-A8BD-A90BC1160FE4}" srcOrd="0" destOrd="0" presId="urn:microsoft.com/office/officeart/2008/layout/HorizontalMultiLevelHierarchy"/>
    <dgm:cxn modelId="{351166D7-BA2B-40B7-B94A-39DB4E34A3DE}" type="presParOf" srcId="{22AC2FCC-53BC-4BC0-B019-A4F18222BB31}" destId="{EB3DEC21-2612-4787-B9F9-3DF0DB43EC7F}" srcOrd="3" destOrd="0" presId="urn:microsoft.com/office/officeart/2008/layout/HorizontalMultiLevelHierarchy"/>
    <dgm:cxn modelId="{0C7E99B7-67B6-4B6B-B724-3BC1C5D4E150}" type="presParOf" srcId="{EB3DEC21-2612-4787-B9F9-3DF0DB43EC7F}" destId="{0CA06CD1-7673-48BC-842D-2F10DF608300}" srcOrd="0" destOrd="0" presId="urn:microsoft.com/office/officeart/2008/layout/HorizontalMultiLevelHierarchy"/>
    <dgm:cxn modelId="{529CBCB0-D487-4AA1-9D30-DA0021777D7C}" type="presParOf" srcId="{EB3DEC21-2612-4787-B9F9-3DF0DB43EC7F}" destId="{359F8479-C9DE-46B1-8EFA-1B296F160C02}" srcOrd="1" destOrd="0" presId="urn:microsoft.com/office/officeart/2008/layout/HorizontalMultiLevelHierarchy"/>
    <dgm:cxn modelId="{82FC2591-CE52-41D2-ADB6-2AFA222EFA0A}" type="presParOf" srcId="{359F8479-C9DE-46B1-8EFA-1B296F160C02}" destId="{B1BEEBB1-C01D-46AA-908F-F85D0173AC1C}" srcOrd="0" destOrd="0" presId="urn:microsoft.com/office/officeart/2008/layout/HorizontalMultiLevelHierarchy"/>
    <dgm:cxn modelId="{584149E8-23E8-475F-92C3-E6D2B6B42F60}" type="presParOf" srcId="{B1BEEBB1-C01D-46AA-908F-F85D0173AC1C}" destId="{60289254-45EF-428E-AA29-3D5E90205CA5}" srcOrd="0" destOrd="0" presId="urn:microsoft.com/office/officeart/2008/layout/HorizontalMultiLevelHierarchy"/>
    <dgm:cxn modelId="{7BE100A8-A9AE-481D-B261-0B13C5DA973E}" type="presParOf" srcId="{359F8479-C9DE-46B1-8EFA-1B296F160C02}" destId="{A7241C6B-30E1-4F60-9D62-AF0A784A5985}" srcOrd="1" destOrd="0" presId="urn:microsoft.com/office/officeart/2008/layout/HorizontalMultiLevelHierarchy"/>
    <dgm:cxn modelId="{090DC59E-45B8-48AD-85C3-2C8B7040500E}" type="presParOf" srcId="{A7241C6B-30E1-4F60-9D62-AF0A784A5985}" destId="{BDA25DF2-C11D-49B5-BD02-CEA92DE50923}" srcOrd="0" destOrd="0" presId="urn:microsoft.com/office/officeart/2008/layout/HorizontalMultiLevelHierarchy"/>
    <dgm:cxn modelId="{097ABBA2-E249-4EE9-AB86-45E2794B744B}" type="presParOf" srcId="{A7241C6B-30E1-4F60-9D62-AF0A784A5985}" destId="{DA42F671-11F2-4E53-86E9-2B87F6C15EE3}" srcOrd="1" destOrd="0" presId="urn:microsoft.com/office/officeart/2008/layout/HorizontalMultiLevelHierarchy"/>
    <dgm:cxn modelId="{E33251E4-DDA0-4F8F-9F9C-F4E0B7410F44}" type="presParOf" srcId="{DA42F671-11F2-4E53-86E9-2B87F6C15EE3}" destId="{E784E132-073B-4573-BDFC-D362F2FAB634}" srcOrd="0" destOrd="0" presId="urn:microsoft.com/office/officeart/2008/layout/HorizontalMultiLevelHierarchy"/>
    <dgm:cxn modelId="{B4C52434-D0B5-4B4C-9ED5-945E23FAEC7F}" type="presParOf" srcId="{E784E132-073B-4573-BDFC-D362F2FAB634}" destId="{AE752974-F47C-406F-84AF-BE4327B100DC}" srcOrd="0" destOrd="0" presId="urn:microsoft.com/office/officeart/2008/layout/HorizontalMultiLevelHierarchy"/>
    <dgm:cxn modelId="{702FB601-BE66-4906-8054-34EA9E23FB75}" type="presParOf" srcId="{DA42F671-11F2-4E53-86E9-2B87F6C15EE3}" destId="{85772B09-911A-4119-858E-60DA016BC025}" srcOrd="1" destOrd="0" presId="urn:microsoft.com/office/officeart/2008/layout/HorizontalMultiLevelHierarchy"/>
    <dgm:cxn modelId="{8710408A-C269-41CF-8F67-FC18577C4B20}" type="presParOf" srcId="{85772B09-911A-4119-858E-60DA016BC025}" destId="{A7BF2110-4CEF-4CBD-B765-9D9973EE53E2}" srcOrd="0" destOrd="0" presId="urn:microsoft.com/office/officeart/2008/layout/HorizontalMultiLevelHierarchy"/>
    <dgm:cxn modelId="{D4B27A78-2808-4B3D-AB52-D03B674BAF35}" type="presParOf" srcId="{85772B09-911A-4119-858E-60DA016BC025}" destId="{FFB50407-921F-46A5-B1C4-A86822536003}" srcOrd="1" destOrd="0" presId="urn:microsoft.com/office/officeart/2008/layout/HorizontalMultiLevelHierarchy"/>
    <dgm:cxn modelId="{D811EF87-98BE-4344-8D33-DF9F27ADCD53}" type="presParOf" srcId="{359F8479-C9DE-46B1-8EFA-1B296F160C02}" destId="{F64D28E8-2C0D-4EDB-AB6D-19F8B3E96E98}" srcOrd="2" destOrd="0" presId="urn:microsoft.com/office/officeart/2008/layout/HorizontalMultiLevelHierarchy"/>
    <dgm:cxn modelId="{43D3B469-2C90-4825-B9D7-F8BD5AFA0325}" type="presParOf" srcId="{F64D28E8-2C0D-4EDB-AB6D-19F8B3E96E98}" destId="{187B869D-955E-4B5D-B5CE-8468B7ED2483}" srcOrd="0" destOrd="0" presId="urn:microsoft.com/office/officeart/2008/layout/HorizontalMultiLevelHierarchy"/>
    <dgm:cxn modelId="{81F5D7E8-C5E1-4B96-95B5-8FB22060FB5B}" type="presParOf" srcId="{359F8479-C9DE-46B1-8EFA-1B296F160C02}" destId="{5D5E4E4B-B895-4198-9EFA-7E368C3886E4}" srcOrd="3" destOrd="0" presId="urn:microsoft.com/office/officeart/2008/layout/HorizontalMultiLevelHierarchy"/>
    <dgm:cxn modelId="{CF3CF3D3-C2FE-48B0-85C0-00C42FF1B81F}" type="presParOf" srcId="{5D5E4E4B-B895-4198-9EFA-7E368C3886E4}" destId="{D26DD454-CCA9-43FD-AC9E-D5AC9B78A5F3}" srcOrd="0" destOrd="0" presId="urn:microsoft.com/office/officeart/2008/layout/HorizontalMultiLevelHierarchy"/>
    <dgm:cxn modelId="{69079531-854C-4ACA-BAD6-760BB588C9F0}" type="presParOf" srcId="{5D5E4E4B-B895-4198-9EFA-7E368C3886E4}" destId="{4B473717-064C-4AF7-9610-22F3692C575D}" srcOrd="1" destOrd="0" presId="urn:microsoft.com/office/officeart/2008/layout/HorizontalMultiLevelHierarchy"/>
    <dgm:cxn modelId="{F55BDE41-7771-43D2-A895-68597347C75A}" type="presParOf" srcId="{22AC2FCC-53BC-4BC0-B019-A4F18222BB31}" destId="{A9CE4D61-8170-46E4-9B0B-FDA403AC8DD9}" srcOrd="4" destOrd="0" presId="urn:microsoft.com/office/officeart/2008/layout/HorizontalMultiLevelHierarchy"/>
    <dgm:cxn modelId="{0028A31A-CD1E-4D42-A145-F017EEF68A86}" type="presParOf" srcId="{A9CE4D61-8170-46E4-9B0B-FDA403AC8DD9}" destId="{D80AEF66-71D0-4055-AEBF-DC7A0315CA9A}" srcOrd="0" destOrd="0" presId="urn:microsoft.com/office/officeart/2008/layout/HorizontalMultiLevelHierarchy"/>
    <dgm:cxn modelId="{B53A571D-A1F5-4CDD-99EA-86BDE27D8494}" type="presParOf" srcId="{22AC2FCC-53BC-4BC0-B019-A4F18222BB31}" destId="{F8EA5441-92DF-4A09-ABA3-4E8A278C70A9}" srcOrd="5" destOrd="0" presId="urn:microsoft.com/office/officeart/2008/layout/HorizontalMultiLevelHierarchy"/>
    <dgm:cxn modelId="{E853C54A-1A2F-49AD-A115-4CDD484C2F19}" type="presParOf" srcId="{F8EA5441-92DF-4A09-ABA3-4E8A278C70A9}" destId="{22064441-1286-47FE-9414-9F9D79516210}" srcOrd="0" destOrd="0" presId="urn:microsoft.com/office/officeart/2008/layout/HorizontalMultiLevelHierarchy"/>
    <dgm:cxn modelId="{64602888-2E0B-4D8D-A5FB-28E5A57C0301}" type="presParOf" srcId="{F8EA5441-92DF-4A09-ABA3-4E8A278C70A9}" destId="{C3305830-CFD3-4E38-BCE3-1289D7060922}" srcOrd="1" destOrd="0" presId="urn:microsoft.com/office/officeart/2008/layout/HorizontalMultiLevelHierarchy"/>
    <dgm:cxn modelId="{248C1DF7-0974-4450-9158-8D7FB305ED68}" type="presParOf" srcId="{22AC2FCC-53BC-4BC0-B019-A4F18222BB31}" destId="{A38CBE65-732A-4240-BBF5-6BB5A4BA94C6}" srcOrd="6" destOrd="0" presId="urn:microsoft.com/office/officeart/2008/layout/HorizontalMultiLevelHierarchy"/>
    <dgm:cxn modelId="{6870C578-F4DA-4FFF-A052-7BAB8729E502}" type="presParOf" srcId="{A38CBE65-732A-4240-BBF5-6BB5A4BA94C6}" destId="{FADE9FCC-7C7A-42BA-AF24-D73D08014F84}" srcOrd="0" destOrd="0" presId="urn:microsoft.com/office/officeart/2008/layout/HorizontalMultiLevelHierarchy"/>
    <dgm:cxn modelId="{E82C723B-B67B-435B-A0B7-42962F09B09F}" type="presParOf" srcId="{22AC2FCC-53BC-4BC0-B019-A4F18222BB31}" destId="{5F698A35-F23B-4515-B500-696880F4990E}" srcOrd="7" destOrd="0" presId="urn:microsoft.com/office/officeart/2008/layout/HorizontalMultiLevelHierarchy"/>
    <dgm:cxn modelId="{7240BAAF-6BA2-4BC6-A3A6-FBA31501E5AF}" type="presParOf" srcId="{5F698A35-F23B-4515-B500-696880F4990E}" destId="{59083D24-019B-4DC7-BFE4-4438930C4757}" srcOrd="0" destOrd="0" presId="urn:microsoft.com/office/officeart/2008/layout/HorizontalMultiLevelHierarchy"/>
    <dgm:cxn modelId="{5F0E8D5C-F5FE-4329-B586-B3BDE69BAF27}" type="presParOf" srcId="{5F698A35-F23B-4515-B500-696880F4990E}" destId="{2F02DE50-C689-47AB-AC46-32D6B29C75C3}" srcOrd="1" destOrd="0" presId="urn:microsoft.com/office/officeart/2008/layout/HorizontalMultiLevelHierarchy"/>
    <dgm:cxn modelId="{037546A4-70C7-454A-A641-12005574A735}" type="presParOf" srcId="{22AC2FCC-53BC-4BC0-B019-A4F18222BB31}" destId="{8FBC2EF3-8A1B-4FCB-AFED-DF4E7571BE9B}" srcOrd="8" destOrd="0" presId="urn:microsoft.com/office/officeart/2008/layout/HorizontalMultiLevelHierarchy"/>
    <dgm:cxn modelId="{53603D4E-6A05-4C4B-9F97-414350650899}" type="presParOf" srcId="{8FBC2EF3-8A1B-4FCB-AFED-DF4E7571BE9B}" destId="{D215754D-70AD-4B74-B622-DBCB2BB7BF61}" srcOrd="0" destOrd="0" presId="urn:microsoft.com/office/officeart/2008/layout/HorizontalMultiLevelHierarchy"/>
    <dgm:cxn modelId="{D8BCF8AD-7E4A-4804-8B86-3A471C655CDB}" type="presParOf" srcId="{22AC2FCC-53BC-4BC0-B019-A4F18222BB31}" destId="{6A113E7C-517F-4513-B05D-F778DF213391}" srcOrd="9" destOrd="0" presId="urn:microsoft.com/office/officeart/2008/layout/HorizontalMultiLevelHierarchy"/>
    <dgm:cxn modelId="{41D575C2-A08D-4756-9AB5-73F343E6EBA3}" type="presParOf" srcId="{6A113E7C-517F-4513-B05D-F778DF213391}" destId="{E9F72541-C777-4929-92BC-70CE807E1CA7}" srcOrd="0" destOrd="0" presId="urn:microsoft.com/office/officeart/2008/layout/HorizontalMultiLevelHierarchy"/>
    <dgm:cxn modelId="{4B2EF6F3-0BF1-42EF-9A85-1AFB9919841A}" type="presParOf" srcId="{6A113E7C-517F-4513-B05D-F778DF213391}" destId="{090A8F79-31FE-48DA-A374-C482A83029C9}" srcOrd="1" destOrd="0" presId="urn:microsoft.com/office/officeart/2008/layout/HorizontalMultiLevelHierarchy"/>
    <dgm:cxn modelId="{44E8D8D5-479B-47D0-9838-20344A1DB6B2}" type="presParOf" srcId="{D0926BC8-54B8-472A-B476-4AFCFE931D5C}" destId="{8C4C4900-00B7-4E57-9990-E0393E4EF8CF}" srcOrd="2" destOrd="0" presId="urn:microsoft.com/office/officeart/2008/layout/HorizontalMultiLevelHierarchy"/>
    <dgm:cxn modelId="{3BB0AB53-CC97-4559-B9AF-8CA0E1BE62E5}" type="presParOf" srcId="{8C4C4900-00B7-4E57-9990-E0393E4EF8CF}" destId="{F1315FD4-7D4C-4D7E-981E-C173D19A6A48}" srcOrd="0" destOrd="0" presId="urn:microsoft.com/office/officeart/2008/layout/HorizontalMultiLevelHierarchy"/>
    <dgm:cxn modelId="{9F1B5047-E0D4-4EBC-8F55-84F0C1F5D156}" type="presParOf" srcId="{D0926BC8-54B8-472A-B476-4AFCFE931D5C}" destId="{51CE3885-1FE4-4358-8EC9-121671F2D6BE}" srcOrd="3" destOrd="0" presId="urn:microsoft.com/office/officeart/2008/layout/HorizontalMultiLevelHierarchy"/>
    <dgm:cxn modelId="{CAB1FDDB-E756-4CAB-B235-180F73D8F77F}" type="presParOf" srcId="{51CE3885-1FE4-4358-8EC9-121671F2D6BE}" destId="{A176C5E9-D472-4919-84F5-77DD14432946}" srcOrd="0" destOrd="0" presId="urn:microsoft.com/office/officeart/2008/layout/HorizontalMultiLevelHierarchy"/>
    <dgm:cxn modelId="{4218392E-183A-466F-8A72-B24ADE57B94C}" type="presParOf" srcId="{51CE3885-1FE4-4358-8EC9-121671F2D6BE}" destId="{BA2B93A9-46E1-4809-8B57-0669160DFF04}" srcOrd="1" destOrd="0" presId="urn:microsoft.com/office/officeart/2008/layout/HorizontalMultiLevelHierarchy"/>
    <dgm:cxn modelId="{9FAF0DC8-C1D9-48D1-BB72-B619887C3ED1}" type="presParOf" srcId="{D0926BC8-54B8-472A-B476-4AFCFE931D5C}" destId="{6AF2C63E-384A-41B2-B85F-50A65007CD87}" srcOrd="4" destOrd="0" presId="urn:microsoft.com/office/officeart/2008/layout/HorizontalMultiLevelHierarchy"/>
    <dgm:cxn modelId="{6E50AE81-5630-4EA1-A00E-00D7FC3116E4}" type="presParOf" srcId="{6AF2C63E-384A-41B2-B85F-50A65007CD87}" destId="{AD53A607-6D64-4FC4-9ED2-BC08ACB00B99}" srcOrd="0" destOrd="0" presId="urn:microsoft.com/office/officeart/2008/layout/HorizontalMultiLevelHierarchy"/>
    <dgm:cxn modelId="{9ABD99B0-D90B-47E4-A83F-D4C50C95C2A6}" type="presParOf" srcId="{D0926BC8-54B8-472A-B476-4AFCFE931D5C}" destId="{371E7307-3363-4553-AC41-F7694FCBAB39}" srcOrd="5" destOrd="0" presId="urn:microsoft.com/office/officeart/2008/layout/HorizontalMultiLevelHierarchy"/>
    <dgm:cxn modelId="{CDD35F8B-0979-4978-8C1E-EC686DD22ACF}" type="presParOf" srcId="{371E7307-3363-4553-AC41-F7694FCBAB39}" destId="{7A9A0750-A2E1-4B61-9D6F-CDC9B34A6674}" srcOrd="0" destOrd="0" presId="urn:microsoft.com/office/officeart/2008/layout/HorizontalMultiLevelHierarchy"/>
    <dgm:cxn modelId="{5639E6B5-B8D2-4206-A996-5416B9776093}" type="presParOf" srcId="{371E7307-3363-4553-AC41-F7694FCBAB39}" destId="{E43C7974-445D-41B0-9518-88184A7FE126}" srcOrd="1" destOrd="0" presId="urn:microsoft.com/office/officeart/2008/layout/HorizontalMultiLevelHierarchy"/>
    <dgm:cxn modelId="{EB5C6BD0-6114-46D6-A680-1E1C57211D00}" type="presParOf" srcId="{D0926BC8-54B8-472A-B476-4AFCFE931D5C}" destId="{1BF18961-D51C-448A-AC93-47EA85117660}" srcOrd="6" destOrd="0" presId="urn:microsoft.com/office/officeart/2008/layout/HorizontalMultiLevelHierarchy"/>
    <dgm:cxn modelId="{EEFCDA48-1656-4139-B92B-7BD9E37B876A}" type="presParOf" srcId="{1BF18961-D51C-448A-AC93-47EA85117660}" destId="{1EE8A598-EC48-4103-8056-1E57A0541B75}" srcOrd="0" destOrd="0" presId="urn:microsoft.com/office/officeart/2008/layout/HorizontalMultiLevelHierarchy"/>
    <dgm:cxn modelId="{43E3B13A-C732-4059-A1B1-DBFA5AEE99B7}" type="presParOf" srcId="{D0926BC8-54B8-472A-B476-4AFCFE931D5C}" destId="{F252515C-8550-4415-B03D-0382DBDB12BC}" srcOrd="7" destOrd="0" presId="urn:microsoft.com/office/officeart/2008/layout/HorizontalMultiLevelHierarchy"/>
    <dgm:cxn modelId="{69A253A6-4AF5-42B5-97B5-2EE930FB41CC}" type="presParOf" srcId="{F252515C-8550-4415-B03D-0382DBDB12BC}" destId="{A0252964-CAB9-49FC-A4C6-073EF57B8183}" srcOrd="0" destOrd="0" presId="urn:microsoft.com/office/officeart/2008/layout/HorizontalMultiLevelHierarchy"/>
    <dgm:cxn modelId="{79150616-22A7-42B6-B906-A023787C102F}" type="presParOf" srcId="{F252515C-8550-4415-B03D-0382DBDB12BC}" destId="{6ED0D678-7CC8-4EF6-A513-AB661707668C}" srcOrd="1" destOrd="0" presId="urn:microsoft.com/office/officeart/2008/layout/HorizontalMultiLevelHierarchy"/>
    <dgm:cxn modelId="{2EE0C0B1-759F-45ED-A365-37FC164FE86E}" type="presParOf" srcId="{D0926BC8-54B8-472A-B476-4AFCFE931D5C}" destId="{6AEF8D38-78E1-400E-8B2D-91D09C2D5743}" srcOrd="8" destOrd="0" presId="urn:microsoft.com/office/officeart/2008/layout/HorizontalMultiLevelHierarchy"/>
    <dgm:cxn modelId="{E5D6AFB9-1A6D-4E67-8192-AFD6424ADBA0}" type="presParOf" srcId="{6AEF8D38-78E1-400E-8B2D-91D09C2D5743}" destId="{9AE25F55-912D-4195-9ECC-572C4EFB0904}" srcOrd="0" destOrd="0" presId="urn:microsoft.com/office/officeart/2008/layout/HorizontalMultiLevelHierarchy"/>
    <dgm:cxn modelId="{DA260588-A962-4C37-9261-B2253182AFFD}" type="presParOf" srcId="{D0926BC8-54B8-472A-B476-4AFCFE931D5C}" destId="{17E7EE00-E343-4CAD-896E-0BED5DF8EDF3}" srcOrd="9" destOrd="0" presId="urn:microsoft.com/office/officeart/2008/layout/HorizontalMultiLevelHierarchy"/>
    <dgm:cxn modelId="{E440915F-82CA-46AA-8B87-241BC88134F0}" type="presParOf" srcId="{17E7EE00-E343-4CAD-896E-0BED5DF8EDF3}" destId="{F730ED31-B559-4F2A-B69B-10F51E395353}" srcOrd="0" destOrd="0" presId="urn:microsoft.com/office/officeart/2008/layout/HorizontalMultiLevelHierarchy"/>
    <dgm:cxn modelId="{AE8F62A6-3702-4BD1-826E-4DC03456F61F}" type="presParOf" srcId="{17E7EE00-E343-4CAD-896E-0BED5DF8EDF3}" destId="{34F1D2C3-C310-49F6-97E0-9B3305A9E3F0}" srcOrd="1" destOrd="0" presId="urn:microsoft.com/office/officeart/2008/layout/HorizontalMultiLevelHierarchy"/>
    <dgm:cxn modelId="{17BED86D-5547-4A62-B90B-38D59F8257D5}" type="presParOf" srcId="{D0926BC8-54B8-472A-B476-4AFCFE931D5C}" destId="{8B6B523E-F3E5-4CA7-9438-1A342E7B2A8D}" srcOrd="10" destOrd="0" presId="urn:microsoft.com/office/officeart/2008/layout/HorizontalMultiLevelHierarchy"/>
    <dgm:cxn modelId="{3E782B2E-96D4-4E8B-8603-2BE4D555003B}" type="presParOf" srcId="{8B6B523E-F3E5-4CA7-9438-1A342E7B2A8D}" destId="{F37043A2-21AD-4A31-81CD-F528E7018F1C}" srcOrd="0" destOrd="0" presId="urn:microsoft.com/office/officeart/2008/layout/HorizontalMultiLevelHierarchy"/>
    <dgm:cxn modelId="{D7AC78CB-E7DF-488C-B209-3AC801D91111}" type="presParOf" srcId="{D0926BC8-54B8-472A-B476-4AFCFE931D5C}" destId="{3EDBB656-844F-445F-8D0B-FB24C75BBF63}" srcOrd="11" destOrd="0" presId="urn:microsoft.com/office/officeart/2008/layout/HorizontalMultiLevelHierarchy"/>
    <dgm:cxn modelId="{1D2E4C77-0FF6-4A4D-899B-010272B134B4}" type="presParOf" srcId="{3EDBB656-844F-445F-8D0B-FB24C75BBF63}" destId="{756854FA-F086-42BD-A125-EC9F1B4A5B73}" srcOrd="0" destOrd="0" presId="urn:microsoft.com/office/officeart/2008/layout/HorizontalMultiLevelHierarchy"/>
    <dgm:cxn modelId="{2AB286B4-D317-4FC5-89C0-270E2BEC1250}" type="presParOf" srcId="{3EDBB656-844F-445F-8D0B-FB24C75BBF63}" destId="{2AD8F082-5140-448C-93CD-64586067C8ED}" srcOrd="1" destOrd="0" presId="urn:microsoft.com/office/officeart/2008/layout/HorizontalMultiLevelHierarchy"/>
    <dgm:cxn modelId="{6E5ED266-C16E-482F-9E2E-BB72294598F4}" type="presParOf" srcId="{D0926BC8-54B8-472A-B476-4AFCFE931D5C}" destId="{3E95408B-0837-479C-8F1E-AF271D8B609E}" srcOrd="12" destOrd="0" presId="urn:microsoft.com/office/officeart/2008/layout/HorizontalMultiLevelHierarchy"/>
    <dgm:cxn modelId="{26F361BB-4B96-4520-B5BE-25657EC3D96B}" type="presParOf" srcId="{3E95408B-0837-479C-8F1E-AF271D8B609E}" destId="{3DA42E35-CCB2-475E-95EB-27F5116FAD39}" srcOrd="0" destOrd="0" presId="urn:microsoft.com/office/officeart/2008/layout/HorizontalMultiLevelHierarchy"/>
    <dgm:cxn modelId="{8BFE0A70-4610-4F5C-BBD5-B252BF17A93D}" type="presParOf" srcId="{D0926BC8-54B8-472A-B476-4AFCFE931D5C}" destId="{675DCD5F-8BFE-4672-BCD6-CAE67CF433EF}" srcOrd="13" destOrd="0" presId="urn:microsoft.com/office/officeart/2008/layout/HorizontalMultiLevelHierarchy"/>
    <dgm:cxn modelId="{2A04617A-C0CD-4782-88A2-1C07FC89EAB8}" type="presParOf" srcId="{675DCD5F-8BFE-4672-BCD6-CAE67CF433EF}" destId="{DAA87430-BB61-4F33-8CE1-CF6E76B200B0}" srcOrd="0" destOrd="0" presId="urn:microsoft.com/office/officeart/2008/layout/HorizontalMultiLevelHierarchy"/>
    <dgm:cxn modelId="{5F12F700-C03C-43B8-8A71-87B7A6112717}" type="presParOf" srcId="{675DCD5F-8BFE-4672-BCD6-CAE67CF433EF}" destId="{B116D90A-8BD7-4BB3-B592-F08600157D69}" srcOrd="1" destOrd="0" presId="urn:microsoft.com/office/officeart/2008/layout/HorizontalMultiLevelHierarchy"/>
    <dgm:cxn modelId="{F6825AAF-6AC2-479A-92CA-A1BE1D9E0024}" type="presParOf" srcId="{D0926BC8-54B8-472A-B476-4AFCFE931D5C}" destId="{5875294A-045B-44E8-8F65-F6E6156E0466}" srcOrd="14" destOrd="0" presId="urn:microsoft.com/office/officeart/2008/layout/HorizontalMultiLevelHierarchy"/>
    <dgm:cxn modelId="{A759B32F-DBA2-4E3B-8957-86A58710E143}" type="presParOf" srcId="{5875294A-045B-44E8-8F65-F6E6156E0466}" destId="{90883822-1941-42E6-A56A-6BFE6BFEF276}" srcOrd="0" destOrd="0" presId="urn:microsoft.com/office/officeart/2008/layout/HorizontalMultiLevelHierarchy"/>
    <dgm:cxn modelId="{C4BD00BB-F250-4429-B9B0-CFA3A5608E9E}" type="presParOf" srcId="{D0926BC8-54B8-472A-B476-4AFCFE931D5C}" destId="{7084E8AC-1776-4153-9577-E82B0A4F0876}" srcOrd="15" destOrd="0" presId="urn:microsoft.com/office/officeart/2008/layout/HorizontalMultiLevelHierarchy"/>
    <dgm:cxn modelId="{296A0D11-7FD8-4D84-9733-69DDE2CA74BF}" type="presParOf" srcId="{7084E8AC-1776-4153-9577-E82B0A4F0876}" destId="{AE6178DB-6BF9-4BA3-BA0E-4501972BB21F}" srcOrd="0" destOrd="0" presId="urn:microsoft.com/office/officeart/2008/layout/HorizontalMultiLevelHierarchy"/>
    <dgm:cxn modelId="{3885D5C3-508A-44A0-B5FD-E8E552E9A465}" type="presParOf" srcId="{7084E8AC-1776-4153-9577-E82B0A4F0876}" destId="{C23A9C45-6957-41AB-BDB9-356C0CDD1273}" srcOrd="1" destOrd="0" presId="urn:microsoft.com/office/officeart/2008/layout/HorizontalMultiLevelHierarchy"/>
    <dgm:cxn modelId="{1E079B60-A85E-44A9-B7FC-2ED575BAAFD2}" type="presParOf" srcId="{D0926BC8-54B8-472A-B476-4AFCFE931D5C}" destId="{D12ABB81-D33C-4CED-8EA2-AFC34662B84C}" srcOrd="16" destOrd="0" presId="urn:microsoft.com/office/officeart/2008/layout/HorizontalMultiLevelHierarchy"/>
    <dgm:cxn modelId="{F8171D75-06A4-41A6-BE14-AA1B05E55770}" type="presParOf" srcId="{D12ABB81-D33C-4CED-8EA2-AFC34662B84C}" destId="{C3C57B39-D7D2-4D5E-B2EA-D9BEE6D5C5C4}" srcOrd="0" destOrd="0" presId="urn:microsoft.com/office/officeart/2008/layout/HorizontalMultiLevelHierarchy"/>
    <dgm:cxn modelId="{72A69870-1E60-4527-B062-6D5DACA55730}" type="presParOf" srcId="{D0926BC8-54B8-472A-B476-4AFCFE931D5C}" destId="{99CA3994-4D01-4145-A219-12465BE093B0}" srcOrd="17" destOrd="0" presId="urn:microsoft.com/office/officeart/2008/layout/HorizontalMultiLevelHierarchy"/>
    <dgm:cxn modelId="{D002D6F4-F49D-4AC6-A417-5DC1D344088A}" type="presParOf" srcId="{99CA3994-4D01-4145-A219-12465BE093B0}" destId="{4D9E1069-08C2-4B32-A5BA-74F039698BC0}" srcOrd="0" destOrd="0" presId="urn:microsoft.com/office/officeart/2008/layout/HorizontalMultiLevelHierarchy"/>
    <dgm:cxn modelId="{6D53213F-6A6E-497F-862E-223BF7A668A5}" type="presParOf" srcId="{99CA3994-4D01-4145-A219-12465BE093B0}" destId="{75459D6F-2855-4DED-9BAB-FF31F956A52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DAC01-0333-4DBD-BAE7-E4527376288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1AB77-2BCE-4528-A67F-C53768B43832}">
      <dgm:prSet phldrT="[Text]"/>
      <dgm:spPr/>
      <dgm:t>
        <a:bodyPr/>
        <a:lstStyle/>
        <a:p>
          <a:r>
            <a:rPr lang="fr-FR" dirty="0"/>
            <a:t>Control-Command system</a:t>
          </a:r>
          <a:endParaRPr lang="en-US" dirty="0"/>
        </a:p>
      </dgm:t>
    </dgm:pt>
    <dgm:pt modelId="{E812F525-66A6-45FD-87EB-CE2345E9D5FF}" type="parTrans" cxnId="{C919D73A-B33D-4E12-ACF1-F86EF0BA4D56}">
      <dgm:prSet/>
      <dgm:spPr/>
      <dgm:t>
        <a:bodyPr/>
        <a:lstStyle/>
        <a:p>
          <a:endParaRPr lang="en-US"/>
        </a:p>
      </dgm:t>
    </dgm:pt>
    <dgm:pt modelId="{9579FC91-C03A-4AF2-A6C9-FEEDE9A33707}" type="sibTrans" cxnId="{C919D73A-B33D-4E12-ACF1-F86EF0BA4D56}">
      <dgm:prSet/>
      <dgm:spPr/>
      <dgm:t>
        <a:bodyPr/>
        <a:lstStyle/>
        <a:p>
          <a:endParaRPr lang="en-US"/>
        </a:p>
      </dgm:t>
    </dgm:pt>
    <dgm:pt modelId="{2F4B13D3-D683-4EB8-A06E-1751BAECBBEA}">
      <dgm:prSet phldrT="[Text]"/>
      <dgm:spPr/>
      <dgm:t>
        <a:bodyPr/>
        <a:lstStyle/>
        <a:p>
          <a:r>
            <a:rPr lang="fr-FR" dirty="0"/>
            <a:t>Old Brand </a:t>
          </a:r>
          <a:endParaRPr lang="en-US" dirty="0"/>
        </a:p>
      </dgm:t>
    </dgm:pt>
    <dgm:pt modelId="{B650D1C7-81A5-4546-A690-71FCB38787F7}" type="parTrans" cxnId="{9F5DC0D7-3A44-4E67-9529-BD0B48AFD501}">
      <dgm:prSet/>
      <dgm:spPr/>
      <dgm:t>
        <a:bodyPr/>
        <a:lstStyle/>
        <a:p>
          <a:endParaRPr lang="en-US"/>
        </a:p>
      </dgm:t>
    </dgm:pt>
    <dgm:pt modelId="{6995E4A7-8BAD-4145-A7F4-B6E1919FFD04}" type="sibTrans" cxnId="{9F5DC0D7-3A44-4E67-9529-BD0B48AFD501}">
      <dgm:prSet/>
      <dgm:spPr/>
      <dgm:t>
        <a:bodyPr/>
        <a:lstStyle/>
        <a:p>
          <a:endParaRPr lang="en-US"/>
        </a:p>
      </dgm:t>
    </dgm:pt>
    <dgm:pt modelId="{3D605829-EC50-49AE-B12F-8324E2EBFF94}">
      <dgm:prSet phldrT="[Text]"/>
      <dgm:spPr/>
      <dgm:t>
        <a:bodyPr/>
        <a:lstStyle/>
        <a:p>
          <a:r>
            <a:rPr lang="fr-FR" dirty="0"/>
            <a:t>Small RAM</a:t>
          </a:r>
          <a:endParaRPr lang="en-US" dirty="0"/>
        </a:p>
      </dgm:t>
    </dgm:pt>
    <dgm:pt modelId="{D2E82DF7-2C68-41EB-A99B-723CEB9CEB72}" type="parTrans" cxnId="{850AE1FD-2D7F-413F-9A23-9C3023EF1792}">
      <dgm:prSet/>
      <dgm:spPr/>
      <dgm:t>
        <a:bodyPr/>
        <a:lstStyle/>
        <a:p>
          <a:endParaRPr lang="en-US"/>
        </a:p>
      </dgm:t>
    </dgm:pt>
    <dgm:pt modelId="{A9279B25-0820-458E-85FA-48FB7E5A5D6F}" type="sibTrans" cxnId="{850AE1FD-2D7F-413F-9A23-9C3023EF1792}">
      <dgm:prSet/>
      <dgm:spPr/>
      <dgm:t>
        <a:bodyPr/>
        <a:lstStyle/>
        <a:p>
          <a:endParaRPr lang="en-US"/>
        </a:p>
      </dgm:t>
    </dgm:pt>
    <dgm:pt modelId="{612BC248-0A9E-4DF9-9AC7-1AA01A159D35}">
      <dgm:prSet phldrT="[Text]"/>
      <dgm:spPr/>
      <dgm:t>
        <a:bodyPr/>
        <a:lstStyle/>
        <a:p>
          <a:r>
            <a:rPr lang="fr-FR" dirty="0"/>
            <a:t>The </a:t>
          </a:r>
          <a:r>
            <a:rPr lang="fr-FR" dirty="0" err="1"/>
            <a:t>smallest</a:t>
          </a:r>
          <a:r>
            <a:rPr lang="fr-FR" dirty="0"/>
            <a:t> </a:t>
          </a:r>
          <a:r>
            <a:rPr lang="fr-FR" dirty="0" err="1"/>
            <a:t>controller</a:t>
          </a:r>
          <a:endParaRPr lang="en-US" dirty="0"/>
        </a:p>
      </dgm:t>
    </dgm:pt>
    <dgm:pt modelId="{82246D6B-39EA-4752-8911-DAE84D14FBB3}" type="parTrans" cxnId="{A4EA7A28-4EDF-4C82-8C5B-D0BC62A1BFEA}">
      <dgm:prSet/>
      <dgm:spPr/>
      <dgm:t>
        <a:bodyPr/>
        <a:lstStyle/>
        <a:p>
          <a:endParaRPr lang="en-US"/>
        </a:p>
      </dgm:t>
    </dgm:pt>
    <dgm:pt modelId="{F93B1AE8-B0C8-4B29-920C-F4F4C3B1560C}" type="sibTrans" cxnId="{A4EA7A28-4EDF-4C82-8C5B-D0BC62A1BFEA}">
      <dgm:prSet/>
      <dgm:spPr/>
      <dgm:t>
        <a:bodyPr/>
        <a:lstStyle/>
        <a:p>
          <a:endParaRPr lang="en-US"/>
        </a:p>
      </dgm:t>
    </dgm:pt>
    <dgm:pt modelId="{7ECC9FC8-D630-4EFB-A3F3-FE3A6215EF2E}">
      <dgm:prSet phldrT="[Text]"/>
      <dgm:spPr/>
      <dgm:t>
        <a:bodyPr/>
        <a:lstStyle/>
        <a:p>
          <a:r>
            <a:rPr lang="fr-FR" dirty="0"/>
            <a:t>High </a:t>
          </a:r>
          <a:r>
            <a:rPr lang="fr-FR" dirty="0" err="1"/>
            <a:t>frequency</a:t>
          </a:r>
          <a:r>
            <a:rPr lang="fr-FR" dirty="0"/>
            <a:t> of </a:t>
          </a:r>
          <a:r>
            <a:rPr lang="fr-FR" dirty="0" err="1"/>
            <a:t>lagging</a:t>
          </a:r>
          <a:endParaRPr lang="en-US" dirty="0"/>
        </a:p>
      </dgm:t>
    </dgm:pt>
    <dgm:pt modelId="{167E3694-F3D8-4B75-82DB-BE6A20E46620}" type="parTrans" cxnId="{4A232614-5C7B-4D78-8A98-4362883B38AA}">
      <dgm:prSet/>
      <dgm:spPr/>
      <dgm:t>
        <a:bodyPr/>
        <a:lstStyle/>
        <a:p>
          <a:endParaRPr lang="en-US"/>
        </a:p>
      </dgm:t>
    </dgm:pt>
    <dgm:pt modelId="{30322A1B-C793-4890-BCCF-E57A34D796C9}" type="sibTrans" cxnId="{4A232614-5C7B-4D78-8A98-4362883B38AA}">
      <dgm:prSet/>
      <dgm:spPr/>
      <dgm:t>
        <a:bodyPr/>
        <a:lstStyle/>
        <a:p>
          <a:endParaRPr lang="en-US"/>
        </a:p>
      </dgm:t>
    </dgm:pt>
    <dgm:pt modelId="{3113DE86-CB26-44E9-B6A5-72235CFD72A8}" type="pres">
      <dgm:prSet presAssocID="{809DAC01-0333-4DBD-BAE7-E4527376288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311115E-6E43-4737-8109-5FA25F9DD466}" type="pres">
      <dgm:prSet presAssocID="{E0D1AB77-2BCE-4528-A67F-C53768B43832}" presName="centerShape" presStyleLbl="node0" presStyleIdx="0" presStyleCnt="1"/>
      <dgm:spPr/>
    </dgm:pt>
    <dgm:pt modelId="{A94E3DD4-4699-4A37-A686-4B86BF70976C}" type="pres">
      <dgm:prSet presAssocID="{B650D1C7-81A5-4546-A690-71FCB38787F7}" presName="parTrans" presStyleLbl="sibTrans2D1" presStyleIdx="0" presStyleCnt="4"/>
      <dgm:spPr/>
    </dgm:pt>
    <dgm:pt modelId="{D8FF9A1F-A8F7-4738-9D2F-6C45D01A04F6}" type="pres">
      <dgm:prSet presAssocID="{B650D1C7-81A5-4546-A690-71FCB38787F7}" presName="connectorText" presStyleLbl="sibTrans2D1" presStyleIdx="0" presStyleCnt="4"/>
      <dgm:spPr/>
    </dgm:pt>
    <dgm:pt modelId="{3F7200D7-7C07-4E28-8085-B043C3B22197}" type="pres">
      <dgm:prSet presAssocID="{2F4B13D3-D683-4EB8-A06E-1751BAECBBEA}" presName="node" presStyleLbl="node1" presStyleIdx="0" presStyleCnt="4">
        <dgm:presLayoutVars>
          <dgm:bulletEnabled val="1"/>
        </dgm:presLayoutVars>
      </dgm:prSet>
      <dgm:spPr/>
    </dgm:pt>
    <dgm:pt modelId="{AF3C1393-5836-4FB9-A930-84603533CD41}" type="pres">
      <dgm:prSet presAssocID="{D2E82DF7-2C68-41EB-A99B-723CEB9CEB72}" presName="parTrans" presStyleLbl="sibTrans2D1" presStyleIdx="1" presStyleCnt="4"/>
      <dgm:spPr/>
    </dgm:pt>
    <dgm:pt modelId="{235E436F-6CBA-4DBA-8885-CA7C83845E4C}" type="pres">
      <dgm:prSet presAssocID="{D2E82DF7-2C68-41EB-A99B-723CEB9CEB72}" presName="connectorText" presStyleLbl="sibTrans2D1" presStyleIdx="1" presStyleCnt="4"/>
      <dgm:spPr/>
    </dgm:pt>
    <dgm:pt modelId="{9F099E34-7472-454D-AFFD-C91D1E11378E}" type="pres">
      <dgm:prSet presAssocID="{3D605829-EC50-49AE-B12F-8324E2EBFF94}" presName="node" presStyleLbl="node1" presStyleIdx="1" presStyleCnt="4">
        <dgm:presLayoutVars>
          <dgm:bulletEnabled val="1"/>
        </dgm:presLayoutVars>
      </dgm:prSet>
      <dgm:spPr/>
    </dgm:pt>
    <dgm:pt modelId="{E722095D-0CD5-48EC-9E90-D454DE3405BA}" type="pres">
      <dgm:prSet presAssocID="{82246D6B-39EA-4752-8911-DAE84D14FBB3}" presName="parTrans" presStyleLbl="sibTrans2D1" presStyleIdx="2" presStyleCnt="4"/>
      <dgm:spPr/>
    </dgm:pt>
    <dgm:pt modelId="{95DFB6B9-8192-4C41-B8CC-21193C6B0E5F}" type="pres">
      <dgm:prSet presAssocID="{82246D6B-39EA-4752-8911-DAE84D14FBB3}" presName="connectorText" presStyleLbl="sibTrans2D1" presStyleIdx="2" presStyleCnt="4"/>
      <dgm:spPr/>
    </dgm:pt>
    <dgm:pt modelId="{8087A074-72C4-4246-A08A-785A5E7B9619}" type="pres">
      <dgm:prSet presAssocID="{612BC248-0A9E-4DF9-9AC7-1AA01A159D35}" presName="node" presStyleLbl="node1" presStyleIdx="2" presStyleCnt="4">
        <dgm:presLayoutVars>
          <dgm:bulletEnabled val="1"/>
        </dgm:presLayoutVars>
      </dgm:prSet>
      <dgm:spPr/>
    </dgm:pt>
    <dgm:pt modelId="{DC9635CD-8BB1-423E-8AC8-4C7D4DBB7DEE}" type="pres">
      <dgm:prSet presAssocID="{167E3694-F3D8-4B75-82DB-BE6A20E46620}" presName="parTrans" presStyleLbl="sibTrans2D1" presStyleIdx="3" presStyleCnt="4"/>
      <dgm:spPr/>
    </dgm:pt>
    <dgm:pt modelId="{0AC600AA-1807-4944-830A-B05029545B87}" type="pres">
      <dgm:prSet presAssocID="{167E3694-F3D8-4B75-82DB-BE6A20E46620}" presName="connectorText" presStyleLbl="sibTrans2D1" presStyleIdx="3" presStyleCnt="4"/>
      <dgm:spPr/>
    </dgm:pt>
    <dgm:pt modelId="{0D96688D-05AE-4C1C-95A3-66A78C2FF58A}" type="pres">
      <dgm:prSet presAssocID="{7ECC9FC8-D630-4EFB-A3F3-FE3A6215EF2E}" presName="node" presStyleLbl="node1" presStyleIdx="3" presStyleCnt="4">
        <dgm:presLayoutVars>
          <dgm:bulletEnabled val="1"/>
        </dgm:presLayoutVars>
      </dgm:prSet>
      <dgm:spPr/>
    </dgm:pt>
  </dgm:ptLst>
  <dgm:cxnLst>
    <dgm:cxn modelId="{6247220C-E922-4834-AD11-9C992931478B}" type="presOf" srcId="{612BC248-0A9E-4DF9-9AC7-1AA01A159D35}" destId="{8087A074-72C4-4246-A08A-785A5E7B9619}" srcOrd="0" destOrd="0" presId="urn:microsoft.com/office/officeart/2005/8/layout/radial5"/>
    <dgm:cxn modelId="{70688211-20C5-4D2E-8C50-860DE6E58677}" type="presOf" srcId="{D2E82DF7-2C68-41EB-A99B-723CEB9CEB72}" destId="{AF3C1393-5836-4FB9-A930-84603533CD41}" srcOrd="0" destOrd="0" presId="urn:microsoft.com/office/officeart/2005/8/layout/radial5"/>
    <dgm:cxn modelId="{4A232614-5C7B-4D78-8A98-4362883B38AA}" srcId="{E0D1AB77-2BCE-4528-A67F-C53768B43832}" destId="{7ECC9FC8-D630-4EFB-A3F3-FE3A6215EF2E}" srcOrd="3" destOrd="0" parTransId="{167E3694-F3D8-4B75-82DB-BE6A20E46620}" sibTransId="{30322A1B-C793-4890-BCCF-E57A34D796C9}"/>
    <dgm:cxn modelId="{754BE41C-08EC-4147-9C09-9138F387F737}" type="presOf" srcId="{D2E82DF7-2C68-41EB-A99B-723CEB9CEB72}" destId="{235E436F-6CBA-4DBA-8885-CA7C83845E4C}" srcOrd="1" destOrd="0" presId="urn:microsoft.com/office/officeart/2005/8/layout/radial5"/>
    <dgm:cxn modelId="{A4EA7A28-4EDF-4C82-8C5B-D0BC62A1BFEA}" srcId="{E0D1AB77-2BCE-4528-A67F-C53768B43832}" destId="{612BC248-0A9E-4DF9-9AC7-1AA01A159D35}" srcOrd="2" destOrd="0" parTransId="{82246D6B-39EA-4752-8911-DAE84D14FBB3}" sibTransId="{F93B1AE8-B0C8-4B29-920C-F4F4C3B1560C}"/>
    <dgm:cxn modelId="{58C53F2F-34CA-4F76-9954-FD3F4EF5618D}" type="presOf" srcId="{E0D1AB77-2BCE-4528-A67F-C53768B43832}" destId="{7311115E-6E43-4737-8109-5FA25F9DD466}" srcOrd="0" destOrd="0" presId="urn:microsoft.com/office/officeart/2005/8/layout/radial5"/>
    <dgm:cxn modelId="{212E1E38-1A80-4B40-9B1F-5316FF338478}" type="presOf" srcId="{167E3694-F3D8-4B75-82DB-BE6A20E46620}" destId="{DC9635CD-8BB1-423E-8AC8-4C7D4DBB7DEE}" srcOrd="0" destOrd="0" presId="urn:microsoft.com/office/officeart/2005/8/layout/radial5"/>
    <dgm:cxn modelId="{C919D73A-B33D-4E12-ACF1-F86EF0BA4D56}" srcId="{809DAC01-0333-4DBD-BAE7-E45273762881}" destId="{E0D1AB77-2BCE-4528-A67F-C53768B43832}" srcOrd="0" destOrd="0" parTransId="{E812F525-66A6-45FD-87EB-CE2345E9D5FF}" sibTransId="{9579FC91-C03A-4AF2-A6C9-FEEDE9A33707}"/>
    <dgm:cxn modelId="{68E1E171-9CAE-4EE1-97E5-97E7187FA521}" type="presOf" srcId="{2F4B13D3-D683-4EB8-A06E-1751BAECBBEA}" destId="{3F7200D7-7C07-4E28-8085-B043C3B22197}" srcOrd="0" destOrd="0" presId="urn:microsoft.com/office/officeart/2005/8/layout/radial5"/>
    <dgm:cxn modelId="{6191B275-7FD3-4987-8062-51A5146E7916}" type="presOf" srcId="{809DAC01-0333-4DBD-BAE7-E45273762881}" destId="{3113DE86-CB26-44E9-B6A5-72235CFD72A8}" srcOrd="0" destOrd="0" presId="urn:microsoft.com/office/officeart/2005/8/layout/radial5"/>
    <dgm:cxn modelId="{EE0D6A80-C4E6-4CE9-91F2-CFD4DFD1AA09}" type="presOf" srcId="{3D605829-EC50-49AE-B12F-8324E2EBFF94}" destId="{9F099E34-7472-454D-AFFD-C91D1E11378E}" srcOrd="0" destOrd="0" presId="urn:microsoft.com/office/officeart/2005/8/layout/radial5"/>
    <dgm:cxn modelId="{2BEBB08B-46B9-40B4-9029-78B77D1DA06B}" type="presOf" srcId="{B650D1C7-81A5-4546-A690-71FCB38787F7}" destId="{D8FF9A1F-A8F7-4738-9D2F-6C45D01A04F6}" srcOrd="1" destOrd="0" presId="urn:microsoft.com/office/officeart/2005/8/layout/radial5"/>
    <dgm:cxn modelId="{5B91B48B-8FC6-4641-B55E-F0F2FA066F79}" type="presOf" srcId="{7ECC9FC8-D630-4EFB-A3F3-FE3A6215EF2E}" destId="{0D96688D-05AE-4C1C-95A3-66A78C2FF58A}" srcOrd="0" destOrd="0" presId="urn:microsoft.com/office/officeart/2005/8/layout/radial5"/>
    <dgm:cxn modelId="{79060491-FEE3-47F5-9CA6-FCBD85F7C19B}" type="presOf" srcId="{82246D6B-39EA-4752-8911-DAE84D14FBB3}" destId="{E722095D-0CD5-48EC-9E90-D454DE3405BA}" srcOrd="0" destOrd="0" presId="urn:microsoft.com/office/officeart/2005/8/layout/radial5"/>
    <dgm:cxn modelId="{9F5DC0D7-3A44-4E67-9529-BD0B48AFD501}" srcId="{E0D1AB77-2BCE-4528-A67F-C53768B43832}" destId="{2F4B13D3-D683-4EB8-A06E-1751BAECBBEA}" srcOrd="0" destOrd="0" parTransId="{B650D1C7-81A5-4546-A690-71FCB38787F7}" sibTransId="{6995E4A7-8BAD-4145-A7F4-B6E1919FFD04}"/>
    <dgm:cxn modelId="{56F5DFDD-2D26-4DED-BD48-B8B82A793DFF}" type="presOf" srcId="{82246D6B-39EA-4752-8911-DAE84D14FBB3}" destId="{95DFB6B9-8192-4C41-B8CC-21193C6B0E5F}" srcOrd="1" destOrd="0" presId="urn:microsoft.com/office/officeart/2005/8/layout/radial5"/>
    <dgm:cxn modelId="{6259BAF7-9CC7-4DDF-A264-4B0FF861100A}" type="presOf" srcId="{167E3694-F3D8-4B75-82DB-BE6A20E46620}" destId="{0AC600AA-1807-4944-830A-B05029545B87}" srcOrd="1" destOrd="0" presId="urn:microsoft.com/office/officeart/2005/8/layout/radial5"/>
    <dgm:cxn modelId="{BDEC43FD-F3A8-4E0A-93BF-533B2C02688D}" type="presOf" srcId="{B650D1C7-81A5-4546-A690-71FCB38787F7}" destId="{A94E3DD4-4699-4A37-A686-4B86BF70976C}" srcOrd="0" destOrd="0" presId="urn:microsoft.com/office/officeart/2005/8/layout/radial5"/>
    <dgm:cxn modelId="{850AE1FD-2D7F-413F-9A23-9C3023EF1792}" srcId="{E0D1AB77-2BCE-4528-A67F-C53768B43832}" destId="{3D605829-EC50-49AE-B12F-8324E2EBFF94}" srcOrd="1" destOrd="0" parTransId="{D2E82DF7-2C68-41EB-A99B-723CEB9CEB72}" sibTransId="{A9279B25-0820-458E-85FA-48FB7E5A5D6F}"/>
    <dgm:cxn modelId="{07CD36EC-CEDA-4314-ADAB-1DA69A94E385}" type="presParOf" srcId="{3113DE86-CB26-44E9-B6A5-72235CFD72A8}" destId="{7311115E-6E43-4737-8109-5FA25F9DD466}" srcOrd="0" destOrd="0" presId="urn:microsoft.com/office/officeart/2005/8/layout/radial5"/>
    <dgm:cxn modelId="{B5D72B0A-BE7E-40A4-8761-2A08E40058D4}" type="presParOf" srcId="{3113DE86-CB26-44E9-B6A5-72235CFD72A8}" destId="{A94E3DD4-4699-4A37-A686-4B86BF70976C}" srcOrd="1" destOrd="0" presId="urn:microsoft.com/office/officeart/2005/8/layout/radial5"/>
    <dgm:cxn modelId="{FA8120C9-69D0-4487-84E5-74EF08527CEE}" type="presParOf" srcId="{A94E3DD4-4699-4A37-A686-4B86BF70976C}" destId="{D8FF9A1F-A8F7-4738-9D2F-6C45D01A04F6}" srcOrd="0" destOrd="0" presId="urn:microsoft.com/office/officeart/2005/8/layout/radial5"/>
    <dgm:cxn modelId="{B5102D78-D45E-4A73-B989-01BE988DCAD1}" type="presParOf" srcId="{3113DE86-CB26-44E9-B6A5-72235CFD72A8}" destId="{3F7200D7-7C07-4E28-8085-B043C3B22197}" srcOrd="2" destOrd="0" presId="urn:microsoft.com/office/officeart/2005/8/layout/radial5"/>
    <dgm:cxn modelId="{1DA03943-5C5B-43A5-9F46-D4978D7A0B69}" type="presParOf" srcId="{3113DE86-CB26-44E9-B6A5-72235CFD72A8}" destId="{AF3C1393-5836-4FB9-A930-84603533CD41}" srcOrd="3" destOrd="0" presId="urn:microsoft.com/office/officeart/2005/8/layout/radial5"/>
    <dgm:cxn modelId="{50D4D371-4805-498D-B8F5-46746B7EE90E}" type="presParOf" srcId="{AF3C1393-5836-4FB9-A930-84603533CD41}" destId="{235E436F-6CBA-4DBA-8885-CA7C83845E4C}" srcOrd="0" destOrd="0" presId="urn:microsoft.com/office/officeart/2005/8/layout/radial5"/>
    <dgm:cxn modelId="{5818D510-C0BD-4E45-AE26-FB070B622CEA}" type="presParOf" srcId="{3113DE86-CB26-44E9-B6A5-72235CFD72A8}" destId="{9F099E34-7472-454D-AFFD-C91D1E11378E}" srcOrd="4" destOrd="0" presId="urn:microsoft.com/office/officeart/2005/8/layout/radial5"/>
    <dgm:cxn modelId="{0257164D-917B-44A6-881A-CF08EB187A5E}" type="presParOf" srcId="{3113DE86-CB26-44E9-B6A5-72235CFD72A8}" destId="{E722095D-0CD5-48EC-9E90-D454DE3405BA}" srcOrd="5" destOrd="0" presId="urn:microsoft.com/office/officeart/2005/8/layout/radial5"/>
    <dgm:cxn modelId="{E41E43F4-3152-49D5-8241-DB3CAB2F2E29}" type="presParOf" srcId="{E722095D-0CD5-48EC-9E90-D454DE3405BA}" destId="{95DFB6B9-8192-4C41-B8CC-21193C6B0E5F}" srcOrd="0" destOrd="0" presId="urn:microsoft.com/office/officeart/2005/8/layout/radial5"/>
    <dgm:cxn modelId="{6A98A280-9C5D-4EB8-B145-29E1E7972F53}" type="presParOf" srcId="{3113DE86-CB26-44E9-B6A5-72235CFD72A8}" destId="{8087A074-72C4-4246-A08A-785A5E7B9619}" srcOrd="6" destOrd="0" presId="urn:microsoft.com/office/officeart/2005/8/layout/radial5"/>
    <dgm:cxn modelId="{3C972C9B-D1A8-4E49-A32D-B86EED853CE9}" type="presParOf" srcId="{3113DE86-CB26-44E9-B6A5-72235CFD72A8}" destId="{DC9635CD-8BB1-423E-8AC8-4C7D4DBB7DEE}" srcOrd="7" destOrd="0" presId="urn:microsoft.com/office/officeart/2005/8/layout/radial5"/>
    <dgm:cxn modelId="{146C0528-882D-4BF2-B0F4-911AB14B0452}" type="presParOf" srcId="{DC9635CD-8BB1-423E-8AC8-4C7D4DBB7DEE}" destId="{0AC600AA-1807-4944-830A-B05029545B87}" srcOrd="0" destOrd="0" presId="urn:microsoft.com/office/officeart/2005/8/layout/radial5"/>
    <dgm:cxn modelId="{6DCE9CD4-9256-455C-8542-74E05A268BC9}" type="presParOf" srcId="{3113DE86-CB26-44E9-B6A5-72235CFD72A8}" destId="{0D96688D-05AE-4C1C-95A3-66A78C2FF58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ECAE24-7402-4546-B01E-97CE45A4A4C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CD90D-D228-417D-ABE2-FEC94D9F7C75}">
      <dgm:prSet phldrT="[Text]"/>
      <dgm:spPr/>
      <dgm:t>
        <a:bodyPr/>
        <a:lstStyle/>
        <a:p>
          <a:pPr algn="ctr"/>
          <a:r>
            <a:rPr lang="fr-FR" dirty="0"/>
            <a:t>Power </a:t>
          </a:r>
          <a:r>
            <a:rPr lang="fr-FR" dirty="0" err="1"/>
            <a:t>led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turned</a:t>
          </a:r>
          <a:r>
            <a:rPr lang="fr-FR" dirty="0"/>
            <a:t> OFF?</a:t>
          </a:r>
          <a:endParaRPr lang="en-US" dirty="0"/>
        </a:p>
      </dgm:t>
    </dgm:pt>
    <dgm:pt modelId="{1A037AF7-F78F-4118-B2C8-FC8335876D44}" type="parTrans" cxnId="{A6BE0F64-3C90-4A6A-BA2D-8943674BB727}">
      <dgm:prSet/>
      <dgm:spPr/>
      <dgm:t>
        <a:bodyPr/>
        <a:lstStyle/>
        <a:p>
          <a:pPr algn="ctr"/>
          <a:endParaRPr lang="en-US"/>
        </a:p>
      </dgm:t>
    </dgm:pt>
    <dgm:pt modelId="{8268CF83-433E-470C-8E50-043EEFA981F2}" type="sibTrans" cxnId="{A6BE0F64-3C90-4A6A-BA2D-8943674BB727}">
      <dgm:prSet/>
      <dgm:spPr/>
      <dgm:t>
        <a:bodyPr/>
        <a:lstStyle/>
        <a:p>
          <a:pPr algn="ctr"/>
          <a:endParaRPr lang="en-US"/>
        </a:p>
      </dgm:t>
    </dgm:pt>
    <dgm:pt modelId="{B6D043A7-6794-4C7E-B416-BBF837A8B516}">
      <dgm:prSet phldrT="[Text]"/>
      <dgm:spPr/>
      <dgm:t>
        <a:bodyPr/>
        <a:lstStyle/>
        <a:p>
          <a:pPr algn="ctr"/>
          <a:r>
            <a:rPr lang="fr-FR" dirty="0"/>
            <a:t>Is power </a:t>
          </a:r>
          <a:r>
            <a:rPr lang="fr-FR" dirty="0" err="1"/>
            <a:t>supply</a:t>
          </a:r>
          <a:r>
            <a:rPr lang="fr-FR" dirty="0"/>
            <a:t> operating</a:t>
          </a:r>
          <a:endParaRPr lang="en-US" dirty="0"/>
        </a:p>
      </dgm:t>
    </dgm:pt>
    <dgm:pt modelId="{C0BEC0BD-349E-42CC-9A6B-49B701BBB7CD}" type="parTrans" cxnId="{A954B6EA-717A-4734-9A5C-BDBBFDAFED78}">
      <dgm:prSet/>
      <dgm:spPr/>
      <dgm:t>
        <a:bodyPr/>
        <a:lstStyle/>
        <a:p>
          <a:pPr algn="ctr"/>
          <a:endParaRPr lang="en-US"/>
        </a:p>
      </dgm:t>
    </dgm:pt>
    <dgm:pt modelId="{A24FBF36-B1BB-42B9-9879-F5F44A477F93}" type="sibTrans" cxnId="{A954B6EA-717A-4734-9A5C-BDBBFDAFED78}">
      <dgm:prSet/>
      <dgm:spPr/>
      <dgm:t>
        <a:bodyPr/>
        <a:lstStyle/>
        <a:p>
          <a:pPr algn="ctr"/>
          <a:endParaRPr lang="en-US"/>
        </a:p>
      </dgm:t>
    </dgm:pt>
    <dgm:pt modelId="{46F11157-C241-4F15-94A2-1A2EC9D197D8}">
      <dgm:prSet phldrT="[Text]"/>
      <dgm:spPr/>
      <dgm:t>
        <a:bodyPr/>
        <a:lstStyle/>
        <a:p>
          <a:pPr algn="ctr"/>
          <a:r>
            <a:rPr lang="fr-FR" dirty="0"/>
            <a:t>Is the voltage </a:t>
          </a:r>
          <a:r>
            <a:rPr lang="fr-FR" dirty="0" err="1"/>
            <a:t>withing</a:t>
          </a:r>
          <a:r>
            <a:rPr lang="fr-FR" dirty="0"/>
            <a:t> the </a:t>
          </a:r>
          <a:r>
            <a:rPr lang="fr-FR" dirty="0" err="1"/>
            <a:t>rated</a:t>
          </a:r>
          <a:r>
            <a:rPr lang="fr-FR" dirty="0"/>
            <a:t> power</a:t>
          </a:r>
          <a:endParaRPr lang="en-US" dirty="0"/>
        </a:p>
      </dgm:t>
    </dgm:pt>
    <dgm:pt modelId="{307375D1-C6CB-4E61-994B-0D155BB911EE}" type="parTrans" cxnId="{5D2C372D-FAB2-4B38-B5DE-FE293C1EA237}">
      <dgm:prSet/>
      <dgm:spPr/>
      <dgm:t>
        <a:bodyPr/>
        <a:lstStyle/>
        <a:p>
          <a:pPr algn="ctr"/>
          <a:endParaRPr lang="en-US"/>
        </a:p>
      </dgm:t>
    </dgm:pt>
    <dgm:pt modelId="{26E414B3-91BD-417E-B7FD-B0345522C415}" type="sibTrans" cxnId="{5D2C372D-FAB2-4B38-B5DE-FE293C1EA237}">
      <dgm:prSet/>
      <dgm:spPr/>
      <dgm:t>
        <a:bodyPr/>
        <a:lstStyle/>
        <a:p>
          <a:pPr algn="ctr"/>
          <a:endParaRPr lang="en-US"/>
        </a:p>
      </dgm:t>
    </dgm:pt>
    <dgm:pt modelId="{32F24E4B-D056-48AF-95A1-C7585155B7A4}">
      <dgm:prSet phldrT="[Text]"/>
      <dgm:spPr/>
      <dgm:t>
        <a:bodyPr/>
        <a:lstStyle/>
        <a:p>
          <a:pPr algn="ctr"/>
          <a:r>
            <a:rPr lang="fr-FR" dirty="0" err="1"/>
            <a:t>Run</a:t>
          </a:r>
          <a:r>
            <a:rPr lang="fr-FR" dirty="0"/>
            <a:t> </a:t>
          </a:r>
          <a:r>
            <a:rPr lang="fr-FR" dirty="0" err="1"/>
            <a:t>indicator</a:t>
          </a:r>
          <a:r>
            <a:rPr lang="fr-FR" dirty="0"/>
            <a:t> not lit</a:t>
          </a:r>
          <a:endParaRPr lang="en-US" dirty="0"/>
        </a:p>
      </dgm:t>
    </dgm:pt>
    <dgm:pt modelId="{536726A8-63E7-4F57-82CD-54C0DEA6ACE0}" type="parTrans" cxnId="{A01C6470-4596-4CC4-B036-0E0022EDC39C}">
      <dgm:prSet/>
      <dgm:spPr/>
      <dgm:t>
        <a:bodyPr/>
        <a:lstStyle/>
        <a:p>
          <a:pPr algn="ctr"/>
          <a:endParaRPr lang="en-US"/>
        </a:p>
      </dgm:t>
    </dgm:pt>
    <dgm:pt modelId="{6353B14E-A4D1-413C-9B93-2C0980C606EC}" type="sibTrans" cxnId="{A01C6470-4596-4CC4-B036-0E0022EDC39C}">
      <dgm:prSet/>
      <dgm:spPr/>
      <dgm:t>
        <a:bodyPr/>
        <a:lstStyle/>
        <a:p>
          <a:pPr algn="ctr"/>
          <a:endParaRPr lang="en-US"/>
        </a:p>
      </dgm:t>
    </dgm:pt>
    <dgm:pt modelId="{11DE3580-9720-49C1-ADC8-88378B8A555F}">
      <dgm:prSet phldrT="[Text]"/>
      <dgm:spPr/>
      <dgm:t>
        <a:bodyPr/>
        <a:lstStyle/>
        <a:p>
          <a:pPr algn="ctr"/>
          <a:r>
            <a:rPr lang="fr-FR" dirty="0"/>
            <a:t>Is the ERR/ALM </a:t>
          </a:r>
          <a:r>
            <a:rPr lang="fr-FR" dirty="0" err="1"/>
            <a:t>indicator</a:t>
          </a:r>
          <a:r>
            <a:rPr lang="fr-FR" dirty="0"/>
            <a:t> lit</a:t>
          </a:r>
          <a:endParaRPr lang="en-US" dirty="0"/>
        </a:p>
      </dgm:t>
    </dgm:pt>
    <dgm:pt modelId="{774D5A1F-AFE1-4EA7-8967-1ABE9C9C53F5}" type="parTrans" cxnId="{B68875D3-88CA-4BA6-B4C4-C05B59E78CFF}">
      <dgm:prSet/>
      <dgm:spPr/>
      <dgm:t>
        <a:bodyPr/>
        <a:lstStyle/>
        <a:p>
          <a:pPr algn="ctr"/>
          <a:endParaRPr lang="en-US"/>
        </a:p>
      </dgm:t>
    </dgm:pt>
    <dgm:pt modelId="{583012CE-B2B3-48CC-9AA4-63D58550DF02}" type="sibTrans" cxnId="{B68875D3-88CA-4BA6-B4C4-C05B59E78CFF}">
      <dgm:prSet/>
      <dgm:spPr/>
      <dgm:t>
        <a:bodyPr/>
        <a:lstStyle/>
        <a:p>
          <a:pPr algn="ctr"/>
          <a:endParaRPr lang="en-US"/>
        </a:p>
      </dgm:t>
    </dgm:pt>
    <dgm:pt modelId="{15229DE3-A9B2-4533-9E07-E9EF97993A46}">
      <dgm:prSet phldrT="[Text]"/>
      <dgm:spPr/>
      <dgm:t>
        <a:bodyPr/>
        <a:lstStyle/>
        <a:p>
          <a:pPr algn="ctr"/>
          <a:r>
            <a:rPr lang="fr-FR" dirty="0"/>
            <a:t>Is a fatal </a:t>
          </a:r>
          <a:r>
            <a:rPr lang="fr-FR" dirty="0" err="1"/>
            <a:t>error</a:t>
          </a:r>
          <a:r>
            <a:rPr lang="fr-FR" dirty="0"/>
            <a:t> </a:t>
          </a:r>
          <a:r>
            <a:rPr lang="fr-FR" dirty="0" err="1"/>
            <a:t>displayed</a:t>
          </a:r>
          <a:endParaRPr lang="en-US" dirty="0"/>
        </a:p>
      </dgm:t>
    </dgm:pt>
    <dgm:pt modelId="{6CB82A81-16BE-4B42-A38E-7F0066108DC5}" type="parTrans" cxnId="{CFADF5AA-869F-4769-ABA8-A7E9B0E2287E}">
      <dgm:prSet/>
      <dgm:spPr/>
      <dgm:t>
        <a:bodyPr/>
        <a:lstStyle/>
        <a:p>
          <a:pPr algn="ctr"/>
          <a:endParaRPr lang="en-US"/>
        </a:p>
      </dgm:t>
    </dgm:pt>
    <dgm:pt modelId="{0D6ED109-A7E9-47D4-BF91-7F006FFB4DBD}" type="sibTrans" cxnId="{CFADF5AA-869F-4769-ABA8-A7E9B0E2287E}">
      <dgm:prSet/>
      <dgm:spPr/>
      <dgm:t>
        <a:bodyPr/>
        <a:lstStyle/>
        <a:p>
          <a:pPr algn="ctr"/>
          <a:endParaRPr lang="en-US"/>
        </a:p>
      </dgm:t>
    </dgm:pt>
    <dgm:pt modelId="{1103499E-B4C7-4D78-A005-622DE3B104FD}">
      <dgm:prSet phldrT="[Text]"/>
      <dgm:spPr/>
      <dgm:t>
        <a:bodyPr/>
        <a:lstStyle/>
        <a:p>
          <a:pPr algn="ctr"/>
          <a:r>
            <a:rPr lang="fr-FR" dirty="0"/>
            <a:t>Is ERR/ALM </a:t>
          </a:r>
          <a:r>
            <a:rPr lang="fr-FR" dirty="0" err="1"/>
            <a:t>indicator</a:t>
          </a:r>
          <a:r>
            <a:rPr lang="fr-FR" dirty="0"/>
            <a:t> </a:t>
          </a:r>
          <a:r>
            <a:rPr lang="fr-FR" dirty="0" err="1"/>
            <a:t>flashing</a:t>
          </a:r>
          <a:endParaRPr lang="en-US" dirty="0"/>
        </a:p>
      </dgm:t>
    </dgm:pt>
    <dgm:pt modelId="{88E169A5-E2EB-439C-9195-796D07CAB187}" type="parTrans" cxnId="{AA1479A0-E73D-450B-9103-A8A850727A68}">
      <dgm:prSet/>
      <dgm:spPr/>
      <dgm:t>
        <a:bodyPr/>
        <a:lstStyle/>
        <a:p>
          <a:pPr algn="ctr"/>
          <a:endParaRPr lang="en-US"/>
        </a:p>
      </dgm:t>
    </dgm:pt>
    <dgm:pt modelId="{56EBAF71-AD9D-4C13-9A2E-C04E27444A50}" type="sibTrans" cxnId="{AA1479A0-E73D-450B-9103-A8A850727A68}">
      <dgm:prSet/>
      <dgm:spPr/>
      <dgm:t>
        <a:bodyPr/>
        <a:lstStyle/>
        <a:p>
          <a:pPr algn="ctr"/>
          <a:endParaRPr lang="en-US"/>
        </a:p>
      </dgm:t>
    </dgm:pt>
    <dgm:pt modelId="{6E74294D-AACB-4E94-A00B-AAADB61D953F}">
      <dgm:prSet phldrT="[Text]"/>
      <dgm:spPr/>
      <dgm:t>
        <a:bodyPr/>
        <a:lstStyle/>
        <a:p>
          <a:pPr algn="ctr"/>
          <a:r>
            <a:rPr lang="fr-FR" dirty="0"/>
            <a:t>Check the program</a:t>
          </a:r>
          <a:endParaRPr lang="en-US" dirty="0"/>
        </a:p>
      </dgm:t>
    </dgm:pt>
    <dgm:pt modelId="{21880CBB-AF4A-433C-982B-36427CAFBCAF}" type="parTrans" cxnId="{B91DBE9A-7661-472A-92EA-4B4FAB383775}">
      <dgm:prSet/>
      <dgm:spPr/>
      <dgm:t>
        <a:bodyPr/>
        <a:lstStyle/>
        <a:p>
          <a:pPr algn="ctr"/>
          <a:endParaRPr lang="en-US"/>
        </a:p>
      </dgm:t>
    </dgm:pt>
    <dgm:pt modelId="{A9C6B34C-E1DB-4013-9F7E-51C79B62735A}" type="sibTrans" cxnId="{B91DBE9A-7661-472A-92EA-4B4FAB383775}">
      <dgm:prSet/>
      <dgm:spPr/>
      <dgm:t>
        <a:bodyPr/>
        <a:lstStyle/>
        <a:p>
          <a:pPr algn="ctr"/>
          <a:endParaRPr lang="en-US"/>
        </a:p>
      </dgm:t>
    </dgm:pt>
    <dgm:pt modelId="{37ABC6CD-C973-43EB-9407-84197DB51069}">
      <dgm:prSet phldrT="[Text]"/>
      <dgm:spPr/>
      <dgm:t>
        <a:bodyPr/>
        <a:lstStyle/>
        <a:p>
          <a:pPr algn="ctr"/>
          <a:r>
            <a:rPr lang="fr-FR" dirty="0"/>
            <a:t>Is a non fatal </a:t>
          </a:r>
          <a:r>
            <a:rPr lang="fr-FR" dirty="0" err="1"/>
            <a:t>error</a:t>
          </a:r>
          <a:r>
            <a:rPr lang="fr-FR" dirty="0"/>
            <a:t> </a:t>
          </a:r>
          <a:r>
            <a:rPr lang="fr-FR" dirty="0" err="1"/>
            <a:t>indicated</a:t>
          </a:r>
          <a:endParaRPr lang="en-US" dirty="0"/>
        </a:p>
      </dgm:t>
    </dgm:pt>
    <dgm:pt modelId="{FFBB9AF8-9BAF-41DE-BC9B-43F5C1CF8833}" type="parTrans" cxnId="{30815D5C-976E-4FEC-ADD5-781BA2BB16E2}">
      <dgm:prSet/>
      <dgm:spPr/>
      <dgm:t>
        <a:bodyPr/>
        <a:lstStyle/>
        <a:p>
          <a:pPr algn="ctr"/>
          <a:endParaRPr lang="en-US"/>
        </a:p>
      </dgm:t>
    </dgm:pt>
    <dgm:pt modelId="{2231E656-1014-469E-992B-F362D5F47D32}" type="sibTrans" cxnId="{30815D5C-976E-4FEC-ADD5-781BA2BB16E2}">
      <dgm:prSet/>
      <dgm:spPr/>
      <dgm:t>
        <a:bodyPr/>
        <a:lstStyle/>
        <a:p>
          <a:pPr algn="ctr"/>
          <a:endParaRPr lang="en-US"/>
        </a:p>
      </dgm:t>
    </dgm:pt>
    <dgm:pt modelId="{BFC4B223-7E34-412B-B4CC-59FE93A62077}">
      <dgm:prSet phldrT="[Text]"/>
      <dgm:spPr/>
      <dgm:t>
        <a:bodyPr/>
        <a:lstStyle/>
        <a:p>
          <a:pPr algn="ctr"/>
          <a:r>
            <a:rPr lang="fr-FR" dirty="0"/>
            <a:t>Is the fuse </a:t>
          </a:r>
          <a:r>
            <a:rPr lang="fr-FR" dirty="0" err="1"/>
            <a:t>blown</a:t>
          </a:r>
          <a:endParaRPr lang="en-US" dirty="0"/>
        </a:p>
      </dgm:t>
    </dgm:pt>
    <dgm:pt modelId="{5D9115B9-0710-4CE4-AF27-4A6CC3EBEEDF}" type="parTrans" cxnId="{304B7BF5-62CE-498F-95C2-A2EBC9F6B003}">
      <dgm:prSet/>
      <dgm:spPr/>
      <dgm:t>
        <a:bodyPr/>
        <a:lstStyle/>
        <a:p>
          <a:pPr algn="ctr"/>
          <a:endParaRPr lang="en-US"/>
        </a:p>
      </dgm:t>
    </dgm:pt>
    <dgm:pt modelId="{067B8DC4-989A-4362-BCEE-33969C8E0BD8}" type="sibTrans" cxnId="{304B7BF5-62CE-498F-95C2-A2EBC9F6B003}">
      <dgm:prSet/>
      <dgm:spPr/>
      <dgm:t>
        <a:bodyPr/>
        <a:lstStyle/>
        <a:p>
          <a:pPr algn="ctr"/>
          <a:endParaRPr lang="en-US"/>
        </a:p>
      </dgm:t>
    </dgm:pt>
    <dgm:pt modelId="{B1C697F0-78D9-427C-B999-4AA1C0091650}">
      <dgm:prSet phldrT="[Text]"/>
      <dgm:spPr/>
      <dgm:t>
        <a:bodyPr/>
        <a:lstStyle/>
        <a:p>
          <a:pPr algn="ctr"/>
          <a:r>
            <a:rPr lang="fr-FR" dirty="0"/>
            <a:t>Is the power </a:t>
          </a:r>
          <a:r>
            <a:rPr lang="fr-FR" dirty="0" err="1"/>
            <a:t>supply</a:t>
          </a:r>
          <a:r>
            <a:rPr lang="fr-FR" dirty="0"/>
            <a:t> </a:t>
          </a:r>
          <a:r>
            <a:rPr lang="fr-FR" dirty="0" err="1"/>
            <a:t>cable</a:t>
          </a:r>
          <a:r>
            <a:rPr lang="fr-FR" dirty="0"/>
            <a:t> </a:t>
          </a:r>
          <a:r>
            <a:rPr lang="fr-FR" dirty="0" err="1"/>
            <a:t>connected</a:t>
          </a:r>
          <a:endParaRPr lang="en-US" dirty="0"/>
        </a:p>
      </dgm:t>
    </dgm:pt>
    <dgm:pt modelId="{F095F027-81B3-4AA5-990F-3EE3EF45E941}" type="parTrans" cxnId="{7F499EF7-AE26-4B28-B095-CD19EA0E3644}">
      <dgm:prSet/>
      <dgm:spPr/>
      <dgm:t>
        <a:bodyPr/>
        <a:lstStyle/>
        <a:p>
          <a:pPr algn="ctr"/>
          <a:endParaRPr lang="en-US"/>
        </a:p>
      </dgm:t>
    </dgm:pt>
    <dgm:pt modelId="{DF810FEF-3103-4771-965F-02428B33299C}" type="sibTrans" cxnId="{7F499EF7-AE26-4B28-B095-CD19EA0E3644}">
      <dgm:prSet/>
      <dgm:spPr/>
      <dgm:t>
        <a:bodyPr/>
        <a:lstStyle/>
        <a:p>
          <a:pPr algn="ctr"/>
          <a:endParaRPr lang="en-US"/>
        </a:p>
      </dgm:t>
    </dgm:pt>
    <dgm:pt modelId="{C828756B-FC9D-4856-8B5D-CABC7206E3AF}">
      <dgm:prSet phldrT="[Text]"/>
      <dgm:spPr/>
      <dgm:t>
        <a:bodyPr/>
        <a:lstStyle/>
        <a:p>
          <a:pPr algn="ctr"/>
          <a:r>
            <a:rPr lang="fr-FR" dirty="0"/>
            <a:t>Over </a:t>
          </a:r>
          <a:r>
            <a:rPr lang="fr-FR" dirty="0" err="1"/>
            <a:t>current</a:t>
          </a:r>
          <a:r>
            <a:rPr lang="fr-FR" dirty="0"/>
            <a:t> </a:t>
          </a:r>
          <a:r>
            <a:rPr lang="fr-FR" dirty="0" err="1"/>
            <a:t>devide</a:t>
          </a:r>
          <a:r>
            <a:rPr lang="fr-FR" dirty="0"/>
            <a:t> </a:t>
          </a:r>
          <a:r>
            <a:rPr lang="fr-FR" dirty="0" err="1"/>
            <a:t>activated</a:t>
          </a:r>
          <a:endParaRPr lang="en-US" dirty="0"/>
        </a:p>
      </dgm:t>
    </dgm:pt>
    <dgm:pt modelId="{575B48A7-7302-4EF9-9479-D088FCF6E8A6}" type="parTrans" cxnId="{153FBCED-31F6-43FB-9685-5BC5E0FC30BB}">
      <dgm:prSet/>
      <dgm:spPr/>
      <dgm:t>
        <a:bodyPr/>
        <a:lstStyle/>
        <a:p>
          <a:pPr algn="ctr"/>
          <a:endParaRPr lang="en-US"/>
        </a:p>
      </dgm:t>
    </dgm:pt>
    <dgm:pt modelId="{F97851B9-6702-4D2D-BABE-7230E45AA37B}" type="sibTrans" cxnId="{153FBCED-31F6-43FB-9685-5BC5E0FC30BB}">
      <dgm:prSet/>
      <dgm:spPr/>
      <dgm:t>
        <a:bodyPr/>
        <a:lstStyle/>
        <a:p>
          <a:pPr algn="ctr"/>
          <a:endParaRPr lang="en-US"/>
        </a:p>
      </dgm:t>
    </dgm:pt>
    <dgm:pt modelId="{B302A029-FD77-4876-98F4-4B82FFA166DE}">
      <dgm:prSet phldrT="[Text]"/>
      <dgm:spPr/>
      <dgm:t>
        <a:bodyPr/>
        <a:lstStyle/>
        <a:p>
          <a:pPr algn="ctr"/>
          <a:r>
            <a:rPr lang="fr-FR" dirty="0"/>
            <a:t>Is PC mode </a:t>
          </a:r>
          <a:r>
            <a:rPr lang="fr-FR" dirty="0" err="1"/>
            <a:t>displayed</a:t>
          </a:r>
          <a:r>
            <a:rPr lang="fr-FR" dirty="0"/>
            <a:t> on </a:t>
          </a:r>
          <a:r>
            <a:rPr lang="fr-FR" dirty="0" err="1"/>
            <a:t>programming</a:t>
          </a:r>
          <a:r>
            <a:rPr lang="fr-FR" dirty="0"/>
            <a:t> </a:t>
          </a:r>
          <a:r>
            <a:rPr lang="fr-FR" dirty="0" err="1"/>
            <a:t>device</a:t>
          </a:r>
          <a:endParaRPr lang="en-US" dirty="0"/>
        </a:p>
      </dgm:t>
    </dgm:pt>
    <dgm:pt modelId="{A4D2065A-E619-4757-A18F-1C61C543D290}" type="parTrans" cxnId="{D8A3DED0-2908-44E5-93CB-40067DB63966}">
      <dgm:prSet/>
      <dgm:spPr/>
      <dgm:t>
        <a:bodyPr/>
        <a:lstStyle/>
        <a:p>
          <a:pPr algn="ctr"/>
          <a:endParaRPr lang="en-US"/>
        </a:p>
      </dgm:t>
    </dgm:pt>
    <dgm:pt modelId="{3C783682-070C-46A0-8A2A-A942E751691F}" type="sibTrans" cxnId="{D8A3DED0-2908-44E5-93CB-40067DB63966}">
      <dgm:prSet/>
      <dgm:spPr/>
      <dgm:t>
        <a:bodyPr/>
        <a:lstStyle/>
        <a:p>
          <a:pPr algn="ctr"/>
          <a:endParaRPr lang="en-US"/>
        </a:p>
      </dgm:t>
    </dgm:pt>
    <dgm:pt modelId="{8540DAED-CEF3-4C6E-B565-779B8E3859F3}">
      <dgm:prSet phldrT="[Text]"/>
      <dgm:spPr/>
      <dgm:t>
        <a:bodyPr/>
        <a:lstStyle/>
        <a:p>
          <a:pPr algn="ctr"/>
          <a:r>
            <a:rPr lang="fr-FR" dirty="0"/>
            <a:t>Program </a:t>
          </a:r>
          <a:r>
            <a:rPr lang="fr-FR" dirty="0" err="1"/>
            <a:t>cannot</a:t>
          </a:r>
          <a:r>
            <a:rPr lang="fr-FR" dirty="0"/>
            <a:t>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written</a:t>
          </a:r>
          <a:endParaRPr lang="en-US" dirty="0"/>
        </a:p>
      </dgm:t>
    </dgm:pt>
    <dgm:pt modelId="{DB0AB350-F8ED-4547-9899-C2186C29A61C}" type="parTrans" cxnId="{7FC8DA99-9FFF-48D0-B22B-206030E5D73D}">
      <dgm:prSet/>
      <dgm:spPr/>
      <dgm:t>
        <a:bodyPr/>
        <a:lstStyle/>
        <a:p>
          <a:pPr algn="ctr"/>
          <a:endParaRPr lang="en-US"/>
        </a:p>
      </dgm:t>
    </dgm:pt>
    <dgm:pt modelId="{764F2E1F-DBA1-4AED-BF68-61F04DC38421}" type="sibTrans" cxnId="{7FC8DA99-9FFF-48D0-B22B-206030E5D73D}">
      <dgm:prSet/>
      <dgm:spPr/>
      <dgm:t>
        <a:bodyPr/>
        <a:lstStyle/>
        <a:p>
          <a:pPr algn="ctr"/>
          <a:endParaRPr lang="en-US"/>
        </a:p>
      </dgm:t>
    </dgm:pt>
    <dgm:pt modelId="{8B66841A-8309-4EF7-87BB-440AE32D25D0}">
      <dgm:prSet/>
      <dgm:spPr/>
      <dgm:t>
        <a:bodyPr/>
        <a:lstStyle/>
        <a:p>
          <a:pPr algn="ctr"/>
          <a:r>
            <a:rPr lang="fr-FR" dirty="0"/>
            <a:t>Is the mode setting switch set to the </a:t>
          </a:r>
          <a:r>
            <a:rPr lang="fr-FR" dirty="0" err="1"/>
            <a:t>remote</a:t>
          </a:r>
          <a:r>
            <a:rPr lang="fr-FR" dirty="0"/>
            <a:t> stop</a:t>
          </a:r>
          <a:endParaRPr lang="en-US" dirty="0"/>
        </a:p>
      </dgm:t>
    </dgm:pt>
    <dgm:pt modelId="{90113F0F-39FA-4EC2-8DD9-DC97A5E0504A}" type="parTrans" cxnId="{3720E2CC-82F6-4971-A4CB-49EB3D59BBD0}">
      <dgm:prSet/>
      <dgm:spPr/>
      <dgm:t>
        <a:bodyPr/>
        <a:lstStyle/>
        <a:p>
          <a:pPr algn="ctr"/>
          <a:endParaRPr lang="en-US"/>
        </a:p>
      </dgm:t>
    </dgm:pt>
    <dgm:pt modelId="{A7F509D3-2080-49FD-B1FB-B838CAF5820E}" type="sibTrans" cxnId="{3720E2CC-82F6-4971-A4CB-49EB3D59BBD0}">
      <dgm:prSet/>
      <dgm:spPr/>
      <dgm:t>
        <a:bodyPr/>
        <a:lstStyle/>
        <a:p>
          <a:pPr algn="ctr"/>
          <a:endParaRPr lang="en-US"/>
        </a:p>
      </dgm:t>
    </dgm:pt>
    <dgm:pt modelId="{794A2DE9-992A-49A2-A93B-091CC5AA93C2}">
      <dgm:prSet/>
      <dgm:spPr/>
      <dgm:t>
        <a:bodyPr/>
        <a:lstStyle/>
        <a:p>
          <a:pPr algn="ctr"/>
          <a:r>
            <a:rPr lang="fr-FR" dirty="0"/>
            <a:t>Is ERR </a:t>
          </a:r>
          <a:r>
            <a:rPr lang="fr-FR" dirty="0" err="1"/>
            <a:t>led</a:t>
          </a:r>
          <a:r>
            <a:rPr lang="fr-FR" dirty="0"/>
            <a:t> </a:t>
          </a:r>
          <a:r>
            <a:rPr lang="fr-FR" dirty="0" err="1"/>
            <a:t>blinking</a:t>
          </a:r>
          <a:endParaRPr lang="en-US" dirty="0"/>
        </a:p>
      </dgm:t>
    </dgm:pt>
    <dgm:pt modelId="{92AA1EE0-1983-4214-80AF-73562BA49F84}" type="parTrans" cxnId="{99235C39-D47E-4FA8-AF4F-BD351D382D5D}">
      <dgm:prSet/>
      <dgm:spPr/>
      <dgm:t>
        <a:bodyPr/>
        <a:lstStyle/>
        <a:p>
          <a:pPr algn="ctr"/>
          <a:endParaRPr lang="en-US"/>
        </a:p>
      </dgm:t>
    </dgm:pt>
    <dgm:pt modelId="{8C1CA3AE-B3E1-43F5-92A8-A6D631233529}" type="sibTrans" cxnId="{99235C39-D47E-4FA8-AF4F-BD351D382D5D}">
      <dgm:prSet/>
      <dgm:spPr/>
      <dgm:t>
        <a:bodyPr/>
        <a:lstStyle/>
        <a:p>
          <a:pPr algn="ctr"/>
          <a:endParaRPr lang="en-US"/>
        </a:p>
      </dgm:t>
    </dgm:pt>
    <dgm:pt modelId="{8FDF4A83-F18F-4CD4-8EBB-40B559CF09F1}" type="pres">
      <dgm:prSet presAssocID="{F6ECAE24-7402-4546-B01E-97CE45A4A4C7}" presName="Name0" presStyleCnt="0">
        <dgm:presLayoutVars>
          <dgm:dir/>
          <dgm:animLvl val="lvl"/>
          <dgm:resizeHandles val="exact"/>
        </dgm:presLayoutVars>
      </dgm:prSet>
      <dgm:spPr/>
    </dgm:pt>
    <dgm:pt modelId="{5202466C-8297-4C11-AC76-28EABC7E819D}" type="pres">
      <dgm:prSet presAssocID="{8540DAED-CEF3-4C6E-B565-779B8E3859F3}" presName="boxAndChildren" presStyleCnt="0"/>
      <dgm:spPr/>
    </dgm:pt>
    <dgm:pt modelId="{562507ED-D469-4FBE-8288-EF25BCF39D33}" type="pres">
      <dgm:prSet presAssocID="{8540DAED-CEF3-4C6E-B565-779B8E3859F3}" presName="parentTextBox" presStyleLbl="node1" presStyleIdx="0" presStyleCnt="4"/>
      <dgm:spPr/>
    </dgm:pt>
    <dgm:pt modelId="{C7145706-7309-48A0-818D-C5121B1F9F38}" type="pres">
      <dgm:prSet presAssocID="{8540DAED-CEF3-4C6E-B565-779B8E3859F3}" presName="entireBox" presStyleLbl="node1" presStyleIdx="0" presStyleCnt="4"/>
      <dgm:spPr/>
    </dgm:pt>
    <dgm:pt modelId="{36FDC3A1-1149-4910-8E4A-1CAE22EDFE7B}" type="pres">
      <dgm:prSet presAssocID="{8540DAED-CEF3-4C6E-B565-779B8E3859F3}" presName="descendantBox" presStyleCnt="0"/>
      <dgm:spPr/>
    </dgm:pt>
    <dgm:pt modelId="{E78DE14D-BCD3-41AB-9859-1888791177D1}" type="pres">
      <dgm:prSet presAssocID="{8B66841A-8309-4EF7-87BB-440AE32D25D0}" presName="childTextBox" presStyleLbl="fgAccFollowNode1" presStyleIdx="0" presStyleCnt="12">
        <dgm:presLayoutVars>
          <dgm:bulletEnabled val="1"/>
        </dgm:presLayoutVars>
      </dgm:prSet>
      <dgm:spPr/>
    </dgm:pt>
    <dgm:pt modelId="{BFFDB7D9-8981-440D-90E1-67ACC18FE4BE}" type="pres">
      <dgm:prSet presAssocID="{794A2DE9-992A-49A2-A93B-091CC5AA93C2}" presName="childTextBox" presStyleLbl="fgAccFollowNode1" presStyleIdx="1" presStyleCnt="12">
        <dgm:presLayoutVars>
          <dgm:bulletEnabled val="1"/>
        </dgm:presLayoutVars>
      </dgm:prSet>
      <dgm:spPr/>
    </dgm:pt>
    <dgm:pt modelId="{1ABEA21B-CB35-4B07-A7FB-DB64E564DF50}" type="pres">
      <dgm:prSet presAssocID="{56EBAF71-AD9D-4C13-9A2E-C04E27444A50}" presName="sp" presStyleCnt="0"/>
      <dgm:spPr/>
    </dgm:pt>
    <dgm:pt modelId="{078D37AB-82E1-47FA-9679-EF40278C7F02}" type="pres">
      <dgm:prSet presAssocID="{1103499E-B4C7-4D78-A005-622DE3B104FD}" presName="arrowAndChildren" presStyleCnt="0"/>
      <dgm:spPr/>
    </dgm:pt>
    <dgm:pt modelId="{B384A3FE-E958-4D13-85C3-BD45AB2A0DA7}" type="pres">
      <dgm:prSet presAssocID="{1103499E-B4C7-4D78-A005-622DE3B104FD}" presName="parentTextArrow" presStyleLbl="node1" presStyleIdx="0" presStyleCnt="4"/>
      <dgm:spPr/>
    </dgm:pt>
    <dgm:pt modelId="{1B4F7E61-BED2-483B-BE63-7AA5738D9A04}" type="pres">
      <dgm:prSet presAssocID="{1103499E-B4C7-4D78-A005-622DE3B104FD}" presName="arrow" presStyleLbl="node1" presStyleIdx="1" presStyleCnt="4"/>
      <dgm:spPr/>
    </dgm:pt>
    <dgm:pt modelId="{DB5D2EF9-5BAA-43CA-9D4D-F19DDB746A50}" type="pres">
      <dgm:prSet presAssocID="{1103499E-B4C7-4D78-A005-622DE3B104FD}" presName="descendantArrow" presStyleCnt="0"/>
      <dgm:spPr/>
    </dgm:pt>
    <dgm:pt modelId="{8263C544-775F-4F72-9213-DC273BD848BE}" type="pres">
      <dgm:prSet presAssocID="{6E74294D-AACB-4E94-A00B-AAADB61D953F}" presName="childTextArrow" presStyleLbl="fgAccFollowNode1" presStyleIdx="2" presStyleCnt="12">
        <dgm:presLayoutVars>
          <dgm:bulletEnabled val="1"/>
        </dgm:presLayoutVars>
      </dgm:prSet>
      <dgm:spPr/>
    </dgm:pt>
    <dgm:pt modelId="{490E23CC-EFDF-4A54-9F4A-FF94959565B1}" type="pres">
      <dgm:prSet presAssocID="{37ABC6CD-C973-43EB-9407-84197DB51069}" presName="childTextArrow" presStyleLbl="fgAccFollowNode1" presStyleIdx="3" presStyleCnt="12">
        <dgm:presLayoutVars>
          <dgm:bulletEnabled val="1"/>
        </dgm:presLayoutVars>
      </dgm:prSet>
      <dgm:spPr/>
    </dgm:pt>
    <dgm:pt modelId="{DE550C64-0F50-4E05-A34D-48ECBA04D622}" type="pres">
      <dgm:prSet presAssocID="{6353B14E-A4D1-413C-9B93-2C0980C606EC}" presName="sp" presStyleCnt="0"/>
      <dgm:spPr/>
    </dgm:pt>
    <dgm:pt modelId="{9D958A99-FDDD-4060-84E5-5F3A903FFCD5}" type="pres">
      <dgm:prSet presAssocID="{32F24E4B-D056-48AF-95A1-C7585155B7A4}" presName="arrowAndChildren" presStyleCnt="0"/>
      <dgm:spPr/>
    </dgm:pt>
    <dgm:pt modelId="{97D15F2C-EF2A-4CB2-9CBC-233E77F1B7B5}" type="pres">
      <dgm:prSet presAssocID="{32F24E4B-D056-48AF-95A1-C7585155B7A4}" presName="parentTextArrow" presStyleLbl="node1" presStyleIdx="1" presStyleCnt="4"/>
      <dgm:spPr/>
    </dgm:pt>
    <dgm:pt modelId="{CC437A57-D052-431A-A141-2D8E189439E5}" type="pres">
      <dgm:prSet presAssocID="{32F24E4B-D056-48AF-95A1-C7585155B7A4}" presName="arrow" presStyleLbl="node1" presStyleIdx="2" presStyleCnt="4"/>
      <dgm:spPr/>
    </dgm:pt>
    <dgm:pt modelId="{471F2A61-EC2C-492F-98C7-44A63D21B172}" type="pres">
      <dgm:prSet presAssocID="{32F24E4B-D056-48AF-95A1-C7585155B7A4}" presName="descendantArrow" presStyleCnt="0"/>
      <dgm:spPr/>
    </dgm:pt>
    <dgm:pt modelId="{CB4505B7-D357-4F1A-B1B9-44D70B0303C2}" type="pres">
      <dgm:prSet presAssocID="{11DE3580-9720-49C1-ADC8-88378B8A555F}" presName="childTextArrow" presStyleLbl="fgAccFollowNode1" presStyleIdx="4" presStyleCnt="12">
        <dgm:presLayoutVars>
          <dgm:bulletEnabled val="1"/>
        </dgm:presLayoutVars>
      </dgm:prSet>
      <dgm:spPr/>
    </dgm:pt>
    <dgm:pt modelId="{891F2C7C-CD40-4458-B95F-ABE608B206FF}" type="pres">
      <dgm:prSet presAssocID="{B302A029-FD77-4876-98F4-4B82FFA166DE}" presName="childTextArrow" presStyleLbl="fgAccFollowNode1" presStyleIdx="5" presStyleCnt="12">
        <dgm:presLayoutVars>
          <dgm:bulletEnabled val="1"/>
        </dgm:presLayoutVars>
      </dgm:prSet>
      <dgm:spPr/>
    </dgm:pt>
    <dgm:pt modelId="{0748D347-11E5-4ACD-B1FA-92D6A7311DE5}" type="pres">
      <dgm:prSet presAssocID="{15229DE3-A9B2-4533-9E07-E9EF97993A46}" presName="childTextArrow" presStyleLbl="fgAccFollowNode1" presStyleIdx="6" presStyleCnt="12">
        <dgm:presLayoutVars>
          <dgm:bulletEnabled val="1"/>
        </dgm:presLayoutVars>
      </dgm:prSet>
      <dgm:spPr/>
    </dgm:pt>
    <dgm:pt modelId="{DC9D9D82-5083-49EC-AE4B-A34BCED5D02A}" type="pres">
      <dgm:prSet presAssocID="{8268CF83-433E-470C-8E50-043EEFA981F2}" presName="sp" presStyleCnt="0"/>
      <dgm:spPr/>
    </dgm:pt>
    <dgm:pt modelId="{1C00C713-95C2-42B8-A208-7D24DC6935A9}" type="pres">
      <dgm:prSet presAssocID="{C28CD90D-D228-417D-ABE2-FEC94D9F7C75}" presName="arrowAndChildren" presStyleCnt="0"/>
      <dgm:spPr/>
    </dgm:pt>
    <dgm:pt modelId="{9BB9484E-7429-4319-B8F2-84F87564D405}" type="pres">
      <dgm:prSet presAssocID="{C28CD90D-D228-417D-ABE2-FEC94D9F7C75}" presName="parentTextArrow" presStyleLbl="node1" presStyleIdx="2" presStyleCnt="4"/>
      <dgm:spPr/>
    </dgm:pt>
    <dgm:pt modelId="{633F0301-9411-491E-B78D-C02B747E1C5F}" type="pres">
      <dgm:prSet presAssocID="{C28CD90D-D228-417D-ABE2-FEC94D9F7C75}" presName="arrow" presStyleLbl="node1" presStyleIdx="3" presStyleCnt="4" custLinFactNeighborX="-502" custLinFactNeighborY="2575"/>
      <dgm:spPr/>
    </dgm:pt>
    <dgm:pt modelId="{6455DF92-D064-4556-9BB8-65E60C44D2DB}" type="pres">
      <dgm:prSet presAssocID="{C28CD90D-D228-417D-ABE2-FEC94D9F7C75}" presName="descendantArrow" presStyleCnt="0"/>
      <dgm:spPr/>
    </dgm:pt>
    <dgm:pt modelId="{02F01E1C-B519-4496-9262-CCFD60B4973F}" type="pres">
      <dgm:prSet presAssocID="{B6D043A7-6794-4C7E-B416-BBF837A8B516}" presName="childTextArrow" presStyleLbl="fgAccFollowNode1" presStyleIdx="7" presStyleCnt="12">
        <dgm:presLayoutVars>
          <dgm:bulletEnabled val="1"/>
        </dgm:presLayoutVars>
      </dgm:prSet>
      <dgm:spPr/>
    </dgm:pt>
    <dgm:pt modelId="{F56DFD39-F1BC-412B-9B2B-F740ADF0B80F}" type="pres">
      <dgm:prSet presAssocID="{46F11157-C241-4F15-94A2-1A2EC9D197D8}" presName="childTextArrow" presStyleLbl="fgAccFollowNode1" presStyleIdx="8" presStyleCnt="12">
        <dgm:presLayoutVars>
          <dgm:bulletEnabled val="1"/>
        </dgm:presLayoutVars>
      </dgm:prSet>
      <dgm:spPr/>
    </dgm:pt>
    <dgm:pt modelId="{314B4563-CDC5-447F-9EBE-6A04F2E92EB0}" type="pres">
      <dgm:prSet presAssocID="{BFC4B223-7E34-412B-B4CC-59FE93A62077}" presName="childTextArrow" presStyleLbl="fgAccFollowNode1" presStyleIdx="9" presStyleCnt="12">
        <dgm:presLayoutVars>
          <dgm:bulletEnabled val="1"/>
        </dgm:presLayoutVars>
      </dgm:prSet>
      <dgm:spPr/>
    </dgm:pt>
    <dgm:pt modelId="{0CB0F932-EB6D-4190-9A9C-F7E7CED44065}" type="pres">
      <dgm:prSet presAssocID="{B1C697F0-78D9-427C-B999-4AA1C0091650}" presName="childTextArrow" presStyleLbl="fgAccFollowNode1" presStyleIdx="10" presStyleCnt="12">
        <dgm:presLayoutVars>
          <dgm:bulletEnabled val="1"/>
        </dgm:presLayoutVars>
      </dgm:prSet>
      <dgm:spPr/>
    </dgm:pt>
    <dgm:pt modelId="{7C3F3468-03AD-4535-A8B3-026EE60E8392}" type="pres">
      <dgm:prSet presAssocID="{C828756B-FC9D-4856-8B5D-CABC7206E3AF}" presName="childTextArrow" presStyleLbl="fgAccFollowNode1" presStyleIdx="11" presStyleCnt="12">
        <dgm:presLayoutVars>
          <dgm:bulletEnabled val="1"/>
        </dgm:presLayoutVars>
      </dgm:prSet>
      <dgm:spPr/>
    </dgm:pt>
  </dgm:ptLst>
  <dgm:cxnLst>
    <dgm:cxn modelId="{CC4BB103-9FE4-490F-AE5B-A2BC9065665C}" type="presOf" srcId="{11DE3580-9720-49C1-ADC8-88378B8A555F}" destId="{CB4505B7-D357-4F1A-B1B9-44D70B0303C2}" srcOrd="0" destOrd="0" presId="urn:microsoft.com/office/officeart/2005/8/layout/process4"/>
    <dgm:cxn modelId="{3E04550A-C3CA-4996-AF17-7C893DF400B8}" type="presOf" srcId="{C828756B-FC9D-4856-8B5D-CABC7206E3AF}" destId="{7C3F3468-03AD-4535-A8B3-026EE60E8392}" srcOrd="0" destOrd="0" presId="urn:microsoft.com/office/officeart/2005/8/layout/process4"/>
    <dgm:cxn modelId="{2129910B-34CC-4D65-A5FA-8074DC5E349C}" type="presOf" srcId="{8B66841A-8309-4EF7-87BB-440AE32D25D0}" destId="{E78DE14D-BCD3-41AB-9859-1888791177D1}" srcOrd="0" destOrd="0" presId="urn:microsoft.com/office/officeart/2005/8/layout/process4"/>
    <dgm:cxn modelId="{5D2C372D-FAB2-4B38-B5DE-FE293C1EA237}" srcId="{C28CD90D-D228-417D-ABE2-FEC94D9F7C75}" destId="{46F11157-C241-4F15-94A2-1A2EC9D197D8}" srcOrd="1" destOrd="0" parTransId="{307375D1-C6CB-4E61-994B-0D155BB911EE}" sibTransId="{26E414B3-91BD-417E-B7FD-B0345522C415}"/>
    <dgm:cxn modelId="{7F456B30-E7C0-4E65-B34B-7D2928C0B7BD}" type="presOf" srcId="{B1C697F0-78D9-427C-B999-4AA1C0091650}" destId="{0CB0F932-EB6D-4190-9A9C-F7E7CED44065}" srcOrd="0" destOrd="0" presId="urn:microsoft.com/office/officeart/2005/8/layout/process4"/>
    <dgm:cxn modelId="{99235C39-D47E-4FA8-AF4F-BD351D382D5D}" srcId="{8540DAED-CEF3-4C6E-B565-779B8E3859F3}" destId="{794A2DE9-992A-49A2-A93B-091CC5AA93C2}" srcOrd="1" destOrd="0" parTransId="{92AA1EE0-1983-4214-80AF-73562BA49F84}" sibTransId="{8C1CA3AE-B3E1-43F5-92A8-A6D631233529}"/>
    <dgm:cxn modelId="{1062453D-4D49-4BC7-8C2F-15B020214D2A}" type="presOf" srcId="{C28CD90D-D228-417D-ABE2-FEC94D9F7C75}" destId="{633F0301-9411-491E-B78D-C02B747E1C5F}" srcOrd="1" destOrd="0" presId="urn:microsoft.com/office/officeart/2005/8/layout/process4"/>
    <dgm:cxn modelId="{0682854A-52D5-4D3C-BA2D-A885BEAD5F36}" type="presOf" srcId="{37ABC6CD-C973-43EB-9407-84197DB51069}" destId="{490E23CC-EFDF-4A54-9F4A-FF94959565B1}" srcOrd="0" destOrd="0" presId="urn:microsoft.com/office/officeart/2005/8/layout/process4"/>
    <dgm:cxn modelId="{13BDC54C-BA1B-4A7D-AC81-1CD156CEC478}" type="presOf" srcId="{46F11157-C241-4F15-94A2-1A2EC9D197D8}" destId="{F56DFD39-F1BC-412B-9B2B-F740ADF0B80F}" srcOrd="0" destOrd="0" presId="urn:microsoft.com/office/officeart/2005/8/layout/process4"/>
    <dgm:cxn modelId="{FE91FB4C-6D9D-4925-90B6-53845DF46C1D}" type="presOf" srcId="{1103499E-B4C7-4D78-A005-622DE3B104FD}" destId="{1B4F7E61-BED2-483B-BE63-7AA5738D9A04}" srcOrd="1" destOrd="0" presId="urn:microsoft.com/office/officeart/2005/8/layout/process4"/>
    <dgm:cxn modelId="{30815D5C-976E-4FEC-ADD5-781BA2BB16E2}" srcId="{1103499E-B4C7-4D78-A005-622DE3B104FD}" destId="{37ABC6CD-C973-43EB-9407-84197DB51069}" srcOrd="1" destOrd="0" parTransId="{FFBB9AF8-9BAF-41DE-BC9B-43F5C1CF8833}" sibTransId="{2231E656-1014-469E-992B-F362D5F47D32}"/>
    <dgm:cxn modelId="{A6BE0F64-3C90-4A6A-BA2D-8943674BB727}" srcId="{F6ECAE24-7402-4546-B01E-97CE45A4A4C7}" destId="{C28CD90D-D228-417D-ABE2-FEC94D9F7C75}" srcOrd="0" destOrd="0" parTransId="{1A037AF7-F78F-4118-B2C8-FC8335876D44}" sibTransId="{8268CF83-433E-470C-8E50-043EEFA981F2}"/>
    <dgm:cxn modelId="{4C3C306D-90C0-4207-81D3-FC70A45BBC67}" type="presOf" srcId="{8540DAED-CEF3-4C6E-B565-779B8E3859F3}" destId="{562507ED-D469-4FBE-8288-EF25BCF39D33}" srcOrd="0" destOrd="0" presId="urn:microsoft.com/office/officeart/2005/8/layout/process4"/>
    <dgm:cxn modelId="{A01C6470-4596-4CC4-B036-0E0022EDC39C}" srcId="{F6ECAE24-7402-4546-B01E-97CE45A4A4C7}" destId="{32F24E4B-D056-48AF-95A1-C7585155B7A4}" srcOrd="1" destOrd="0" parTransId="{536726A8-63E7-4F57-82CD-54C0DEA6ACE0}" sibTransId="{6353B14E-A4D1-413C-9B93-2C0980C606EC}"/>
    <dgm:cxn modelId="{94442675-061A-43F0-B433-601FC9D46B56}" type="presOf" srcId="{F6ECAE24-7402-4546-B01E-97CE45A4A4C7}" destId="{8FDF4A83-F18F-4CD4-8EBB-40B559CF09F1}" srcOrd="0" destOrd="0" presId="urn:microsoft.com/office/officeart/2005/8/layout/process4"/>
    <dgm:cxn modelId="{46F39D7B-F16D-44E7-84D4-B14C0BCF27A9}" type="presOf" srcId="{1103499E-B4C7-4D78-A005-622DE3B104FD}" destId="{B384A3FE-E958-4D13-85C3-BD45AB2A0DA7}" srcOrd="0" destOrd="0" presId="urn:microsoft.com/office/officeart/2005/8/layout/process4"/>
    <dgm:cxn modelId="{74109885-D697-4B46-AD70-AE0E467994B7}" type="presOf" srcId="{6E74294D-AACB-4E94-A00B-AAADB61D953F}" destId="{8263C544-775F-4F72-9213-DC273BD848BE}" srcOrd="0" destOrd="0" presId="urn:microsoft.com/office/officeart/2005/8/layout/process4"/>
    <dgm:cxn modelId="{15257796-C832-491E-B0AD-9FA48EABD2DE}" type="presOf" srcId="{B302A029-FD77-4876-98F4-4B82FFA166DE}" destId="{891F2C7C-CD40-4458-B95F-ABE608B206FF}" srcOrd="0" destOrd="0" presId="urn:microsoft.com/office/officeart/2005/8/layout/process4"/>
    <dgm:cxn modelId="{43172F97-222B-41CA-B3ED-E20BBF857FE5}" type="presOf" srcId="{15229DE3-A9B2-4533-9E07-E9EF97993A46}" destId="{0748D347-11E5-4ACD-B1FA-92D6A7311DE5}" srcOrd="0" destOrd="0" presId="urn:microsoft.com/office/officeart/2005/8/layout/process4"/>
    <dgm:cxn modelId="{7FC8DA99-9FFF-48D0-B22B-206030E5D73D}" srcId="{F6ECAE24-7402-4546-B01E-97CE45A4A4C7}" destId="{8540DAED-CEF3-4C6E-B565-779B8E3859F3}" srcOrd="3" destOrd="0" parTransId="{DB0AB350-F8ED-4547-9899-C2186C29A61C}" sibTransId="{764F2E1F-DBA1-4AED-BF68-61F04DC38421}"/>
    <dgm:cxn modelId="{B91DBE9A-7661-472A-92EA-4B4FAB383775}" srcId="{1103499E-B4C7-4D78-A005-622DE3B104FD}" destId="{6E74294D-AACB-4E94-A00B-AAADB61D953F}" srcOrd="0" destOrd="0" parTransId="{21880CBB-AF4A-433C-982B-36427CAFBCAF}" sibTransId="{A9C6B34C-E1DB-4013-9F7E-51C79B62735A}"/>
    <dgm:cxn modelId="{AA1479A0-E73D-450B-9103-A8A850727A68}" srcId="{F6ECAE24-7402-4546-B01E-97CE45A4A4C7}" destId="{1103499E-B4C7-4D78-A005-622DE3B104FD}" srcOrd="2" destOrd="0" parTransId="{88E169A5-E2EB-439C-9195-796D07CAB187}" sibTransId="{56EBAF71-AD9D-4C13-9A2E-C04E27444A50}"/>
    <dgm:cxn modelId="{AFB28CA9-E87B-48AE-9668-503DBFF6CBF7}" type="presOf" srcId="{32F24E4B-D056-48AF-95A1-C7585155B7A4}" destId="{CC437A57-D052-431A-A141-2D8E189439E5}" srcOrd="1" destOrd="0" presId="urn:microsoft.com/office/officeart/2005/8/layout/process4"/>
    <dgm:cxn modelId="{A534A6A9-5641-4036-A279-4780099CD59A}" type="presOf" srcId="{32F24E4B-D056-48AF-95A1-C7585155B7A4}" destId="{97D15F2C-EF2A-4CB2-9CBC-233E77F1B7B5}" srcOrd="0" destOrd="0" presId="urn:microsoft.com/office/officeart/2005/8/layout/process4"/>
    <dgm:cxn modelId="{CFADF5AA-869F-4769-ABA8-A7E9B0E2287E}" srcId="{32F24E4B-D056-48AF-95A1-C7585155B7A4}" destId="{15229DE3-A9B2-4533-9E07-E9EF97993A46}" srcOrd="2" destOrd="0" parTransId="{6CB82A81-16BE-4B42-A38E-7F0066108DC5}" sibTransId="{0D6ED109-A7E9-47D4-BF91-7F006FFB4DBD}"/>
    <dgm:cxn modelId="{88894FC9-210B-4393-A40C-E3F77274D945}" type="presOf" srcId="{8540DAED-CEF3-4C6E-B565-779B8E3859F3}" destId="{C7145706-7309-48A0-818D-C5121B1F9F38}" srcOrd="1" destOrd="0" presId="urn:microsoft.com/office/officeart/2005/8/layout/process4"/>
    <dgm:cxn modelId="{3720E2CC-82F6-4971-A4CB-49EB3D59BBD0}" srcId="{8540DAED-CEF3-4C6E-B565-779B8E3859F3}" destId="{8B66841A-8309-4EF7-87BB-440AE32D25D0}" srcOrd="0" destOrd="0" parTransId="{90113F0F-39FA-4EC2-8DD9-DC97A5E0504A}" sibTransId="{A7F509D3-2080-49FD-B1FB-B838CAF5820E}"/>
    <dgm:cxn modelId="{D8A3DED0-2908-44E5-93CB-40067DB63966}" srcId="{32F24E4B-D056-48AF-95A1-C7585155B7A4}" destId="{B302A029-FD77-4876-98F4-4B82FFA166DE}" srcOrd="1" destOrd="0" parTransId="{A4D2065A-E619-4757-A18F-1C61C543D290}" sibTransId="{3C783682-070C-46A0-8A2A-A942E751691F}"/>
    <dgm:cxn modelId="{B68875D3-88CA-4BA6-B4C4-C05B59E78CFF}" srcId="{32F24E4B-D056-48AF-95A1-C7585155B7A4}" destId="{11DE3580-9720-49C1-ADC8-88378B8A555F}" srcOrd="0" destOrd="0" parTransId="{774D5A1F-AFE1-4EA7-8967-1ABE9C9C53F5}" sibTransId="{583012CE-B2B3-48CC-9AA4-63D58550DF02}"/>
    <dgm:cxn modelId="{A954B6EA-717A-4734-9A5C-BDBBFDAFED78}" srcId="{C28CD90D-D228-417D-ABE2-FEC94D9F7C75}" destId="{B6D043A7-6794-4C7E-B416-BBF837A8B516}" srcOrd="0" destOrd="0" parTransId="{C0BEC0BD-349E-42CC-9A6B-49B701BBB7CD}" sibTransId="{A24FBF36-B1BB-42B9-9879-F5F44A477F93}"/>
    <dgm:cxn modelId="{3F25FAEA-305C-4D48-9FFD-91160456CD8D}" type="presOf" srcId="{794A2DE9-992A-49A2-A93B-091CC5AA93C2}" destId="{BFFDB7D9-8981-440D-90E1-67ACC18FE4BE}" srcOrd="0" destOrd="0" presId="urn:microsoft.com/office/officeart/2005/8/layout/process4"/>
    <dgm:cxn modelId="{153FBCED-31F6-43FB-9685-5BC5E0FC30BB}" srcId="{C28CD90D-D228-417D-ABE2-FEC94D9F7C75}" destId="{C828756B-FC9D-4856-8B5D-CABC7206E3AF}" srcOrd="4" destOrd="0" parTransId="{575B48A7-7302-4EF9-9479-D088FCF6E8A6}" sibTransId="{F97851B9-6702-4D2D-BABE-7230E45AA37B}"/>
    <dgm:cxn modelId="{55B8E6F0-85DE-48C6-AEFF-282543B75694}" type="presOf" srcId="{C28CD90D-D228-417D-ABE2-FEC94D9F7C75}" destId="{9BB9484E-7429-4319-B8F2-84F87564D405}" srcOrd="0" destOrd="0" presId="urn:microsoft.com/office/officeart/2005/8/layout/process4"/>
    <dgm:cxn modelId="{0AEEC2F2-B259-482F-BF06-60EA00DEE3DD}" type="presOf" srcId="{BFC4B223-7E34-412B-B4CC-59FE93A62077}" destId="{314B4563-CDC5-447F-9EBE-6A04F2E92EB0}" srcOrd="0" destOrd="0" presId="urn:microsoft.com/office/officeart/2005/8/layout/process4"/>
    <dgm:cxn modelId="{304B7BF5-62CE-498F-95C2-A2EBC9F6B003}" srcId="{C28CD90D-D228-417D-ABE2-FEC94D9F7C75}" destId="{BFC4B223-7E34-412B-B4CC-59FE93A62077}" srcOrd="2" destOrd="0" parTransId="{5D9115B9-0710-4CE4-AF27-4A6CC3EBEEDF}" sibTransId="{067B8DC4-989A-4362-BCEE-33969C8E0BD8}"/>
    <dgm:cxn modelId="{8D70C2F6-68BA-4B67-BB1B-B03BBE7986C0}" type="presOf" srcId="{B6D043A7-6794-4C7E-B416-BBF837A8B516}" destId="{02F01E1C-B519-4496-9262-CCFD60B4973F}" srcOrd="0" destOrd="0" presId="urn:microsoft.com/office/officeart/2005/8/layout/process4"/>
    <dgm:cxn modelId="{7F499EF7-AE26-4B28-B095-CD19EA0E3644}" srcId="{C28CD90D-D228-417D-ABE2-FEC94D9F7C75}" destId="{B1C697F0-78D9-427C-B999-4AA1C0091650}" srcOrd="3" destOrd="0" parTransId="{F095F027-81B3-4AA5-990F-3EE3EF45E941}" sibTransId="{DF810FEF-3103-4771-965F-02428B33299C}"/>
    <dgm:cxn modelId="{492D3A64-7599-49CA-86B8-76819DE3A6CC}" type="presParOf" srcId="{8FDF4A83-F18F-4CD4-8EBB-40B559CF09F1}" destId="{5202466C-8297-4C11-AC76-28EABC7E819D}" srcOrd="0" destOrd="0" presId="urn:microsoft.com/office/officeart/2005/8/layout/process4"/>
    <dgm:cxn modelId="{5802BF70-88F8-4B9E-8D0D-1C3957C5299A}" type="presParOf" srcId="{5202466C-8297-4C11-AC76-28EABC7E819D}" destId="{562507ED-D469-4FBE-8288-EF25BCF39D33}" srcOrd="0" destOrd="0" presId="urn:microsoft.com/office/officeart/2005/8/layout/process4"/>
    <dgm:cxn modelId="{577A7E67-3A10-4CA9-85C8-EC77144E465C}" type="presParOf" srcId="{5202466C-8297-4C11-AC76-28EABC7E819D}" destId="{C7145706-7309-48A0-818D-C5121B1F9F38}" srcOrd="1" destOrd="0" presId="urn:microsoft.com/office/officeart/2005/8/layout/process4"/>
    <dgm:cxn modelId="{BD146385-FD2F-4AF6-868F-E616980920F8}" type="presParOf" srcId="{5202466C-8297-4C11-AC76-28EABC7E819D}" destId="{36FDC3A1-1149-4910-8E4A-1CAE22EDFE7B}" srcOrd="2" destOrd="0" presId="urn:microsoft.com/office/officeart/2005/8/layout/process4"/>
    <dgm:cxn modelId="{B7DD646B-1B74-4C5D-B6C5-D93B4962D17C}" type="presParOf" srcId="{36FDC3A1-1149-4910-8E4A-1CAE22EDFE7B}" destId="{E78DE14D-BCD3-41AB-9859-1888791177D1}" srcOrd="0" destOrd="0" presId="urn:microsoft.com/office/officeart/2005/8/layout/process4"/>
    <dgm:cxn modelId="{E1A9875C-A970-4CA7-8F33-FAA229BBD3B1}" type="presParOf" srcId="{36FDC3A1-1149-4910-8E4A-1CAE22EDFE7B}" destId="{BFFDB7D9-8981-440D-90E1-67ACC18FE4BE}" srcOrd="1" destOrd="0" presId="urn:microsoft.com/office/officeart/2005/8/layout/process4"/>
    <dgm:cxn modelId="{FDD765A5-7DDB-4745-873B-567877B1C439}" type="presParOf" srcId="{8FDF4A83-F18F-4CD4-8EBB-40B559CF09F1}" destId="{1ABEA21B-CB35-4B07-A7FB-DB64E564DF50}" srcOrd="1" destOrd="0" presId="urn:microsoft.com/office/officeart/2005/8/layout/process4"/>
    <dgm:cxn modelId="{4B6AD958-02E2-448F-BB50-ABC4D1260E64}" type="presParOf" srcId="{8FDF4A83-F18F-4CD4-8EBB-40B559CF09F1}" destId="{078D37AB-82E1-47FA-9679-EF40278C7F02}" srcOrd="2" destOrd="0" presId="urn:microsoft.com/office/officeart/2005/8/layout/process4"/>
    <dgm:cxn modelId="{E4014921-0D19-4DAF-8658-472382EB6E3F}" type="presParOf" srcId="{078D37AB-82E1-47FA-9679-EF40278C7F02}" destId="{B384A3FE-E958-4D13-85C3-BD45AB2A0DA7}" srcOrd="0" destOrd="0" presId="urn:microsoft.com/office/officeart/2005/8/layout/process4"/>
    <dgm:cxn modelId="{8CC1043A-B807-42C6-AB98-3F82478CEAE6}" type="presParOf" srcId="{078D37AB-82E1-47FA-9679-EF40278C7F02}" destId="{1B4F7E61-BED2-483B-BE63-7AA5738D9A04}" srcOrd="1" destOrd="0" presId="urn:microsoft.com/office/officeart/2005/8/layout/process4"/>
    <dgm:cxn modelId="{244C368C-0204-4E57-9DA0-63A075635244}" type="presParOf" srcId="{078D37AB-82E1-47FA-9679-EF40278C7F02}" destId="{DB5D2EF9-5BAA-43CA-9D4D-F19DDB746A50}" srcOrd="2" destOrd="0" presId="urn:microsoft.com/office/officeart/2005/8/layout/process4"/>
    <dgm:cxn modelId="{505F8A8B-1485-4F57-8FA1-9B31D79AA094}" type="presParOf" srcId="{DB5D2EF9-5BAA-43CA-9D4D-F19DDB746A50}" destId="{8263C544-775F-4F72-9213-DC273BD848BE}" srcOrd="0" destOrd="0" presId="urn:microsoft.com/office/officeart/2005/8/layout/process4"/>
    <dgm:cxn modelId="{7E35AAA0-F193-4A6C-89E0-38E4D74899EF}" type="presParOf" srcId="{DB5D2EF9-5BAA-43CA-9D4D-F19DDB746A50}" destId="{490E23CC-EFDF-4A54-9F4A-FF94959565B1}" srcOrd="1" destOrd="0" presId="urn:microsoft.com/office/officeart/2005/8/layout/process4"/>
    <dgm:cxn modelId="{4FCEF64B-6297-41BF-9D8D-7B03E81FF8BB}" type="presParOf" srcId="{8FDF4A83-F18F-4CD4-8EBB-40B559CF09F1}" destId="{DE550C64-0F50-4E05-A34D-48ECBA04D622}" srcOrd="3" destOrd="0" presId="urn:microsoft.com/office/officeart/2005/8/layout/process4"/>
    <dgm:cxn modelId="{3C32FABC-1551-410C-91F8-134CB9CE999F}" type="presParOf" srcId="{8FDF4A83-F18F-4CD4-8EBB-40B559CF09F1}" destId="{9D958A99-FDDD-4060-84E5-5F3A903FFCD5}" srcOrd="4" destOrd="0" presId="urn:microsoft.com/office/officeart/2005/8/layout/process4"/>
    <dgm:cxn modelId="{5F255110-1B85-4644-98C3-24DA62A5A896}" type="presParOf" srcId="{9D958A99-FDDD-4060-84E5-5F3A903FFCD5}" destId="{97D15F2C-EF2A-4CB2-9CBC-233E77F1B7B5}" srcOrd="0" destOrd="0" presId="urn:microsoft.com/office/officeart/2005/8/layout/process4"/>
    <dgm:cxn modelId="{9CA9C1D6-BC96-4134-8A30-3C731BBEA576}" type="presParOf" srcId="{9D958A99-FDDD-4060-84E5-5F3A903FFCD5}" destId="{CC437A57-D052-431A-A141-2D8E189439E5}" srcOrd="1" destOrd="0" presId="urn:microsoft.com/office/officeart/2005/8/layout/process4"/>
    <dgm:cxn modelId="{0BB52F97-1242-4996-8C98-D18F6D5D6225}" type="presParOf" srcId="{9D958A99-FDDD-4060-84E5-5F3A903FFCD5}" destId="{471F2A61-EC2C-492F-98C7-44A63D21B172}" srcOrd="2" destOrd="0" presId="urn:microsoft.com/office/officeart/2005/8/layout/process4"/>
    <dgm:cxn modelId="{B31B178E-4E20-4CA1-A247-F886C78C4F0C}" type="presParOf" srcId="{471F2A61-EC2C-492F-98C7-44A63D21B172}" destId="{CB4505B7-D357-4F1A-B1B9-44D70B0303C2}" srcOrd="0" destOrd="0" presId="urn:microsoft.com/office/officeart/2005/8/layout/process4"/>
    <dgm:cxn modelId="{A513188F-DD68-48F5-BDF1-E7F8EDCED97A}" type="presParOf" srcId="{471F2A61-EC2C-492F-98C7-44A63D21B172}" destId="{891F2C7C-CD40-4458-B95F-ABE608B206FF}" srcOrd="1" destOrd="0" presId="urn:microsoft.com/office/officeart/2005/8/layout/process4"/>
    <dgm:cxn modelId="{CBA37457-E611-4FDF-AA48-E76D361C4F41}" type="presParOf" srcId="{471F2A61-EC2C-492F-98C7-44A63D21B172}" destId="{0748D347-11E5-4ACD-B1FA-92D6A7311DE5}" srcOrd="2" destOrd="0" presId="urn:microsoft.com/office/officeart/2005/8/layout/process4"/>
    <dgm:cxn modelId="{DB3E7940-4BF1-477F-9701-38C661C33560}" type="presParOf" srcId="{8FDF4A83-F18F-4CD4-8EBB-40B559CF09F1}" destId="{DC9D9D82-5083-49EC-AE4B-A34BCED5D02A}" srcOrd="5" destOrd="0" presId="urn:microsoft.com/office/officeart/2005/8/layout/process4"/>
    <dgm:cxn modelId="{14C5F957-E9EC-4669-9F79-5D33AFAE1EFE}" type="presParOf" srcId="{8FDF4A83-F18F-4CD4-8EBB-40B559CF09F1}" destId="{1C00C713-95C2-42B8-A208-7D24DC6935A9}" srcOrd="6" destOrd="0" presId="urn:microsoft.com/office/officeart/2005/8/layout/process4"/>
    <dgm:cxn modelId="{DD63B5F3-BEA0-4AEB-87E1-7AD9A7EBF9B2}" type="presParOf" srcId="{1C00C713-95C2-42B8-A208-7D24DC6935A9}" destId="{9BB9484E-7429-4319-B8F2-84F87564D405}" srcOrd="0" destOrd="0" presId="urn:microsoft.com/office/officeart/2005/8/layout/process4"/>
    <dgm:cxn modelId="{BCC3A2EC-4E7B-4CA3-B765-73F55F71C4B9}" type="presParOf" srcId="{1C00C713-95C2-42B8-A208-7D24DC6935A9}" destId="{633F0301-9411-491E-B78D-C02B747E1C5F}" srcOrd="1" destOrd="0" presId="urn:microsoft.com/office/officeart/2005/8/layout/process4"/>
    <dgm:cxn modelId="{A0D0DA2B-052D-40AC-9F7D-69AC6BAF6282}" type="presParOf" srcId="{1C00C713-95C2-42B8-A208-7D24DC6935A9}" destId="{6455DF92-D064-4556-9BB8-65E60C44D2DB}" srcOrd="2" destOrd="0" presId="urn:microsoft.com/office/officeart/2005/8/layout/process4"/>
    <dgm:cxn modelId="{FD06E889-B888-4AED-9C9C-4F5512C5A338}" type="presParOf" srcId="{6455DF92-D064-4556-9BB8-65E60C44D2DB}" destId="{02F01E1C-B519-4496-9262-CCFD60B4973F}" srcOrd="0" destOrd="0" presId="urn:microsoft.com/office/officeart/2005/8/layout/process4"/>
    <dgm:cxn modelId="{A1306E39-AC4E-4C35-9CB8-5998ED6E2D20}" type="presParOf" srcId="{6455DF92-D064-4556-9BB8-65E60C44D2DB}" destId="{F56DFD39-F1BC-412B-9B2B-F740ADF0B80F}" srcOrd="1" destOrd="0" presId="urn:microsoft.com/office/officeart/2005/8/layout/process4"/>
    <dgm:cxn modelId="{D4890D98-4630-4A00-A76E-BB64DFC06190}" type="presParOf" srcId="{6455DF92-D064-4556-9BB8-65E60C44D2DB}" destId="{314B4563-CDC5-447F-9EBE-6A04F2E92EB0}" srcOrd="2" destOrd="0" presId="urn:microsoft.com/office/officeart/2005/8/layout/process4"/>
    <dgm:cxn modelId="{30C464E6-2568-42C4-BF31-21B8C91B87E1}" type="presParOf" srcId="{6455DF92-D064-4556-9BB8-65E60C44D2DB}" destId="{0CB0F932-EB6D-4190-9A9C-F7E7CED44065}" srcOrd="3" destOrd="0" presId="urn:microsoft.com/office/officeart/2005/8/layout/process4"/>
    <dgm:cxn modelId="{2E451923-4094-4F1B-8ADD-7489B05505FF}" type="presParOf" srcId="{6455DF92-D064-4556-9BB8-65E60C44D2DB}" destId="{7C3F3468-03AD-4535-A8B3-026EE60E8392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78037C-BC7C-4546-A673-FC7CA99FF68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A770709-C374-4FED-9660-5356F4647835}">
      <dgm:prSet phldrT="[Text]"/>
      <dgm:spPr/>
      <dgm:t>
        <a:bodyPr/>
        <a:lstStyle/>
        <a:p>
          <a:r>
            <a:rPr lang="fr-FR" dirty="0"/>
            <a:t>Power </a:t>
          </a:r>
          <a:r>
            <a:rPr lang="fr-FR" dirty="0" err="1"/>
            <a:t>Supply</a:t>
          </a:r>
          <a:endParaRPr lang="en-US" dirty="0"/>
        </a:p>
      </dgm:t>
    </dgm:pt>
    <dgm:pt modelId="{EFE1D66C-BE6E-42AE-AEC3-F2C45BCEC894}" type="parTrans" cxnId="{141F7ECC-55AC-4E24-BF06-F601FD5C7539}">
      <dgm:prSet/>
      <dgm:spPr/>
      <dgm:t>
        <a:bodyPr/>
        <a:lstStyle/>
        <a:p>
          <a:endParaRPr lang="en-US"/>
        </a:p>
      </dgm:t>
    </dgm:pt>
    <dgm:pt modelId="{DDCECF9F-9597-49FA-87F0-A20DD6B8E588}" type="sibTrans" cxnId="{141F7ECC-55AC-4E24-BF06-F601FD5C7539}">
      <dgm:prSet/>
      <dgm:spPr/>
      <dgm:t>
        <a:bodyPr/>
        <a:lstStyle/>
        <a:p>
          <a:endParaRPr lang="en-US"/>
        </a:p>
      </dgm:t>
    </dgm:pt>
    <dgm:pt modelId="{1D1996C0-0405-4EF1-A36F-F2F4C35C3A16}">
      <dgm:prSet phldrT="[Text]"/>
      <dgm:spPr/>
      <dgm:t>
        <a:bodyPr/>
        <a:lstStyle/>
        <a:p>
          <a:r>
            <a:rPr lang="fr-FR" dirty="0" err="1"/>
            <a:t>Number</a:t>
          </a:r>
          <a:r>
            <a:rPr lang="fr-FR" dirty="0"/>
            <a:t> of inputs and outputs</a:t>
          </a:r>
          <a:endParaRPr lang="en-US" dirty="0"/>
        </a:p>
      </dgm:t>
    </dgm:pt>
    <dgm:pt modelId="{31673297-7518-405F-9D44-E4541F9D399D}" type="parTrans" cxnId="{B44DE509-2CF7-408C-8066-50C3D1642C02}">
      <dgm:prSet/>
      <dgm:spPr/>
      <dgm:t>
        <a:bodyPr/>
        <a:lstStyle/>
        <a:p>
          <a:endParaRPr lang="en-US"/>
        </a:p>
      </dgm:t>
    </dgm:pt>
    <dgm:pt modelId="{EAF02F6A-6867-4CAB-B948-8BD1A76F5397}" type="sibTrans" cxnId="{B44DE509-2CF7-408C-8066-50C3D1642C02}">
      <dgm:prSet/>
      <dgm:spPr/>
      <dgm:t>
        <a:bodyPr/>
        <a:lstStyle/>
        <a:p>
          <a:endParaRPr lang="en-US"/>
        </a:p>
      </dgm:t>
    </dgm:pt>
    <dgm:pt modelId="{8A7E4D32-6E07-437B-BDF1-9862AB680A53}">
      <dgm:prSet phldrT="[Text]"/>
      <dgm:spPr/>
      <dgm:t>
        <a:bodyPr/>
        <a:lstStyle/>
        <a:p>
          <a:r>
            <a:rPr lang="fr-FR" dirty="0"/>
            <a:t>Size of the enclosure</a:t>
          </a:r>
          <a:endParaRPr lang="en-US" dirty="0"/>
        </a:p>
      </dgm:t>
    </dgm:pt>
    <dgm:pt modelId="{85DF32AD-E961-4485-AB38-013FC0CB122B}" type="parTrans" cxnId="{118E36E1-5541-4D4C-B86F-6EF822FAA60F}">
      <dgm:prSet/>
      <dgm:spPr/>
      <dgm:t>
        <a:bodyPr/>
        <a:lstStyle/>
        <a:p>
          <a:endParaRPr lang="en-US"/>
        </a:p>
      </dgm:t>
    </dgm:pt>
    <dgm:pt modelId="{533242E9-98AB-4D12-BD84-D39335C3905A}" type="sibTrans" cxnId="{118E36E1-5541-4D4C-B86F-6EF822FAA60F}">
      <dgm:prSet/>
      <dgm:spPr/>
      <dgm:t>
        <a:bodyPr/>
        <a:lstStyle/>
        <a:p>
          <a:endParaRPr lang="en-US"/>
        </a:p>
      </dgm:t>
    </dgm:pt>
    <dgm:pt modelId="{7F5C2107-74A6-47FB-A5B9-631C56C3F546}" type="pres">
      <dgm:prSet presAssocID="{5D78037C-BC7C-4546-A673-FC7CA99FF68A}" presName="Name0" presStyleCnt="0">
        <dgm:presLayoutVars>
          <dgm:dir/>
          <dgm:animLvl val="lvl"/>
          <dgm:resizeHandles val="exact"/>
        </dgm:presLayoutVars>
      </dgm:prSet>
      <dgm:spPr/>
    </dgm:pt>
    <dgm:pt modelId="{34F3C3F2-30F7-45F8-9655-57E8504968E3}" type="pres">
      <dgm:prSet presAssocID="{4A770709-C374-4FED-9660-5356F464783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B86AB13-7BC4-4155-B14C-706A0EA763DA}" type="pres">
      <dgm:prSet presAssocID="{DDCECF9F-9597-49FA-87F0-A20DD6B8E588}" presName="parTxOnlySpace" presStyleCnt="0"/>
      <dgm:spPr/>
    </dgm:pt>
    <dgm:pt modelId="{7C8CF309-C419-4EDF-A014-10AE18C42881}" type="pres">
      <dgm:prSet presAssocID="{1D1996C0-0405-4EF1-A36F-F2F4C35C3A1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CA671F4-D8DF-4B49-AD76-38981AAD67C3}" type="pres">
      <dgm:prSet presAssocID="{EAF02F6A-6867-4CAB-B948-8BD1A76F5397}" presName="parTxOnlySpace" presStyleCnt="0"/>
      <dgm:spPr/>
    </dgm:pt>
    <dgm:pt modelId="{D9E92A9F-3774-43A4-9043-129D65D2D360}" type="pres">
      <dgm:prSet presAssocID="{8A7E4D32-6E07-437B-BDF1-9862AB680A5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44DE509-2CF7-408C-8066-50C3D1642C02}" srcId="{5D78037C-BC7C-4546-A673-FC7CA99FF68A}" destId="{1D1996C0-0405-4EF1-A36F-F2F4C35C3A16}" srcOrd="1" destOrd="0" parTransId="{31673297-7518-405F-9D44-E4541F9D399D}" sibTransId="{EAF02F6A-6867-4CAB-B948-8BD1A76F5397}"/>
    <dgm:cxn modelId="{A1286A18-DB1B-4DF2-90BB-B56C1E7A29A2}" type="presOf" srcId="{8A7E4D32-6E07-437B-BDF1-9862AB680A53}" destId="{D9E92A9F-3774-43A4-9043-129D65D2D360}" srcOrd="0" destOrd="0" presId="urn:microsoft.com/office/officeart/2005/8/layout/chevron1"/>
    <dgm:cxn modelId="{E600F823-11AD-46D7-9AC9-DF0F74F997E7}" type="presOf" srcId="{5D78037C-BC7C-4546-A673-FC7CA99FF68A}" destId="{7F5C2107-74A6-47FB-A5B9-631C56C3F546}" srcOrd="0" destOrd="0" presId="urn:microsoft.com/office/officeart/2005/8/layout/chevron1"/>
    <dgm:cxn modelId="{1058A838-CF8C-43E8-980F-8EC6593B8199}" type="presOf" srcId="{4A770709-C374-4FED-9660-5356F4647835}" destId="{34F3C3F2-30F7-45F8-9655-57E8504968E3}" srcOrd="0" destOrd="0" presId="urn:microsoft.com/office/officeart/2005/8/layout/chevron1"/>
    <dgm:cxn modelId="{141F7ECC-55AC-4E24-BF06-F601FD5C7539}" srcId="{5D78037C-BC7C-4546-A673-FC7CA99FF68A}" destId="{4A770709-C374-4FED-9660-5356F4647835}" srcOrd="0" destOrd="0" parTransId="{EFE1D66C-BE6E-42AE-AEC3-F2C45BCEC894}" sibTransId="{DDCECF9F-9597-49FA-87F0-A20DD6B8E588}"/>
    <dgm:cxn modelId="{B35D43CE-E105-4C7A-AADF-FD7D4583B886}" type="presOf" srcId="{1D1996C0-0405-4EF1-A36F-F2F4C35C3A16}" destId="{7C8CF309-C419-4EDF-A014-10AE18C42881}" srcOrd="0" destOrd="0" presId="urn:microsoft.com/office/officeart/2005/8/layout/chevron1"/>
    <dgm:cxn modelId="{118E36E1-5541-4D4C-B86F-6EF822FAA60F}" srcId="{5D78037C-BC7C-4546-A673-FC7CA99FF68A}" destId="{8A7E4D32-6E07-437B-BDF1-9862AB680A53}" srcOrd="2" destOrd="0" parTransId="{85DF32AD-E961-4485-AB38-013FC0CB122B}" sibTransId="{533242E9-98AB-4D12-BD84-D39335C3905A}"/>
    <dgm:cxn modelId="{9B096438-8F11-466F-895F-21BA5185F9A3}" type="presParOf" srcId="{7F5C2107-74A6-47FB-A5B9-631C56C3F546}" destId="{34F3C3F2-30F7-45F8-9655-57E8504968E3}" srcOrd="0" destOrd="0" presId="urn:microsoft.com/office/officeart/2005/8/layout/chevron1"/>
    <dgm:cxn modelId="{24274742-A1BB-46E4-B7C7-3F619F72D96F}" type="presParOf" srcId="{7F5C2107-74A6-47FB-A5B9-631C56C3F546}" destId="{5B86AB13-7BC4-4155-B14C-706A0EA763DA}" srcOrd="1" destOrd="0" presId="urn:microsoft.com/office/officeart/2005/8/layout/chevron1"/>
    <dgm:cxn modelId="{3945E2D0-6792-4DB3-A7F2-C17110B427EE}" type="presParOf" srcId="{7F5C2107-74A6-47FB-A5B9-631C56C3F546}" destId="{7C8CF309-C419-4EDF-A014-10AE18C42881}" srcOrd="2" destOrd="0" presId="urn:microsoft.com/office/officeart/2005/8/layout/chevron1"/>
    <dgm:cxn modelId="{1F0E08FD-328A-4B04-817E-CFDF009E99FD}" type="presParOf" srcId="{7F5C2107-74A6-47FB-A5B9-631C56C3F546}" destId="{FCA671F4-D8DF-4B49-AD76-38981AAD67C3}" srcOrd="3" destOrd="0" presId="urn:microsoft.com/office/officeart/2005/8/layout/chevron1"/>
    <dgm:cxn modelId="{265D45D4-CE31-4ABA-AAC7-1E656519BE9A}" type="presParOf" srcId="{7F5C2107-74A6-47FB-A5B9-631C56C3F546}" destId="{D9E92A9F-3774-43A4-9043-129D65D2D36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5370C7-51B1-41C5-951C-1A99C82BAD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6C0CA-13DD-4452-BF8B-9CAC9C4594DD}">
      <dgm:prSet phldrT="[Text]"/>
      <dgm:spPr/>
      <dgm:t>
        <a:bodyPr/>
        <a:lstStyle/>
        <a:p>
          <a:r>
            <a:rPr lang="en-US" dirty="0"/>
            <a:t>1266,66 tons </a:t>
          </a:r>
          <a:r>
            <a:rPr lang="en-US" dirty="0" err="1"/>
            <a:t>mh</a:t>
          </a:r>
          <a:endParaRPr lang="en-US" dirty="0"/>
        </a:p>
      </dgm:t>
    </dgm:pt>
    <dgm:pt modelId="{93DD545B-C24F-4DC2-8A8A-3186364E0796}" type="parTrans" cxnId="{8062F87C-0283-4A42-B59D-B190B93EBDA0}">
      <dgm:prSet/>
      <dgm:spPr/>
      <dgm:t>
        <a:bodyPr/>
        <a:lstStyle/>
        <a:p>
          <a:endParaRPr lang="en-US"/>
        </a:p>
      </dgm:t>
    </dgm:pt>
    <dgm:pt modelId="{EF22381F-E0D1-476D-BD4B-879F6AD97B38}" type="sibTrans" cxnId="{8062F87C-0283-4A42-B59D-B190B93EBDA0}">
      <dgm:prSet/>
      <dgm:spPr/>
      <dgm:t>
        <a:bodyPr/>
        <a:lstStyle/>
        <a:p>
          <a:endParaRPr lang="en-US"/>
        </a:p>
      </dgm:t>
    </dgm:pt>
    <dgm:pt modelId="{F8C88838-3DEA-46D2-934C-86B5FA3585BB}">
      <dgm:prSet phldrT="[Text]"/>
      <dgm:spPr/>
      <dgm:t>
        <a:bodyPr/>
        <a:lstStyle/>
        <a:p>
          <a:r>
            <a:rPr lang="fr-FR" dirty="0"/>
            <a:t>200 MW </a:t>
          </a:r>
          <a:endParaRPr lang="en-US" dirty="0"/>
        </a:p>
      </dgm:t>
    </dgm:pt>
    <dgm:pt modelId="{6BB349E8-B808-43F7-BD02-1ED556415808}" type="parTrans" cxnId="{64C38206-8B66-4BE1-AFA4-92CDD6CEFF00}">
      <dgm:prSet/>
      <dgm:spPr/>
      <dgm:t>
        <a:bodyPr/>
        <a:lstStyle/>
        <a:p>
          <a:endParaRPr lang="en-US"/>
        </a:p>
      </dgm:t>
    </dgm:pt>
    <dgm:pt modelId="{B09E42A6-F578-484D-8955-A7E774B09B04}" type="sibTrans" cxnId="{64C38206-8B66-4BE1-AFA4-92CDD6CEFF00}">
      <dgm:prSet/>
      <dgm:spPr/>
      <dgm:t>
        <a:bodyPr/>
        <a:lstStyle/>
        <a:p>
          <a:endParaRPr lang="en-US"/>
        </a:p>
      </dgm:t>
    </dgm:pt>
    <dgm:pt modelId="{C9401F32-0383-4997-8842-8EDE46CFFF73}">
      <dgm:prSet phldrT="[Text]"/>
      <dgm:spPr/>
      <dgm:t>
        <a:bodyPr/>
        <a:lstStyle/>
        <a:p>
          <a:r>
            <a:rPr lang="fr-FR" dirty="0"/>
            <a:t>500 tons P2O5</a:t>
          </a:r>
          <a:endParaRPr lang="en-US" dirty="0"/>
        </a:p>
      </dgm:t>
    </dgm:pt>
    <dgm:pt modelId="{B93B8875-2BBC-45D8-9222-8616485D0CF8}" type="parTrans" cxnId="{FD52A6B9-8BB7-407B-8B88-5EDAAFBF08A7}">
      <dgm:prSet/>
      <dgm:spPr/>
      <dgm:t>
        <a:bodyPr/>
        <a:lstStyle/>
        <a:p>
          <a:endParaRPr lang="en-US"/>
        </a:p>
      </dgm:t>
    </dgm:pt>
    <dgm:pt modelId="{C3BF806D-EBED-46D6-8C71-C9E6A7CF4F04}" type="sibTrans" cxnId="{FD52A6B9-8BB7-407B-8B88-5EDAAFBF08A7}">
      <dgm:prSet/>
      <dgm:spPr/>
      <dgm:t>
        <a:bodyPr/>
        <a:lstStyle/>
        <a:p>
          <a:endParaRPr lang="en-US"/>
        </a:p>
      </dgm:t>
    </dgm:pt>
    <dgm:pt modelId="{85E88EAE-A4A6-4E18-A310-07D8715FCFB6}" type="pres">
      <dgm:prSet presAssocID="{CC5370C7-51B1-41C5-951C-1A99C82BAD12}" presName="linearFlow" presStyleCnt="0">
        <dgm:presLayoutVars>
          <dgm:resizeHandles val="exact"/>
        </dgm:presLayoutVars>
      </dgm:prSet>
      <dgm:spPr/>
    </dgm:pt>
    <dgm:pt modelId="{FD8C23F3-115F-4D98-BD21-A34343E7A83F}" type="pres">
      <dgm:prSet presAssocID="{53C6C0CA-13DD-4452-BF8B-9CAC9C4594DD}" presName="node" presStyleLbl="node1" presStyleIdx="0" presStyleCnt="3" custLinFactNeighborX="0" custLinFactNeighborY="-6884">
        <dgm:presLayoutVars>
          <dgm:bulletEnabled val="1"/>
        </dgm:presLayoutVars>
      </dgm:prSet>
      <dgm:spPr/>
    </dgm:pt>
    <dgm:pt modelId="{EA9B4F37-374B-4155-8571-124A7C69CB91}" type="pres">
      <dgm:prSet presAssocID="{EF22381F-E0D1-476D-BD4B-879F6AD97B38}" presName="sibTrans" presStyleLbl="sibTrans2D1" presStyleIdx="0" presStyleCnt="2"/>
      <dgm:spPr/>
    </dgm:pt>
    <dgm:pt modelId="{44D15A82-6F0C-495F-96A4-2515C0E2D955}" type="pres">
      <dgm:prSet presAssocID="{EF22381F-E0D1-476D-BD4B-879F6AD97B38}" presName="connectorText" presStyleLbl="sibTrans2D1" presStyleIdx="0" presStyleCnt="2"/>
      <dgm:spPr/>
    </dgm:pt>
    <dgm:pt modelId="{6F4A2D91-F8BD-4730-8033-1F52D0D807FE}" type="pres">
      <dgm:prSet presAssocID="{F8C88838-3DEA-46D2-934C-86B5FA3585BB}" presName="node" presStyleLbl="node1" presStyleIdx="1" presStyleCnt="3">
        <dgm:presLayoutVars>
          <dgm:bulletEnabled val="1"/>
        </dgm:presLayoutVars>
      </dgm:prSet>
      <dgm:spPr/>
    </dgm:pt>
    <dgm:pt modelId="{C1788D3A-185F-4E9B-A868-4105B00306D6}" type="pres">
      <dgm:prSet presAssocID="{B09E42A6-F578-484D-8955-A7E774B09B04}" presName="sibTrans" presStyleLbl="sibTrans2D1" presStyleIdx="1" presStyleCnt="2"/>
      <dgm:spPr/>
    </dgm:pt>
    <dgm:pt modelId="{E919209B-A2F3-411B-B4A7-45D6474597C7}" type="pres">
      <dgm:prSet presAssocID="{B09E42A6-F578-484D-8955-A7E774B09B04}" presName="connectorText" presStyleLbl="sibTrans2D1" presStyleIdx="1" presStyleCnt="2"/>
      <dgm:spPr/>
    </dgm:pt>
    <dgm:pt modelId="{FBBB023B-911A-40B2-B1B5-59711085D6C4}" type="pres">
      <dgm:prSet presAssocID="{C9401F32-0383-4997-8842-8EDE46CFFF73}" presName="node" presStyleLbl="node1" presStyleIdx="2" presStyleCnt="3">
        <dgm:presLayoutVars>
          <dgm:bulletEnabled val="1"/>
        </dgm:presLayoutVars>
      </dgm:prSet>
      <dgm:spPr/>
    </dgm:pt>
  </dgm:ptLst>
  <dgm:cxnLst>
    <dgm:cxn modelId="{64C38206-8B66-4BE1-AFA4-92CDD6CEFF00}" srcId="{CC5370C7-51B1-41C5-951C-1A99C82BAD12}" destId="{F8C88838-3DEA-46D2-934C-86B5FA3585BB}" srcOrd="1" destOrd="0" parTransId="{6BB349E8-B808-43F7-BD02-1ED556415808}" sibTransId="{B09E42A6-F578-484D-8955-A7E774B09B04}"/>
    <dgm:cxn modelId="{CFEB0B25-BE70-4041-86C9-616C12771C8F}" type="presOf" srcId="{EF22381F-E0D1-476D-BD4B-879F6AD97B38}" destId="{EA9B4F37-374B-4155-8571-124A7C69CB91}" srcOrd="0" destOrd="0" presId="urn:microsoft.com/office/officeart/2005/8/layout/process2"/>
    <dgm:cxn modelId="{A726057B-6518-4237-8A03-A325D5A57F0D}" type="presOf" srcId="{B09E42A6-F578-484D-8955-A7E774B09B04}" destId="{E919209B-A2F3-411B-B4A7-45D6474597C7}" srcOrd="1" destOrd="0" presId="urn:microsoft.com/office/officeart/2005/8/layout/process2"/>
    <dgm:cxn modelId="{8062F87C-0283-4A42-B59D-B190B93EBDA0}" srcId="{CC5370C7-51B1-41C5-951C-1A99C82BAD12}" destId="{53C6C0CA-13DD-4452-BF8B-9CAC9C4594DD}" srcOrd="0" destOrd="0" parTransId="{93DD545B-C24F-4DC2-8A8A-3186364E0796}" sibTransId="{EF22381F-E0D1-476D-BD4B-879F6AD97B38}"/>
    <dgm:cxn modelId="{4CE0D8AE-B356-409E-B7DD-BEA0DC923B62}" type="presOf" srcId="{B09E42A6-F578-484D-8955-A7E774B09B04}" destId="{C1788D3A-185F-4E9B-A868-4105B00306D6}" srcOrd="0" destOrd="0" presId="urn:microsoft.com/office/officeart/2005/8/layout/process2"/>
    <dgm:cxn modelId="{FD52A6B9-8BB7-407B-8B88-5EDAAFBF08A7}" srcId="{CC5370C7-51B1-41C5-951C-1A99C82BAD12}" destId="{C9401F32-0383-4997-8842-8EDE46CFFF73}" srcOrd="2" destOrd="0" parTransId="{B93B8875-2BBC-45D8-9222-8616485D0CF8}" sibTransId="{C3BF806D-EBED-46D6-8C71-C9E6A7CF4F04}"/>
    <dgm:cxn modelId="{2DA7BDBD-3AEE-4708-BC75-4B46CE714552}" type="presOf" srcId="{EF22381F-E0D1-476D-BD4B-879F6AD97B38}" destId="{44D15A82-6F0C-495F-96A4-2515C0E2D955}" srcOrd="1" destOrd="0" presId="urn:microsoft.com/office/officeart/2005/8/layout/process2"/>
    <dgm:cxn modelId="{70FCDAD2-5122-4EE8-BCFF-EAD8BCE0611F}" type="presOf" srcId="{F8C88838-3DEA-46D2-934C-86B5FA3585BB}" destId="{6F4A2D91-F8BD-4730-8033-1F52D0D807FE}" srcOrd="0" destOrd="0" presId="urn:microsoft.com/office/officeart/2005/8/layout/process2"/>
    <dgm:cxn modelId="{5E83FCD8-2EF1-4F4D-915E-4DCCEE2A7D31}" type="presOf" srcId="{53C6C0CA-13DD-4452-BF8B-9CAC9C4594DD}" destId="{FD8C23F3-115F-4D98-BD21-A34343E7A83F}" srcOrd="0" destOrd="0" presId="urn:microsoft.com/office/officeart/2005/8/layout/process2"/>
    <dgm:cxn modelId="{9697B6FC-AEBE-461A-96B6-2BEC59FA16DF}" type="presOf" srcId="{C9401F32-0383-4997-8842-8EDE46CFFF73}" destId="{FBBB023B-911A-40B2-B1B5-59711085D6C4}" srcOrd="0" destOrd="0" presId="urn:microsoft.com/office/officeart/2005/8/layout/process2"/>
    <dgm:cxn modelId="{B4ACE8FC-0101-45BF-9456-917435235786}" type="presOf" srcId="{CC5370C7-51B1-41C5-951C-1A99C82BAD12}" destId="{85E88EAE-A4A6-4E18-A310-07D8715FCFB6}" srcOrd="0" destOrd="0" presId="urn:microsoft.com/office/officeart/2005/8/layout/process2"/>
    <dgm:cxn modelId="{5E95D8D2-39DC-410F-8C0B-2388EDE639EC}" type="presParOf" srcId="{85E88EAE-A4A6-4E18-A310-07D8715FCFB6}" destId="{FD8C23F3-115F-4D98-BD21-A34343E7A83F}" srcOrd="0" destOrd="0" presId="urn:microsoft.com/office/officeart/2005/8/layout/process2"/>
    <dgm:cxn modelId="{4AB68D43-3B13-449E-93FA-8F3F7B102822}" type="presParOf" srcId="{85E88EAE-A4A6-4E18-A310-07D8715FCFB6}" destId="{EA9B4F37-374B-4155-8571-124A7C69CB91}" srcOrd="1" destOrd="0" presId="urn:microsoft.com/office/officeart/2005/8/layout/process2"/>
    <dgm:cxn modelId="{42204FE9-2E1A-4C34-B184-26EB78055A3C}" type="presParOf" srcId="{EA9B4F37-374B-4155-8571-124A7C69CB91}" destId="{44D15A82-6F0C-495F-96A4-2515C0E2D955}" srcOrd="0" destOrd="0" presId="urn:microsoft.com/office/officeart/2005/8/layout/process2"/>
    <dgm:cxn modelId="{78BA33F2-F5E5-4AAF-B762-57AB2705DD02}" type="presParOf" srcId="{85E88EAE-A4A6-4E18-A310-07D8715FCFB6}" destId="{6F4A2D91-F8BD-4730-8033-1F52D0D807FE}" srcOrd="2" destOrd="0" presId="urn:microsoft.com/office/officeart/2005/8/layout/process2"/>
    <dgm:cxn modelId="{33F36668-992A-4D4A-9E94-340D5364293D}" type="presParOf" srcId="{85E88EAE-A4A6-4E18-A310-07D8715FCFB6}" destId="{C1788D3A-185F-4E9B-A868-4105B00306D6}" srcOrd="3" destOrd="0" presId="urn:microsoft.com/office/officeart/2005/8/layout/process2"/>
    <dgm:cxn modelId="{F7AFD3A9-73A0-49DE-97EC-03EAB15C4DEC}" type="presParOf" srcId="{C1788D3A-185F-4E9B-A868-4105B00306D6}" destId="{E919209B-A2F3-411B-B4A7-45D6474597C7}" srcOrd="0" destOrd="0" presId="urn:microsoft.com/office/officeart/2005/8/layout/process2"/>
    <dgm:cxn modelId="{D65F6500-2557-4CD7-864E-B99D7055394D}" type="presParOf" srcId="{85E88EAE-A4A6-4E18-A310-07D8715FCFB6}" destId="{FBBB023B-911A-40B2-B1B5-59711085D6C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FCC10-EEAB-4D0D-ABF8-C6819FC225E8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O2</a:t>
          </a:r>
          <a:endParaRPr lang="en-US" sz="2700" kern="1200" dirty="0"/>
        </a:p>
      </dsp:txBody>
      <dsp:txXfrm>
        <a:off x="43163" y="1817608"/>
        <a:ext cx="2180582" cy="1382843"/>
      </dsp:txXfrm>
    </dsp:sp>
    <dsp:sp modelId="{464F56D8-0848-4D3B-A8F3-B87A83F96F96}">
      <dsp:nvSpPr>
        <dsp:cNvPr id="0" name=""/>
        <dsp:cNvSpPr/>
      </dsp:nvSpPr>
      <dsp:spPr>
        <a:xfrm>
          <a:off x="1484454" y="2483108"/>
          <a:ext cx="2151907" cy="2151907"/>
        </a:xfrm>
        <a:prstGeom prst="leftCircularArrow">
          <a:avLst>
            <a:gd name="adj1" fmla="val 2792"/>
            <a:gd name="adj2" fmla="val 340737"/>
            <a:gd name="adj3" fmla="val 2063462"/>
            <a:gd name="adj4" fmla="val 8971703"/>
            <a:gd name="adj5" fmla="val 325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CC58-D172-4C6F-9DF5-039579FC83CB}">
      <dsp:nvSpPr>
        <dsp:cNvPr id="0" name=""/>
        <dsp:cNvSpPr/>
      </dsp:nvSpPr>
      <dsp:spPr>
        <a:xfrm>
          <a:off x="681781" y="3270467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COMBUSTION</a:t>
          </a:r>
          <a:endParaRPr lang="en-US" sz="2500" kern="1200" dirty="0"/>
        </a:p>
      </dsp:txBody>
      <dsp:txXfrm>
        <a:off x="705248" y="3293934"/>
        <a:ext cx="1967845" cy="754277"/>
      </dsp:txXfrm>
    </dsp:sp>
    <dsp:sp modelId="{E7DCDFD2-6489-468A-8BC7-969FE2430B45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SO2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½ O2</a:t>
          </a:r>
          <a:endParaRPr lang="en-US" sz="2700" kern="1200" dirty="0"/>
        </a:p>
      </dsp:txBody>
      <dsp:txXfrm>
        <a:off x="2847784" y="2218214"/>
        <a:ext cx="2180582" cy="1382843"/>
      </dsp:txXfrm>
    </dsp:sp>
    <dsp:sp modelId="{76C75F9C-EAB8-4C2C-9D8E-BFBCC6628AB9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0F11C-BBD6-4ED7-9247-ADF45845CE24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OXIDATION</a:t>
          </a:r>
          <a:endParaRPr lang="en-US" sz="2500" kern="1200" dirty="0"/>
        </a:p>
      </dsp:txBody>
      <dsp:txXfrm>
        <a:off x="3331924" y="1397448"/>
        <a:ext cx="1967845" cy="754277"/>
      </dsp:txXfrm>
    </dsp:sp>
    <dsp:sp modelId="{71B224B9-6B20-4DE3-B2BA-BBC11A0821C7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SO3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H2O(H2SO4)</a:t>
          </a:r>
          <a:endParaRPr lang="en-US" sz="2700" kern="1200" dirty="0"/>
        </a:p>
      </dsp:txBody>
      <dsp:txXfrm>
        <a:off x="5652405" y="1817608"/>
        <a:ext cx="2180582" cy="1382843"/>
      </dsp:txXfrm>
    </dsp:sp>
    <dsp:sp modelId="{D2D46633-D221-4625-A5E8-F6F58158F593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ABSORPTION</a:t>
          </a:r>
          <a:endParaRPr lang="en-US" sz="2500" kern="1200" dirty="0"/>
        </a:p>
      </dsp:txBody>
      <dsp:txXfrm>
        <a:off x="6136545" y="3266941"/>
        <a:ext cx="1967845" cy="75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03168-1C58-467A-B8EB-F4E79485B491}">
      <dsp:nvSpPr>
        <dsp:cNvPr id="0" name=""/>
        <dsp:cNvSpPr/>
      </dsp:nvSpPr>
      <dsp:spPr>
        <a:xfrm>
          <a:off x="0" y="0"/>
          <a:ext cx="8695140" cy="96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Frequency of the system </a:t>
          </a:r>
          <a:r>
            <a:rPr lang="fr-FR" sz="3900" kern="1200" dirty="0" err="1"/>
            <a:t>lagging</a:t>
          </a:r>
          <a:endParaRPr lang="fr-FR" sz="3900" kern="1200" dirty="0"/>
        </a:p>
      </dsp:txBody>
      <dsp:txXfrm>
        <a:off x="1835701" y="0"/>
        <a:ext cx="6859438" cy="966737"/>
      </dsp:txXfrm>
    </dsp:sp>
    <dsp:sp modelId="{CCD29A6D-446B-4F31-8754-9891AA05B96A}">
      <dsp:nvSpPr>
        <dsp:cNvPr id="0" name=""/>
        <dsp:cNvSpPr/>
      </dsp:nvSpPr>
      <dsp:spPr>
        <a:xfrm>
          <a:off x="96673" y="96673"/>
          <a:ext cx="1739028" cy="7733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F3999-A7D5-4B6A-999D-77A226ADD78D}">
      <dsp:nvSpPr>
        <dsp:cNvPr id="0" name=""/>
        <dsp:cNvSpPr/>
      </dsp:nvSpPr>
      <dsp:spPr>
        <a:xfrm>
          <a:off x="0" y="1063411"/>
          <a:ext cx="8695140" cy="96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It </a:t>
          </a:r>
          <a:r>
            <a:rPr lang="fr-FR" sz="3900" kern="1200" dirty="0" err="1"/>
            <a:t>became</a:t>
          </a:r>
          <a:r>
            <a:rPr lang="fr-FR" sz="3900" kern="1200" dirty="0"/>
            <a:t> </a:t>
          </a:r>
          <a:r>
            <a:rPr lang="fr-FR" sz="3900" kern="1200" dirty="0" err="1"/>
            <a:t>obsolete</a:t>
          </a:r>
          <a:endParaRPr lang="fr-FR" sz="3900" kern="1200" dirty="0"/>
        </a:p>
      </dsp:txBody>
      <dsp:txXfrm>
        <a:off x="1835701" y="1063411"/>
        <a:ext cx="6859438" cy="966737"/>
      </dsp:txXfrm>
    </dsp:sp>
    <dsp:sp modelId="{B31C703C-BDB7-439D-A39C-BCE17BA710F2}">
      <dsp:nvSpPr>
        <dsp:cNvPr id="0" name=""/>
        <dsp:cNvSpPr/>
      </dsp:nvSpPr>
      <dsp:spPr>
        <a:xfrm>
          <a:off x="96673" y="1160084"/>
          <a:ext cx="1739028" cy="7733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2000" b="-6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B2F10-ECAB-45CD-841D-7B465CED2833}">
      <dsp:nvSpPr>
        <dsp:cNvPr id="0" name=""/>
        <dsp:cNvSpPr/>
      </dsp:nvSpPr>
      <dsp:spPr>
        <a:xfrm>
          <a:off x="0" y="2126822"/>
          <a:ext cx="8695140" cy="96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 err="1"/>
            <a:t>Fall</a:t>
          </a:r>
          <a:r>
            <a:rPr lang="fr-FR" sz="3900" kern="1200" dirty="0"/>
            <a:t> </a:t>
          </a:r>
          <a:r>
            <a:rPr lang="fr-FR" sz="3900" kern="1200" dirty="0" err="1"/>
            <a:t>behind</a:t>
          </a:r>
          <a:r>
            <a:rPr lang="fr-FR" sz="3900" kern="1200" dirty="0"/>
            <a:t> in </a:t>
          </a:r>
          <a:r>
            <a:rPr lang="fr-FR" sz="3900" kern="1200" dirty="0" err="1"/>
            <a:t>progress</a:t>
          </a:r>
          <a:endParaRPr lang="fr-FR" sz="3900" kern="1200" dirty="0"/>
        </a:p>
      </dsp:txBody>
      <dsp:txXfrm>
        <a:off x="1835701" y="2126822"/>
        <a:ext cx="6859438" cy="966737"/>
      </dsp:txXfrm>
    </dsp:sp>
    <dsp:sp modelId="{0CFDAD40-5087-4094-B0C7-34220624872C}">
      <dsp:nvSpPr>
        <dsp:cNvPr id="0" name=""/>
        <dsp:cNvSpPr/>
      </dsp:nvSpPr>
      <dsp:spPr>
        <a:xfrm>
          <a:off x="96673" y="2223496"/>
          <a:ext cx="1739028" cy="7733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171EF-AB8C-484D-891E-B533E25F5E02}">
      <dsp:nvSpPr>
        <dsp:cNvPr id="0" name=""/>
        <dsp:cNvSpPr/>
      </dsp:nvSpPr>
      <dsp:spPr>
        <a:xfrm>
          <a:off x="0" y="3190233"/>
          <a:ext cx="8695140" cy="966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 err="1"/>
            <a:t>Shut-downs</a:t>
          </a:r>
          <a:endParaRPr lang="fr-FR" sz="3900" kern="1200" dirty="0"/>
        </a:p>
      </dsp:txBody>
      <dsp:txXfrm>
        <a:off x="1835701" y="3190233"/>
        <a:ext cx="6859438" cy="966737"/>
      </dsp:txXfrm>
    </dsp:sp>
    <dsp:sp modelId="{39608ED5-5139-4D47-B5C0-1CB2F6D36821}">
      <dsp:nvSpPr>
        <dsp:cNvPr id="0" name=""/>
        <dsp:cNvSpPr/>
      </dsp:nvSpPr>
      <dsp:spPr>
        <a:xfrm>
          <a:off x="96673" y="3286907"/>
          <a:ext cx="1739028" cy="7733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336E3-5001-4076-A60D-AA7A604B6253}">
      <dsp:nvSpPr>
        <dsp:cNvPr id="0" name=""/>
        <dsp:cNvSpPr/>
      </dsp:nvSpPr>
      <dsp:spPr>
        <a:xfrm rot="5400000">
          <a:off x="-172853" y="175035"/>
          <a:ext cx="1152358" cy="806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5400000">
        <a:off x="1" y="405506"/>
        <a:ext cx="806650" cy="345708"/>
      </dsp:txXfrm>
    </dsp:sp>
    <dsp:sp modelId="{1E6F539E-EE2D-4A7A-B8C0-9ECA261CEBFC}">
      <dsp:nvSpPr>
        <dsp:cNvPr id="0" name=""/>
        <dsp:cNvSpPr/>
      </dsp:nvSpPr>
      <dsp:spPr>
        <a:xfrm rot="5400000">
          <a:off x="4814928" y="-4023227"/>
          <a:ext cx="749032" cy="87954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Remove</a:t>
          </a:r>
          <a:r>
            <a:rPr lang="fr-FR" sz="2700" kern="1200" dirty="0"/>
            <a:t> the </a:t>
          </a:r>
          <a:r>
            <a:rPr lang="fr-FR" sz="2700" kern="1200" dirty="0" err="1"/>
            <a:t>failures</a:t>
          </a:r>
          <a:endParaRPr lang="fr-FR" sz="2700" kern="1200" dirty="0"/>
        </a:p>
      </dsp:txBody>
      <dsp:txXfrm rot="-5400000">
        <a:off x="791699" y="36567"/>
        <a:ext cx="8758927" cy="675902"/>
      </dsp:txXfrm>
    </dsp:sp>
    <dsp:sp modelId="{6E458924-1921-4FFF-ABDD-844EFDA9EE8A}">
      <dsp:nvSpPr>
        <dsp:cNvPr id="0" name=""/>
        <dsp:cNvSpPr/>
      </dsp:nvSpPr>
      <dsp:spPr>
        <a:xfrm rot="5400000">
          <a:off x="-172853" y="1179349"/>
          <a:ext cx="1152358" cy="806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5400000">
        <a:off x="1" y="1409820"/>
        <a:ext cx="806650" cy="345708"/>
      </dsp:txXfrm>
    </dsp:sp>
    <dsp:sp modelId="{A2E2815C-D8DC-42F9-8BFF-67CD8322019D}">
      <dsp:nvSpPr>
        <dsp:cNvPr id="0" name=""/>
        <dsp:cNvSpPr/>
      </dsp:nvSpPr>
      <dsp:spPr>
        <a:xfrm rot="5400000">
          <a:off x="4815367" y="-2981229"/>
          <a:ext cx="749032" cy="87954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Upgrade the control-command system of the </a:t>
          </a:r>
          <a:r>
            <a:rPr lang="fr-FR" sz="2700" kern="1200" dirty="0" err="1"/>
            <a:t>turboblower</a:t>
          </a:r>
          <a:endParaRPr lang="fr-FR" sz="2700" kern="1200" dirty="0"/>
        </a:p>
      </dsp:txBody>
      <dsp:txXfrm rot="-5400000">
        <a:off x="792138" y="1078565"/>
        <a:ext cx="8758927" cy="675902"/>
      </dsp:txXfrm>
    </dsp:sp>
    <dsp:sp modelId="{9E12192A-99FF-4174-9611-E3D626CF636C}">
      <dsp:nvSpPr>
        <dsp:cNvPr id="0" name=""/>
        <dsp:cNvSpPr/>
      </dsp:nvSpPr>
      <dsp:spPr>
        <a:xfrm rot="5400000">
          <a:off x="-172853" y="2183663"/>
          <a:ext cx="1152358" cy="806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5400000">
        <a:off x="1" y="2414134"/>
        <a:ext cx="806650" cy="345708"/>
      </dsp:txXfrm>
    </dsp:sp>
    <dsp:sp modelId="{18210CDF-ABE6-4619-871C-092BD5852EEB}">
      <dsp:nvSpPr>
        <dsp:cNvPr id="0" name=""/>
        <dsp:cNvSpPr/>
      </dsp:nvSpPr>
      <dsp:spPr>
        <a:xfrm rot="5400000">
          <a:off x="4829880" y="-2012419"/>
          <a:ext cx="749032" cy="87954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Increase</a:t>
          </a:r>
          <a:r>
            <a:rPr lang="fr-FR" sz="2700" kern="1200" dirty="0"/>
            <a:t> the </a:t>
          </a:r>
          <a:r>
            <a:rPr lang="fr-FR" sz="2700" kern="1200" dirty="0" err="1"/>
            <a:t>realibility</a:t>
          </a:r>
          <a:r>
            <a:rPr lang="fr-FR" sz="2700" kern="1200" dirty="0"/>
            <a:t> </a:t>
          </a:r>
        </a:p>
      </dsp:txBody>
      <dsp:txXfrm rot="-5400000">
        <a:off x="806651" y="2047375"/>
        <a:ext cx="8758927" cy="675902"/>
      </dsp:txXfrm>
    </dsp:sp>
    <dsp:sp modelId="{5D3164A6-63F5-4689-9AB8-D9A6B7F504BA}">
      <dsp:nvSpPr>
        <dsp:cNvPr id="0" name=""/>
        <dsp:cNvSpPr/>
      </dsp:nvSpPr>
      <dsp:spPr>
        <a:xfrm rot="5400000">
          <a:off x="-172853" y="3190159"/>
          <a:ext cx="1152358" cy="8066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5400000">
        <a:off x="1" y="3420630"/>
        <a:ext cx="806650" cy="345708"/>
      </dsp:txXfrm>
    </dsp:sp>
    <dsp:sp modelId="{B569D7FE-9E16-49E7-A0B9-D5045224A831}">
      <dsp:nvSpPr>
        <dsp:cNvPr id="0" name=""/>
        <dsp:cNvSpPr/>
      </dsp:nvSpPr>
      <dsp:spPr>
        <a:xfrm rot="5400000">
          <a:off x="4829880" y="-1008105"/>
          <a:ext cx="749032" cy="87954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 err="1"/>
            <a:t>Make</a:t>
          </a:r>
          <a:r>
            <a:rPr lang="fr-FR" sz="2700" kern="1200" dirty="0"/>
            <a:t> The system 100% </a:t>
          </a:r>
          <a:r>
            <a:rPr lang="fr-FR" sz="2700" kern="1200" dirty="0" err="1"/>
            <a:t>obtainable</a:t>
          </a:r>
          <a:endParaRPr lang="fr-FR" sz="2700" kern="1200" dirty="0"/>
        </a:p>
      </dsp:txBody>
      <dsp:txXfrm rot="-5400000">
        <a:off x="806651" y="3051689"/>
        <a:ext cx="8758927" cy="675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F0729-AF98-41F3-A6FF-D7B3654C73D9}">
      <dsp:nvSpPr>
        <dsp:cNvPr id="0" name=""/>
        <dsp:cNvSpPr/>
      </dsp:nvSpPr>
      <dsp:spPr>
        <a:xfrm>
          <a:off x="0" y="685295"/>
          <a:ext cx="100128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2E214-5E48-402E-8FF3-108717F97694}">
      <dsp:nvSpPr>
        <dsp:cNvPr id="0" name=""/>
        <dsp:cNvSpPr/>
      </dsp:nvSpPr>
      <dsp:spPr>
        <a:xfrm>
          <a:off x="558619" y="178365"/>
          <a:ext cx="7008968" cy="681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22" tIns="0" rIns="2649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Century Gothic" panose="020B0502020202020204" pitchFamily="34" charset="0"/>
              <a:hlinkClick xmlns:r="http://schemas.openxmlformats.org/officeDocument/2006/relationships" r:id="rId1" tooltip="Ladder logic"/>
            </a:rPr>
            <a:t>Ladder diagram</a:t>
          </a:r>
          <a:r>
            <a:rPr lang="en-US" sz="1800" b="0" kern="1200" dirty="0">
              <a:latin typeface="Century Gothic" panose="020B0502020202020204" pitchFamily="34" charset="0"/>
            </a:rPr>
            <a:t> (LD), graphical</a:t>
          </a:r>
        </a:p>
      </dsp:txBody>
      <dsp:txXfrm>
        <a:off x="591878" y="211624"/>
        <a:ext cx="6942450" cy="614786"/>
      </dsp:txXfrm>
    </dsp:sp>
    <dsp:sp modelId="{EF58DE44-EBD3-40F5-AD74-F620E63E672F}">
      <dsp:nvSpPr>
        <dsp:cNvPr id="0" name=""/>
        <dsp:cNvSpPr/>
      </dsp:nvSpPr>
      <dsp:spPr>
        <a:xfrm>
          <a:off x="0" y="1589862"/>
          <a:ext cx="100128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A5C1F-1D3E-40DF-9B67-7DF541FFCE8B}">
      <dsp:nvSpPr>
        <dsp:cNvPr id="0" name=""/>
        <dsp:cNvSpPr/>
      </dsp:nvSpPr>
      <dsp:spPr>
        <a:xfrm>
          <a:off x="500640" y="1021895"/>
          <a:ext cx="7008968" cy="730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22" tIns="0" rIns="2649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  <a:hlinkClick xmlns:r="http://schemas.openxmlformats.org/officeDocument/2006/relationships" r:id="rId2" tooltip="Function block diagram"/>
            </a:rPr>
            <a:t>Function block diagram</a:t>
          </a:r>
          <a:r>
            <a:rPr lang="en-US" sz="1800" kern="1200" dirty="0">
              <a:latin typeface="Century Gothic" panose="020B0502020202020204" pitchFamily="34" charset="0"/>
            </a:rPr>
            <a:t> (FBD), graphical</a:t>
          </a:r>
        </a:p>
      </dsp:txBody>
      <dsp:txXfrm>
        <a:off x="536292" y="1057547"/>
        <a:ext cx="6937664" cy="659023"/>
      </dsp:txXfrm>
    </dsp:sp>
    <dsp:sp modelId="{3D63E922-2FF8-40AF-B10E-EAEB83B4706E}">
      <dsp:nvSpPr>
        <dsp:cNvPr id="0" name=""/>
        <dsp:cNvSpPr/>
      </dsp:nvSpPr>
      <dsp:spPr>
        <a:xfrm>
          <a:off x="0" y="2415932"/>
          <a:ext cx="100128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5ED6-3FFA-47C3-AAE9-37D0E91B8E8D}">
      <dsp:nvSpPr>
        <dsp:cNvPr id="0" name=""/>
        <dsp:cNvSpPr/>
      </dsp:nvSpPr>
      <dsp:spPr>
        <a:xfrm>
          <a:off x="500640" y="1926462"/>
          <a:ext cx="7008968" cy="651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22" tIns="0" rIns="2649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  <a:hlinkClick xmlns:r="http://schemas.openxmlformats.org/officeDocument/2006/relationships" r:id="rId3" tooltip="Structured text"/>
            </a:rPr>
            <a:t>Structured text</a:t>
          </a:r>
          <a:r>
            <a:rPr lang="en-US" sz="1800" kern="1200" dirty="0">
              <a:latin typeface="Century Gothic" panose="020B0502020202020204" pitchFamily="34" charset="0"/>
            </a:rPr>
            <a:t> (ST), textual</a:t>
          </a:r>
        </a:p>
      </dsp:txBody>
      <dsp:txXfrm>
        <a:off x="532460" y="1958282"/>
        <a:ext cx="6945328" cy="588189"/>
      </dsp:txXfrm>
    </dsp:sp>
    <dsp:sp modelId="{A6312F81-1C29-475C-9B76-5FB1FF5AC40A}">
      <dsp:nvSpPr>
        <dsp:cNvPr id="0" name=""/>
        <dsp:cNvSpPr/>
      </dsp:nvSpPr>
      <dsp:spPr>
        <a:xfrm>
          <a:off x="0" y="3238742"/>
          <a:ext cx="100128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A1DB8-4211-44C5-8379-9BDAEDEAD718}">
      <dsp:nvSpPr>
        <dsp:cNvPr id="0" name=""/>
        <dsp:cNvSpPr/>
      </dsp:nvSpPr>
      <dsp:spPr>
        <a:xfrm>
          <a:off x="500640" y="2752532"/>
          <a:ext cx="7008968" cy="648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22" tIns="0" rIns="2649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  <a:hlinkClick xmlns:r="http://schemas.openxmlformats.org/officeDocument/2006/relationships" r:id="rId4" tooltip="Sequential function chart"/>
            </a:rPr>
            <a:t>Sequential function chart</a:t>
          </a:r>
          <a:r>
            <a:rPr lang="en-US" sz="1800" kern="1200" dirty="0">
              <a:latin typeface="Century Gothic" panose="020B0502020202020204" pitchFamily="34" charset="0"/>
            </a:rPr>
            <a:t> (SFC), has elements to organize programs for sequential and </a:t>
          </a:r>
          <a:r>
            <a:rPr lang="en-US" sz="1800" kern="1200" dirty="0">
              <a:latin typeface="Century Gothic" panose="020B0502020202020204" pitchFamily="34" charset="0"/>
              <a:hlinkClick xmlns:r="http://schemas.openxmlformats.org/officeDocument/2006/relationships" r:id="rId5" tooltip="Parallel computing"/>
            </a:rPr>
            <a:t>parallel control processing</a:t>
          </a:r>
          <a:r>
            <a:rPr lang="en-US" sz="1800" kern="1200" dirty="0">
              <a:latin typeface="Century Gothic" panose="020B0502020202020204" pitchFamily="34" charset="0"/>
            </a:rPr>
            <a:t>.</a:t>
          </a:r>
        </a:p>
      </dsp:txBody>
      <dsp:txXfrm>
        <a:off x="532301" y="2784193"/>
        <a:ext cx="6945646" cy="585247"/>
      </dsp:txXfrm>
    </dsp:sp>
    <dsp:sp modelId="{03CB3A55-C9DC-4400-8FBE-1F571190C42F}">
      <dsp:nvSpPr>
        <dsp:cNvPr id="0" name=""/>
        <dsp:cNvSpPr/>
      </dsp:nvSpPr>
      <dsp:spPr>
        <a:xfrm>
          <a:off x="0" y="4132185"/>
          <a:ext cx="100128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36E0A-13AB-4397-B4A1-7F43C872BF67}">
      <dsp:nvSpPr>
        <dsp:cNvPr id="0" name=""/>
        <dsp:cNvSpPr/>
      </dsp:nvSpPr>
      <dsp:spPr>
        <a:xfrm>
          <a:off x="500640" y="3575342"/>
          <a:ext cx="7008968" cy="719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922" tIns="0" rIns="2649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  <a:hlinkClick xmlns:r="http://schemas.openxmlformats.org/officeDocument/2006/relationships" r:id="rId6" tooltip="Instruction list"/>
            </a:rPr>
            <a:t>Instruction list</a:t>
          </a:r>
          <a:r>
            <a:rPr lang="en-US" sz="1800" kern="1200" dirty="0">
              <a:latin typeface="Century Gothic" panose="020B0502020202020204" pitchFamily="34" charset="0"/>
            </a:rPr>
            <a:t> (IL), textual (deprecated in 3rd edition of the standard </a:t>
          </a:r>
          <a:r>
            <a:rPr lang="en-US" sz="1800" kern="1200" baseline="30000" dirty="0">
              <a:latin typeface="Century Gothic" panose="020B0502020202020204" pitchFamily="34" charset="0"/>
              <a:hlinkClick xmlns:r="http://schemas.openxmlformats.org/officeDocument/2006/relationships" r:id="rId7"/>
            </a:rPr>
            <a:t>[1]</a:t>
          </a:r>
          <a:r>
            <a:rPr lang="en-US" sz="1800" kern="1200" dirty="0">
              <a:latin typeface="Century Gothic" panose="020B0502020202020204" pitchFamily="34" charset="0"/>
            </a:rPr>
            <a:t>)</a:t>
          </a:r>
        </a:p>
      </dsp:txBody>
      <dsp:txXfrm>
        <a:off x="535749" y="3610451"/>
        <a:ext cx="6938750" cy="648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BB81-D33C-4CED-8EA2-AFC34662B84C}">
      <dsp:nvSpPr>
        <dsp:cNvPr id="0" name=""/>
        <dsp:cNvSpPr/>
      </dsp:nvSpPr>
      <dsp:spPr>
        <a:xfrm>
          <a:off x="2758835" y="2588695"/>
          <a:ext cx="212174" cy="1617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1617181"/>
              </a:lnTo>
              <a:lnTo>
                <a:pt x="212174" y="16171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4147" y="3356509"/>
        <a:ext cx="81552" cy="81552"/>
      </dsp:txXfrm>
    </dsp:sp>
    <dsp:sp modelId="{5875294A-045B-44E8-8F65-F6E6156E0466}">
      <dsp:nvSpPr>
        <dsp:cNvPr id="0" name=""/>
        <dsp:cNvSpPr/>
      </dsp:nvSpPr>
      <dsp:spPr>
        <a:xfrm>
          <a:off x="2758835" y="2588695"/>
          <a:ext cx="212174" cy="1212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1212885"/>
              </a:lnTo>
              <a:lnTo>
                <a:pt x="212174" y="1212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4140" y="3164355"/>
        <a:ext cx="61565" cy="61565"/>
      </dsp:txXfrm>
    </dsp:sp>
    <dsp:sp modelId="{3E95408B-0837-479C-8F1E-AF271D8B609E}">
      <dsp:nvSpPr>
        <dsp:cNvPr id="0" name=""/>
        <dsp:cNvSpPr/>
      </dsp:nvSpPr>
      <dsp:spPr>
        <a:xfrm>
          <a:off x="2758835" y="2588695"/>
          <a:ext cx="212174" cy="808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808590"/>
              </a:lnTo>
              <a:lnTo>
                <a:pt x="212174" y="808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4023" y="2972091"/>
        <a:ext cx="41798" cy="41798"/>
      </dsp:txXfrm>
    </dsp:sp>
    <dsp:sp modelId="{8B6B523E-F3E5-4CA7-9438-1A342E7B2A8D}">
      <dsp:nvSpPr>
        <dsp:cNvPr id="0" name=""/>
        <dsp:cNvSpPr/>
      </dsp:nvSpPr>
      <dsp:spPr>
        <a:xfrm>
          <a:off x="2758835" y="2588695"/>
          <a:ext cx="212174" cy="404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404295"/>
              </a:lnTo>
              <a:lnTo>
                <a:pt x="212174" y="404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3508" y="2779428"/>
        <a:ext cx="22829" cy="22829"/>
      </dsp:txXfrm>
    </dsp:sp>
    <dsp:sp modelId="{6AEF8D38-78E1-400E-8B2D-91D09C2D5743}">
      <dsp:nvSpPr>
        <dsp:cNvPr id="0" name=""/>
        <dsp:cNvSpPr/>
      </dsp:nvSpPr>
      <dsp:spPr>
        <a:xfrm>
          <a:off x="2758835" y="2542975"/>
          <a:ext cx="212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217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9618" y="2583390"/>
        <a:ext cx="10608" cy="10608"/>
      </dsp:txXfrm>
    </dsp:sp>
    <dsp:sp modelId="{1BF18961-D51C-448A-AC93-47EA85117660}">
      <dsp:nvSpPr>
        <dsp:cNvPr id="0" name=""/>
        <dsp:cNvSpPr/>
      </dsp:nvSpPr>
      <dsp:spPr>
        <a:xfrm>
          <a:off x="2758835" y="2184399"/>
          <a:ext cx="212174" cy="404295"/>
        </a:xfrm>
        <a:custGeom>
          <a:avLst/>
          <a:gdLst/>
          <a:ahLst/>
          <a:cxnLst/>
          <a:rect l="0" t="0" r="0" b="0"/>
          <a:pathLst>
            <a:path>
              <a:moveTo>
                <a:pt x="0" y="404295"/>
              </a:moveTo>
              <a:lnTo>
                <a:pt x="106087" y="404295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3508" y="2375132"/>
        <a:ext cx="22829" cy="22829"/>
      </dsp:txXfrm>
    </dsp:sp>
    <dsp:sp modelId="{6AF2C63E-384A-41B2-B85F-50A65007CD87}">
      <dsp:nvSpPr>
        <dsp:cNvPr id="0" name=""/>
        <dsp:cNvSpPr/>
      </dsp:nvSpPr>
      <dsp:spPr>
        <a:xfrm>
          <a:off x="2758835" y="1780104"/>
          <a:ext cx="212174" cy="808590"/>
        </a:xfrm>
        <a:custGeom>
          <a:avLst/>
          <a:gdLst/>
          <a:ahLst/>
          <a:cxnLst/>
          <a:rect l="0" t="0" r="0" b="0"/>
          <a:pathLst>
            <a:path>
              <a:moveTo>
                <a:pt x="0" y="808590"/>
              </a:moveTo>
              <a:lnTo>
                <a:pt x="106087" y="808590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4023" y="2163500"/>
        <a:ext cx="41798" cy="41798"/>
      </dsp:txXfrm>
    </dsp:sp>
    <dsp:sp modelId="{8C4C4900-00B7-4E57-9990-E0393E4EF8CF}">
      <dsp:nvSpPr>
        <dsp:cNvPr id="0" name=""/>
        <dsp:cNvSpPr/>
      </dsp:nvSpPr>
      <dsp:spPr>
        <a:xfrm>
          <a:off x="2758835" y="1375809"/>
          <a:ext cx="212174" cy="1212885"/>
        </a:xfrm>
        <a:custGeom>
          <a:avLst/>
          <a:gdLst/>
          <a:ahLst/>
          <a:cxnLst/>
          <a:rect l="0" t="0" r="0" b="0"/>
          <a:pathLst>
            <a:path>
              <a:moveTo>
                <a:pt x="0" y="1212885"/>
              </a:moveTo>
              <a:lnTo>
                <a:pt x="106087" y="1212885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4140" y="1951469"/>
        <a:ext cx="61565" cy="61565"/>
      </dsp:txXfrm>
    </dsp:sp>
    <dsp:sp modelId="{8FBC2EF3-8A1B-4FCB-AFED-DF4E7571BE9B}">
      <dsp:nvSpPr>
        <dsp:cNvPr id="0" name=""/>
        <dsp:cNvSpPr/>
      </dsp:nvSpPr>
      <dsp:spPr>
        <a:xfrm>
          <a:off x="4031881" y="971514"/>
          <a:ext cx="212174" cy="808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808590"/>
              </a:lnTo>
              <a:lnTo>
                <a:pt x="212174" y="808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7069" y="1354910"/>
        <a:ext cx="41798" cy="41798"/>
      </dsp:txXfrm>
    </dsp:sp>
    <dsp:sp modelId="{A38CBE65-732A-4240-BBF5-6BB5A4BA94C6}">
      <dsp:nvSpPr>
        <dsp:cNvPr id="0" name=""/>
        <dsp:cNvSpPr/>
      </dsp:nvSpPr>
      <dsp:spPr>
        <a:xfrm>
          <a:off x="4031881" y="971514"/>
          <a:ext cx="212174" cy="404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404295"/>
              </a:lnTo>
              <a:lnTo>
                <a:pt x="212174" y="4042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6553" y="1162246"/>
        <a:ext cx="22829" cy="22829"/>
      </dsp:txXfrm>
    </dsp:sp>
    <dsp:sp modelId="{A9CE4D61-8170-46E4-9B0B-FDA403AC8DD9}">
      <dsp:nvSpPr>
        <dsp:cNvPr id="0" name=""/>
        <dsp:cNvSpPr/>
      </dsp:nvSpPr>
      <dsp:spPr>
        <a:xfrm>
          <a:off x="4031881" y="925794"/>
          <a:ext cx="212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217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2663" y="966209"/>
        <a:ext cx="10608" cy="10608"/>
      </dsp:txXfrm>
    </dsp:sp>
    <dsp:sp modelId="{F64D28E8-2C0D-4EDB-AB6D-19F8B3E96E98}">
      <dsp:nvSpPr>
        <dsp:cNvPr id="0" name=""/>
        <dsp:cNvSpPr/>
      </dsp:nvSpPr>
      <dsp:spPr>
        <a:xfrm>
          <a:off x="5304926" y="567218"/>
          <a:ext cx="212174" cy="20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202147"/>
              </a:lnTo>
              <a:lnTo>
                <a:pt x="212174" y="202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3686" y="660966"/>
        <a:ext cx="14652" cy="14652"/>
      </dsp:txXfrm>
    </dsp:sp>
    <dsp:sp modelId="{E784E132-073B-4573-BDFC-D362F2FAB634}">
      <dsp:nvSpPr>
        <dsp:cNvPr id="0" name=""/>
        <dsp:cNvSpPr/>
      </dsp:nvSpPr>
      <dsp:spPr>
        <a:xfrm>
          <a:off x="6577971" y="319351"/>
          <a:ext cx="212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217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8754" y="359766"/>
        <a:ext cx="10608" cy="10608"/>
      </dsp:txXfrm>
    </dsp:sp>
    <dsp:sp modelId="{B1BEEBB1-C01D-46AA-908F-F85D0173AC1C}">
      <dsp:nvSpPr>
        <dsp:cNvPr id="0" name=""/>
        <dsp:cNvSpPr/>
      </dsp:nvSpPr>
      <dsp:spPr>
        <a:xfrm>
          <a:off x="5304926" y="365071"/>
          <a:ext cx="212174" cy="202147"/>
        </a:xfrm>
        <a:custGeom>
          <a:avLst/>
          <a:gdLst/>
          <a:ahLst/>
          <a:cxnLst/>
          <a:rect l="0" t="0" r="0" b="0"/>
          <a:pathLst>
            <a:path>
              <a:moveTo>
                <a:pt x="0" y="202147"/>
              </a:moveTo>
              <a:lnTo>
                <a:pt x="106087" y="202147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3686" y="458818"/>
        <a:ext cx="14652" cy="14652"/>
      </dsp:txXfrm>
    </dsp:sp>
    <dsp:sp modelId="{9ECFA6AA-419D-4D96-BF05-96C4FD502ED3}">
      <dsp:nvSpPr>
        <dsp:cNvPr id="0" name=""/>
        <dsp:cNvSpPr/>
      </dsp:nvSpPr>
      <dsp:spPr>
        <a:xfrm>
          <a:off x="4031881" y="567218"/>
          <a:ext cx="212174" cy="404295"/>
        </a:xfrm>
        <a:custGeom>
          <a:avLst/>
          <a:gdLst/>
          <a:ahLst/>
          <a:cxnLst/>
          <a:rect l="0" t="0" r="0" b="0"/>
          <a:pathLst>
            <a:path>
              <a:moveTo>
                <a:pt x="0" y="404295"/>
              </a:moveTo>
              <a:lnTo>
                <a:pt x="106087" y="404295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6553" y="757951"/>
        <a:ext cx="22829" cy="22829"/>
      </dsp:txXfrm>
    </dsp:sp>
    <dsp:sp modelId="{26ECC4C9-6711-4C85-BE58-97CC241CF04A}">
      <dsp:nvSpPr>
        <dsp:cNvPr id="0" name=""/>
        <dsp:cNvSpPr/>
      </dsp:nvSpPr>
      <dsp:spPr>
        <a:xfrm>
          <a:off x="4031881" y="162923"/>
          <a:ext cx="212174" cy="808590"/>
        </a:xfrm>
        <a:custGeom>
          <a:avLst/>
          <a:gdLst/>
          <a:ahLst/>
          <a:cxnLst/>
          <a:rect l="0" t="0" r="0" b="0"/>
          <a:pathLst>
            <a:path>
              <a:moveTo>
                <a:pt x="0" y="808590"/>
              </a:moveTo>
              <a:lnTo>
                <a:pt x="106087" y="808590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7069" y="546319"/>
        <a:ext cx="41798" cy="41798"/>
      </dsp:txXfrm>
    </dsp:sp>
    <dsp:sp modelId="{0B9579F9-7BC1-45FC-9862-286F9576805B}">
      <dsp:nvSpPr>
        <dsp:cNvPr id="0" name=""/>
        <dsp:cNvSpPr/>
      </dsp:nvSpPr>
      <dsp:spPr>
        <a:xfrm>
          <a:off x="2758835" y="971514"/>
          <a:ext cx="212174" cy="1617181"/>
        </a:xfrm>
        <a:custGeom>
          <a:avLst/>
          <a:gdLst/>
          <a:ahLst/>
          <a:cxnLst/>
          <a:rect l="0" t="0" r="0" b="0"/>
          <a:pathLst>
            <a:path>
              <a:moveTo>
                <a:pt x="0" y="1617181"/>
              </a:moveTo>
              <a:lnTo>
                <a:pt x="106087" y="1617181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4147" y="1739328"/>
        <a:ext cx="81552" cy="81552"/>
      </dsp:txXfrm>
    </dsp:sp>
    <dsp:sp modelId="{D2BA087E-13F1-4524-ABC9-D2F10759331C}">
      <dsp:nvSpPr>
        <dsp:cNvPr id="0" name=""/>
        <dsp:cNvSpPr/>
      </dsp:nvSpPr>
      <dsp:spPr>
        <a:xfrm>
          <a:off x="1485790" y="1982252"/>
          <a:ext cx="212174" cy="606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606442"/>
              </a:lnTo>
              <a:lnTo>
                <a:pt x="212174" y="606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5815" y="2269411"/>
        <a:ext cx="32124" cy="32124"/>
      </dsp:txXfrm>
    </dsp:sp>
    <dsp:sp modelId="{76264389-9C8E-4002-A8F5-42CC134721E5}">
      <dsp:nvSpPr>
        <dsp:cNvPr id="0" name=""/>
        <dsp:cNvSpPr/>
      </dsp:nvSpPr>
      <dsp:spPr>
        <a:xfrm>
          <a:off x="1485790" y="1982252"/>
          <a:ext cx="212174" cy="202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087" y="0"/>
              </a:lnTo>
              <a:lnTo>
                <a:pt x="106087" y="202147"/>
              </a:lnTo>
              <a:lnTo>
                <a:pt x="212174" y="202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4551" y="2075999"/>
        <a:ext cx="14652" cy="14652"/>
      </dsp:txXfrm>
    </dsp:sp>
    <dsp:sp modelId="{E63543A4-857E-418F-BDA6-DF66B3DCA23E}">
      <dsp:nvSpPr>
        <dsp:cNvPr id="0" name=""/>
        <dsp:cNvSpPr/>
      </dsp:nvSpPr>
      <dsp:spPr>
        <a:xfrm>
          <a:off x="1485790" y="1780104"/>
          <a:ext cx="212174" cy="202147"/>
        </a:xfrm>
        <a:custGeom>
          <a:avLst/>
          <a:gdLst/>
          <a:ahLst/>
          <a:cxnLst/>
          <a:rect l="0" t="0" r="0" b="0"/>
          <a:pathLst>
            <a:path>
              <a:moveTo>
                <a:pt x="0" y="202147"/>
              </a:moveTo>
              <a:lnTo>
                <a:pt x="106087" y="202147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4551" y="1873852"/>
        <a:ext cx="14652" cy="14652"/>
      </dsp:txXfrm>
    </dsp:sp>
    <dsp:sp modelId="{98C28FCC-77DA-4A64-952D-B28F40F4D8DD}">
      <dsp:nvSpPr>
        <dsp:cNvPr id="0" name=""/>
        <dsp:cNvSpPr/>
      </dsp:nvSpPr>
      <dsp:spPr>
        <a:xfrm>
          <a:off x="1485790" y="1375809"/>
          <a:ext cx="212174" cy="606442"/>
        </a:xfrm>
        <a:custGeom>
          <a:avLst/>
          <a:gdLst/>
          <a:ahLst/>
          <a:cxnLst/>
          <a:rect l="0" t="0" r="0" b="0"/>
          <a:pathLst>
            <a:path>
              <a:moveTo>
                <a:pt x="0" y="606442"/>
              </a:moveTo>
              <a:lnTo>
                <a:pt x="106087" y="606442"/>
              </a:lnTo>
              <a:lnTo>
                <a:pt x="106087" y="0"/>
              </a:lnTo>
              <a:lnTo>
                <a:pt x="21217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5815" y="1662968"/>
        <a:ext cx="32124" cy="32124"/>
      </dsp:txXfrm>
    </dsp:sp>
    <dsp:sp modelId="{41753667-69C0-4B84-8E04-FFF8F258FF01}">
      <dsp:nvSpPr>
        <dsp:cNvPr id="0" name=""/>
        <dsp:cNvSpPr/>
      </dsp:nvSpPr>
      <dsp:spPr>
        <a:xfrm rot="16200000">
          <a:off x="472924" y="1820534"/>
          <a:ext cx="1702296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Turboblower</a:t>
          </a:r>
          <a:endParaRPr lang="en-US" sz="2100" kern="1200" dirty="0"/>
        </a:p>
      </dsp:txBody>
      <dsp:txXfrm>
        <a:off x="472924" y="1820534"/>
        <a:ext cx="1702296" cy="323436"/>
      </dsp:txXfrm>
    </dsp:sp>
    <dsp:sp modelId="{D51B88AB-9C60-4021-AE77-3CD295FD04CB}">
      <dsp:nvSpPr>
        <dsp:cNvPr id="0" name=""/>
        <dsp:cNvSpPr/>
      </dsp:nvSpPr>
      <dsp:spPr>
        <a:xfrm>
          <a:off x="1697965" y="1214091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Turbine</a:t>
          </a:r>
          <a:endParaRPr lang="en-US" sz="1000" kern="1200" dirty="0"/>
        </a:p>
      </dsp:txBody>
      <dsp:txXfrm>
        <a:off x="1697965" y="1214091"/>
        <a:ext cx="1060870" cy="323436"/>
      </dsp:txXfrm>
    </dsp:sp>
    <dsp:sp modelId="{8FB36404-3FED-440B-822B-2914AE91D6D7}">
      <dsp:nvSpPr>
        <dsp:cNvPr id="0" name=""/>
        <dsp:cNvSpPr/>
      </dsp:nvSpPr>
      <dsp:spPr>
        <a:xfrm>
          <a:off x="1697965" y="1618386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Speed </a:t>
          </a:r>
          <a:r>
            <a:rPr lang="fr-FR" sz="1000" kern="1200" dirty="0" err="1"/>
            <a:t>reducer</a:t>
          </a:r>
          <a:endParaRPr lang="en-US" sz="1000" kern="1200" dirty="0"/>
        </a:p>
      </dsp:txBody>
      <dsp:txXfrm>
        <a:off x="1697965" y="1618386"/>
        <a:ext cx="1060870" cy="323436"/>
      </dsp:txXfrm>
    </dsp:sp>
    <dsp:sp modelId="{CCF8C224-7DBD-4329-BF55-EB8B542B5183}">
      <dsp:nvSpPr>
        <dsp:cNvPr id="0" name=""/>
        <dsp:cNvSpPr/>
      </dsp:nvSpPr>
      <dsp:spPr>
        <a:xfrm>
          <a:off x="1697965" y="2022681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Blower</a:t>
          </a:r>
          <a:endParaRPr lang="en-US" sz="1000" kern="1200" dirty="0"/>
        </a:p>
      </dsp:txBody>
      <dsp:txXfrm>
        <a:off x="1697965" y="2022681"/>
        <a:ext cx="1060870" cy="323436"/>
      </dsp:txXfrm>
    </dsp:sp>
    <dsp:sp modelId="{5BAEB226-059D-4B3B-94CC-F766B0D2208F}">
      <dsp:nvSpPr>
        <dsp:cNvPr id="0" name=""/>
        <dsp:cNvSpPr/>
      </dsp:nvSpPr>
      <dsp:spPr>
        <a:xfrm>
          <a:off x="1697965" y="2426977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Cabinet of control-command system</a:t>
          </a:r>
          <a:endParaRPr lang="en-US" sz="1000" kern="1200" dirty="0"/>
        </a:p>
      </dsp:txBody>
      <dsp:txXfrm>
        <a:off x="1697965" y="2426977"/>
        <a:ext cx="1060870" cy="323436"/>
      </dsp:txXfrm>
    </dsp:sp>
    <dsp:sp modelId="{6B703F83-BA14-4772-B20E-E9265560CA9E}">
      <dsp:nvSpPr>
        <dsp:cNvPr id="0" name=""/>
        <dsp:cNvSpPr/>
      </dsp:nvSpPr>
      <dsp:spPr>
        <a:xfrm>
          <a:off x="2971010" y="809795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PLC Siemens </a:t>
          </a:r>
          <a:endParaRPr lang="en-US" sz="1000" kern="1200" dirty="0"/>
        </a:p>
      </dsp:txBody>
      <dsp:txXfrm>
        <a:off x="2971010" y="809795"/>
        <a:ext cx="1060870" cy="323436"/>
      </dsp:txXfrm>
    </dsp:sp>
    <dsp:sp modelId="{B9834521-CEEC-4254-BFD8-7B583E380104}">
      <dsp:nvSpPr>
        <dsp:cNvPr id="0" name=""/>
        <dsp:cNvSpPr/>
      </dsp:nvSpPr>
      <dsp:spPr>
        <a:xfrm>
          <a:off x="4244055" y="1205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Power </a:t>
          </a:r>
          <a:r>
            <a:rPr lang="fr-FR" sz="1000" kern="1200" dirty="0" err="1"/>
            <a:t>supply</a:t>
          </a:r>
          <a:endParaRPr lang="en-US" sz="1000" kern="1200" dirty="0"/>
        </a:p>
      </dsp:txBody>
      <dsp:txXfrm>
        <a:off x="4244055" y="1205"/>
        <a:ext cx="1060870" cy="323436"/>
      </dsp:txXfrm>
    </dsp:sp>
    <dsp:sp modelId="{0CA06CD1-7673-48BC-842D-2F10DF608300}">
      <dsp:nvSpPr>
        <dsp:cNvPr id="0" name=""/>
        <dsp:cNvSpPr/>
      </dsp:nvSpPr>
      <dsp:spPr>
        <a:xfrm>
          <a:off x="4244055" y="405500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CPU</a:t>
          </a:r>
          <a:endParaRPr lang="en-US" sz="1000" kern="1200" dirty="0"/>
        </a:p>
      </dsp:txBody>
      <dsp:txXfrm>
        <a:off x="4244055" y="405500"/>
        <a:ext cx="1060870" cy="323436"/>
      </dsp:txXfrm>
    </dsp:sp>
    <dsp:sp modelId="{BDA25DF2-C11D-49B5-BD02-CEA92DE50923}">
      <dsp:nvSpPr>
        <dsp:cNvPr id="0" name=""/>
        <dsp:cNvSpPr/>
      </dsp:nvSpPr>
      <dsp:spPr>
        <a:xfrm>
          <a:off x="5517100" y="203352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Memory</a:t>
          </a:r>
          <a:endParaRPr lang="en-US" sz="1000" kern="1200" dirty="0"/>
        </a:p>
      </dsp:txBody>
      <dsp:txXfrm>
        <a:off x="5517100" y="203352"/>
        <a:ext cx="1060870" cy="323436"/>
      </dsp:txXfrm>
    </dsp:sp>
    <dsp:sp modelId="{A7BF2110-4CEF-4CBD-B765-9D9973EE53E2}">
      <dsp:nvSpPr>
        <dsp:cNvPr id="0" name=""/>
        <dsp:cNvSpPr/>
      </dsp:nvSpPr>
      <dsp:spPr>
        <a:xfrm>
          <a:off x="6790145" y="203352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Program</a:t>
          </a:r>
          <a:endParaRPr lang="en-US" sz="1000" kern="1200" dirty="0"/>
        </a:p>
      </dsp:txBody>
      <dsp:txXfrm>
        <a:off x="6790145" y="203352"/>
        <a:ext cx="1060870" cy="323436"/>
      </dsp:txXfrm>
    </dsp:sp>
    <dsp:sp modelId="{D26DD454-CCA9-43FD-AC9E-D5AC9B78A5F3}">
      <dsp:nvSpPr>
        <dsp:cNvPr id="0" name=""/>
        <dsp:cNvSpPr/>
      </dsp:nvSpPr>
      <dsp:spPr>
        <a:xfrm>
          <a:off x="5517100" y="607648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Microprocessor</a:t>
          </a:r>
          <a:endParaRPr lang="en-US" sz="1000" kern="1200" dirty="0"/>
        </a:p>
      </dsp:txBody>
      <dsp:txXfrm>
        <a:off x="5517100" y="607648"/>
        <a:ext cx="1060870" cy="323436"/>
      </dsp:txXfrm>
    </dsp:sp>
    <dsp:sp modelId="{22064441-1286-47FE-9414-9F9D79516210}">
      <dsp:nvSpPr>
        <dsp:cNvPr id="0" name=""/>
        <dsp:cNvSpPr/>
      </dsp:nvSpPr>
      <dsp:spPr>
        <a:xfrm>
          <a:off x="4244055" y="809795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Input/Output module</a:t>
          </a:r>
          <a:endParaRPr lang="en-US" sz="1000" kern="1200" dirty="0"/>
        </a:p>
      </dsp:txBody>
      <dsp:txXfrm>
        <a:off x="4244055" y="809795"/>
        <a:ext cx="1060870" cy="323436"/>
      </dsp:txXfrm>
    </dsp:sp>
    <dsp:sp modelId="{59083D24-019B-4DC7-BFE4-4438930C4757}">
      <dsp:nvSpPr>
        <dsp:cNvPr id="0" name=""/>
        <dsp:cNvSpPr/>
      </dsp:nvSpPr>
      <dsp:spPr>
        <a:xfrm>
          <a:off x="4244055" y="1214091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Connexion</a:t>
          </a:r>
          <a:endParaRPr lang="en-US" sz="1000" kern="1200" dirty="0"/>
        </a:p>
      </dsp:txBody>
      <dsp:txXfrm>
        <a:off x="4244055" y="1214091"/>
        <a:ext cx="1060870" cy="323436"/>
      </dsp:txXfrm>
    </dsp:sp>
    <dsp:sp modelId="{E9F72541-C777-4929-92BC-70CE807E1CA7}">
      <dsp:nvSpPr>
        <dsp:cNvPr id="0" name=""/>
        <dsp:cNvSpPr/>
      </dsp:nvSpPr>
      <dsp:spPr>
        <a:xfrm>
          <a:off x="4244055" y="1618386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Relays</a:t>
          </a:r>
          <a:endParaRPr lang="en-US" sz="1000" kern="1200" dirty="0"/>
        </a:p>
      </dsp:txBody>
      <dsp:txXfrm>
        <a:off x="4244055" y="1618386"/>
        <a:ext cx="1060870" cy="323436"/>
      </dsp:txXfrm>
    </dsp:sp>
    <dsp:sp modelId="{A176C5E9-D472-4919-84F5-77DD14432946}">
      <dsp:nvSpPr>
        <dsp:cNvPr id="0" name=""/>
        <dsp:cNvSpPr/>
      </dsp:nvSpPr>
      <dsp:spPr>
        <a:xfrm>
          <a:off x="2971010" y="1214091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Woodward </a:t>
          </a:r>
          <a:r>
            <a:rPr lang="fr-FR" sz="1000" kern="1200" dirty="0" err="1"/>
            <a:t>governor</a:t>
          </a:r>
          <a:endParaRPr lang="en-US" sz="1000" kern="1200" dirty="0"/>
        </a:p>
      </dsp:txBody>
      <dsp:txXfrm>
        <a:off x="2971010" y="1214091"/>
        <a:ext cx="1060870" cy="323436"/>
      </dsp:txXfrm>
    </dsp:sp>
    <dsp:sp modelId="{7A9A0750-A2E1-4B61-9D6F-CDC9B34A6674}">
      <dsp:nvSpPr>
        <dsp:cNvPr id="0" name=""/>
        <dsp:cNvSpPr/>
      </dsp:nvSpPr>
      <dsp:spPr>
        <a:xfrm>
          <a:off x="2971010" y="1618386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CPU Woodward</a:t>
          </a:r>
          <a:endParaRPr lang="en-US" sz="1000" kern="1200" dirty="0"/>
        </a:p>
      </dsp:txBody>
      <dsp:txXfrm>
        <a:off x="2971010" y="1618386"/>
        <a:ext cx="1060870" cy="323436"/>
      </dsp:txXfrm>
    </dsp:sp>
    <dsp:sp modelId="{A0252964-CAB9-49FC-A4C6-073EF57B8183}">
      <dsp:nvSpPr>
        <dsp:cNvPr id="0" name=""/>
        <dsp:cNvSpPr/>
      </dsp:nvSpPr>
      <dsp:spPr>
        <a:xfrm>
          <a:off x="2971010" y="2022681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Speed </a:t>
          </a:r>
          <a:r>
            <a:rPr lang="fr-FR" sz="1000" kern="1200" dirty="0" err="1"/>
            <a:t>sensors</a:t>
          </a:r>
          <a:endParaRPr lang="en-US" sz="1000" kern="1200" dirty="0"/>
        </a:p>
      </dsp:txBody>
      <dsp:txXfrm>
        <a:off x="2971010" y="2022681"/>
        <a:ext cx="1060870" cy="323436"/>
      </dsp:txXfrm>
    </dsp:sp>
    <dsp:sp modelId="{F730ED31-B559-4F2A-B69B-10F51E395353}">
      <dsp:nvSpPr>
        <dsp:cNvPr id="0" name=""/>
        <dsp:cNvSpPr/>
      </dsp:nvSpPr>
      <dsp:spPr>
        <a:xfrm>
          <a:off x="2971010" y="2426977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Protection system </a:t>
          </a:r>
          <a:endParaRPr lang="en-US" sz="1000" kern="1200" dirty="0"/>
        </a:p>
      </dsp:txBody>
      <dsp:txXfrm>
        <a:off x="2971010" y="2426977"/>
        <a:ext cx="1060870" cy="323436"/>
      </dsp:txXfrm>
    </dsp:sp>
    <dsp:sp modelId="{756854FA-F086-42BD-A125-EC9F1B4A5B73}">
      <dsp:nvSpPr>
        <dsp:cNvPr id="0" name=""/>
        <dsp:cNvSpPr/>
      </dsp:nvSpPr>
      <dsp:spPr>
        <a:xfrm>
          <a:off x="2971010" y="2831272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Vibration </a:t>
          </a:r>
          <a:r>
            <a:rPr lang="fr-FR" sz="1000" kern="1200" dirty="0" err="1"/>
            <a:t>sensors</a:t>
          </a:r>
          <a:endParaRPr lang="en-US" sz="1000" kern="1200" dirty="0"/>
        </a:p>
      </dsp:txBody>
      <dsp:txXfrm>
        <a:off x="2971010" y="2831272"/>
        <a:ext cx="1060870" cy="323436"/>
      </dsp:txXfrm>
    </dsp:sp>
    <dsp:sp modelId="{DAA87430-BB61-4F33-8CE1-CF6E76B200B0}">
      <dsp:nvSpPr>
        <dsp:cNvPr id="0" name=""/>
        <dsp:cNvSpPr/>
      </dsp:nvSpPr>
      <dsp:spPr>
        <a:xfrm>
          <a:off x="2971010" y="3235567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Rack </a:t>
          </a:r>
          <a:r>
            <a:rPr lang="fr-FR" sz="1000" kern="1200" dirty="0" err="1"/>
            <a:t>Bently</a:t>
          </a:r>
          <a:r>
            <a:rPr lang="fr-FR" sz="1000" kern="1200" dirty="0"/>
            <a:t> Nevada</a:t>
          </a:r>
          <a:endParaRPr lang="en-US" sz="1000" kern="1200" dirty="0"/>
        </a:p>
      </dsp:txBody>
      <dsp:txXfrm>
        <a:off x="2971010" y="3235567"/>
        <a:ext cx="1060870" cy="323436"/>
      </dsp:txXfrm>
    </dsp:sp>
    <dsp:sp modelId="{AE6178DB-6BF9-4BA3-BA0E-4501972BB21F}">
      <dsp:nvSpPr>
        <dsp:cNvPr id="0" name=""/>
        <dsp:cNvSpPr/>
      </dsp:nvSpPr>
      <dsp:spPr>
        <a:xfrm>
          <a:off x="2971010" y="3639863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/>
            <a:t>Temperature</a:t>
          </a:r>
          <a:r>
            <a:rPr lang="fr-FR" sz="1000" kern="1200" dirty="0"/>
            <a:t> </a:t>
          </a:r>
          <a:r>
            <a:rPr lang="fr-FR" sz="1000" kern="1200" dirty="0" err="1"/>
            <a:t>sensors</a:t>
          </a:r>
          <a:endParaRPr lang="en-US" sz="1000" kern="1200" dirty="0"/>
        </a:p>
      </dsp:txBody>
      <dsp:txXfrm>
        <a:off x="2971010" y="3639863"/>
        <a:ext cx="1060870" cy="323436"/>
      </dsp:txXfrm>
    </dsp:sp>
    <dsp:sp modelId="{4D9E1069-08C2-4B32-A5BA-74F039698BC0}">
      <dsp:nvSpPr>
        <dsp:cNvPr id="0" name=""/>
        <dsp:cNvSpPr/>
      </dsp:nvSpPr>
      <dsp:spPr>
        <a:xfrm>
          <a:off x="2971010" y="4044158"/>
          <a:ext cx="1060870" cy="3234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Power control unit</a:t>
          </a:r>
          <a:endParaRPr lang="en-US" sz="1000" kern="1200" dirty="0"/>
        </a:p>
      </dsp:txBody>
      <dsp:txXfrm>
        <a:off x="2971010" y="4044158"/>
        <a:ext cx="1060870" cy="3234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1115E-6E43-4737-8109-5FA25F9DD466}">
      <dsp:nvSpPr>
        <dsp:cNvPr id="0" name=""/>
        <dsp:cNvSpPr/>
      </dsp:nvSpPr>
      <dsp:spPr>
        <a:xfrm>
          <a:off x="3530203" y="1498203"/>
          <a:ext cx="1067593" cy="1067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Control-Command system</a:t>
          </a:r>
          <a:endParaRPr lang="en-US" sz="1300" kern="1200" dirty="0"/>
        </a:p>
      </dsp:txBody>
      <dsp:txXfrm>
        <a:off x="3686548" y="1654548"/>
        <a:ext cx="754903" cy="754903"/>
      </dsp:txXfrm>
    </dsp:sp>
    <dsp:sp modelId="{A94E3DD4-4699-4A37-A686-4B86BF70976C}">
      <dsp:nvSpPr>
        <dsp:cNvPr id="0" name=""/>
        <dsp:cNvSpPr/>
      </dsp:nvSpPr>
      <dsp:spPr>
        <a:xfrm rot="16200000">
          <a:off x="3950506" y="1108998"/>
          <a:ext cx="226986" cy="362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554" y="1215642"/>
        <a:ext cx="158890" cy="217789"/>
      </dsp:txXfrm>
    </dsp:sp>
    <dsp:sp modelId="{3F7200D7-7C07-4E28-8085-B043C3B22197}">
      <dsp:nvSpPr>
        <dsp:cNvPr id="0" name=""/>
        <dsp:cNvSpPr/>
      </dsp:nvSpPr>
      <dsp:spPr>
        <a:xfrm>
          <a:off x="3530203" y="2333"/>
          <a:ext cx="1067593" cy="1067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Old Brand </a:t>
          </a:r>
          <a:endParaRPr lang="en-US" sz="1300" kern="1200" dirty="0"/>
        </a:p>
      </dsp:txBody>
      <dsp:txXfrm>
        <a:off x="3686548" y="158678"/>
        <a:ext cx="754903" cy="754903"/>
      </dsp:txXfrm>
    </dsp:sp>
    <dsp:sp modelId="{AF3C1393-5836-4FB9-A930-84603533CD41}">
      <dsp:nvSpPr>
        <dsp:cNvPr id="0" name=""/>
        <dsp:cNvSpPr/>
      </dsp:nvSpPr>
      <dsp:spPr>
        <a:xfrm>
          <a:off x="4692017" y="1850509"/>
          <a:ext cx="226986" cy="362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92017" y="1923105"/>
        <a:ext cx="158890" cy="217789"/>
      </dsp:txXfrm>
    </dsp:sp>
    <dsp:sp modelId="{9F099E34-7472-454D-AFFD-C91D1E11378E}">
      <dsp:nvSpPr>
        <dsp:cNvPr id="0" name=""/>
        <dsp:cNvSpPr/>
      </dsp:nvSpPr>
      <dsp:spPr>
        <a:xfrm>
          <a:off x="5026072" y="1498203"/>
          <a:ext cx="1067593" cy="1067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Small RAM</a:t>
          </a:r>
          <a:endParaRPr lang="en-US" sz="1300" kern="1200" dirty="0"/>
        </a:p>
      </dsp:txBody>
      <dsp:txXfrm>
        <a:off x="5182417" y="1654548"/>
        <a:ext cx="754903" cy="754903"/>
      </dsp:txXfrm>
    </dsp:sp>
    <dsp:sp modelId="{E722095D-0CD5-48EC-9E90-D454DE3405BA}">
      <dsp:nvSpPr>
        <dsp:cNvPr id="0" name=""/>
        <dsp:cNvSpPr/>
      </dsp:nvSpPr>
      <dsp:spPr>
        <a:xfrm rot="5400000">
          <a:off x="3950506" y="2592019"/>
          <a:ext cx="226986" cy="362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84554" y="2630567"/>
        <a:ext cx="158890" cy="217789"/>
      </dsp:txXfrm>
    </dsp:sp>
    <dsp:sp modelId="{8087A074-72C4-4246-A08A-785A5E7B9619}">
      <dsp:nvSpPr>
        <dsp:cNvPr id="0" name=""/>
        <dsp:cNvSpPr/>
      </dsp:nvSpPr>
      <dsp:spPr>
        <a:xfrm>
          <a:off x="3530203" y="2994072"/>
          <a:ext cx="1067593" cy="1067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The </a:t>
          </a:r>
          <a:r>
            <a:rPr lang="fr-FR" sz="1300" kern="1200" dirty="0" err="1"/>
            <a:t>smallest</a:t>
          </a:r>
          <a:r>
            <a:rPr lang="fr-FR" sz="1300" kern="1200" dirty="0"/>
            <a:t> </a:t>
          </a:r>
          <a:r>
            <a:rPr lang="fr-FR" sz="1300" kern="1200" dirty="0" err="1"/>
            <a:t>controller</a:t>
          </a:r>
          <a:endParaRPr lang="en-US" sz="1300" kern="1200" dirty="0"/>
        </a:p>
      </dsp:txBody>
      <dsp:txXfrm>
        <a:off x="3686548" y="3150417"/>
        <a:ext cx="754903" cy="754903"/>
      </dsp:txXfrm>
    </dsp:sp>
    <dsp:sp modelId="{DC9635CD-8BB1-423E-8AC8-4C7D4DBB7DEE}">
      <dsp:nvSpPr>
        <dsp:cNvPr id="0" name=""/>
        <dsp:cNvSpPr/>
      </dsp:nvSpPr>
      <dsp:spPr>
        <a:xfrm rot="10800000">
          <a:off x="3208996" y="1850509"/>
          <a:ext cx="226986" cy="362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277092" y="1923105"/>
        <a:ext cx="158890" cy="217789"/>
      </dsp:txXfrm>
    </dsp:sp>
    <dsp:sp modelId="{0D96688D-05AE-4C1C-95A3-66A78C2FF58A}">
      <dsp:nvSpPr>
        <dsp:cNvPr id="0" name=""/>
        <dsp:cNvSpPr/>
      </dsp:nvSpPr>
      <dsp:spPr>
        <a:xfrm>
          <a:off x="2034333" y="1498203"/>
          <a:ext cx="1067593" cy="10675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High </a:t>
          </a:r>
          <a:r>
            <a:rPr lang="fr-FR" sz="1300" kern="1200" dirty="0" err="1"/>
            <a:t>frequency</a:t>
          </a:r>
          <a:r>
            <a:rPr lang="fr-FR" sz="1300" kern="1200" dirty="0"/>
            <a:t> of </a:t>
          </a:r>
          <a:r>
            <a:rPr lang="fr-FR" sz="1300" kern="1200" dirty="0" err="1"/>
            <a:t>lagging</a:t>
          </a:r>
          <a:endParaRPr lang="en-US" sz="1300" kern="1200" dirty="0"/>
        </a:p>
      </dsp:txBody>
      <dsp:txXfrm>
        <a:off x="2190678" y="1654548"/>
        <a:ext cx="754903" cy="7549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45706-7309-48A0-818D-C5121B1F9F38}">
      <dsp:nvSpPr>
        <dsp:cNvPr id="0" name=""/>
        <dsp:cNvSpPr/>
      </dsp:nvSpPr>
      <dsp:spPr>
        <a:xfrm>
          <a:off x="0" y="3850230"/>
          <a:ext cx="8679543" cy="842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Program </a:t>
          </a:r>
          <a:r>
            <a:rPr lang="fr-FR" sz="1600" kern="1200" dirty="0" err="1"/>
            <a:t>cannot</a:t>
          </a:r>
          <a:r>
            <a:rPr lang="fr-FR" sz="1600" kern="1200" dirty="0"/>
            <a:t> </a:t>
          </a:r>
          <a:r>
            <a:rPr lang="fr-FR" sz="1600" kern="1200" dirty="0" err="1"/>
            <a:t>be</a:t>
          </a:r>
          <a:r>
            <a:rPr lang="fr-FR" sz="1600" kern="1200" dirty="0"/>
            <a:t> </a:t>
          </a:r>
          <a:r>
            <a:rPr lang="fr-FR" sz="1600" kern="1200" dirty="0" err="1"/>
            <a:t>written</a:t>
          </a:r>
          <a:endParaRPr lang="en-US" sz="1600" kern="1200" dirty="0"/>
        </a:p>
      </dsp:txBody>
      <dsp:txXfrm>
        <a:off x="0" y="3850230"/>
        <a:ext cx="8679543" cy="454861"/>
      </dsp:txXfrm>
    </dsp:sp>
    <dsp:sp modelId="{E78DE14D-BCD3-41AB-9859-1888791177D1}">
      <dsp:nvSpPr>
        <dsp:cNvPr id="0" name=""/>
        <dsp:cNvSpPr/>
      </dsp:nvSpPr>
      <dsp:spPr>
        <a:xfrm>
          <a:off x="0" y="4288245"/>
          <a:ext cx="4339771" cy="387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the mode setting switch set to the </a:t>
          </a:r>
          <a:r>
            <a:rPr lang="fr-FR" sz="1200" kern="1200" dirty="0" err="1"/>
            <a:t>remote</a:t>
          </a:r>
          <a:r>
            <a:rPr lang="fr-FR" sz="1200" kern="1200" dirty="0"/>
            <a:t> stop</a:t>
          </a:r>
          <a:endParaRPr lang="en-US" sz="1200" kern="1200" dirty="0"/>
        </a:p>
      </dsp:txBody>
      <dsp:txXfrm>
        <a:off x="0" y="4288245"/>
        <a:ext cx="4339771" cy="387474"/>
      </dsp:txXfrm>
    </dsp:sp>
    <dsp:sp modelId="{BFFDB7D9-8981-440D-90E1-67ACC18FE4BE}">
      <dsp:nvSpPr>
        <dsp:cNvPr id="0" name=""/>
        <dsp:cNvSpPr/>
      </dsp:nvSpPr>
      <dsp:spPr>
        <a:xfrm>
          <a:off x="4339771" y="4288245"/>
          <a:ext cx="4339771" cy="387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ERR </a:t>
          </a:r>
          <a:r>
            <a:rPr lang="fr-FR" sz="1200" kern="1200" dirty="0" err="1"/>
            <a:t>led</a:t>
          </a:r>
          <a:r>
            <a:rPr lang="fr-FR" sz="1200" kern="1200" dirty="0"/>
            <a:t> </a:t>
          </a:r>
          <a:r>
            <a:rPr lang="fr-FR" sz="1200" kern="1200" dirty="0" err="1"/>
            <a:t>blinking</a:t>
          </a:r>
          <a:endParaRPr lang="en-US" sz="1200" kern="1200" dirty="0"/>
        </a:p>
      </dsp:txBody>
      <dsp:txXfrm>
        <a:off x="4339771" y="4288245"/>
        <a:ext cx="4339771" cy="387474"/>
      </dsp:txXfrm>
    </dsp:sp>
    <dsp:sp modelId="{1B4F7E61-BED2-483B-BE63-7AA5738D9A04}">
      <dsp:nvSpPr>
        <dsp:cNvPr id="0" name=""/>
        <dsp:cNvSpPr/>
      </dsp:nvSpPr>
      <dsp:spPr>
        <a:xfrm rot="10800000">
          <a:off x="0" y="2567352"/>
          <a:ext cx="8679543" cy="129551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Is ERR/ALM </a:t>
          </a:r>
          <a:r>
            <a:rPr lang="fr-FR" sz="1600" kern="1200" dirty="0" err="1"/>
            <a:t>indicator</a:t>
          </a:r>
          <a:r>
            <a:rPr lang="fr-FR" sz="1600" kern="1200" dirty="0"/>
            <a:t> </a:t>
          </a:r>
          <a:r>
            <a:rPr lang="fr-FR" sz="1600" kern="1200" dirty="0" err="1"/>
            <a:t>flashing</a:t>
          </a:r>
          <a:endParaRPr lang="en-US" sz="1600" kern="1200" dirty="0"/>
        </a:p>
      </dsp:txBody>
      <dsp:txXfrm rot="-10800000">
        <a:off x="0" y="2567352"/>
        <a:ext cx="8679543" cy="454725"/>
      </dsp:txXfrm>
    </dsp:sp>
    <dsp:sp modelId="{8263C544-775F-4F72-9213-DC273BD848BE}">
      <dsp:nvSpPr>
        <dsp:cNvPr id="0" name=""/>
        <dsp:cNvSpPr/>
      </dsp:nvSpPr>
      <dsp:spPr>
        <a:xfrm>
          <a:off x="0" y="3022077"/>
          <a:ext cx="4339771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Check the program</a:t>
          </a:r>
          <a:endParaRPr lang="en-US" sz="1200" kern="1200" dirty="0"/>
        </a:p>
      </dsp:txBody>
      <dsp:txXfrm>
        <a:off x="0" y="3022077"/>
        <a:ext cx="4339771" cy="387358"/>
      </dsp:txXfrm>
    </dsp:sp>
    <dsp:sp modelId="{490E23CC-EFDF-4A54-9F4A-FF94959565B1}">
      <dsp:nvSpPr>
        <dsp:cNvPr id="0" name=""/>
        <dsp:cNvSpPr/>
      </dsp:nvSpPr>
      <dsp:spPr>
        <a:xfrm>
          <a:off x="4339771" y="3022077"/>
          <a:ext cx="4339771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a non fatal </a:t>
          </a:r>
          <a:r>
            <a:rPr lang="fr-FR" sz="1200" kern="1200" dirty="0" err="1"/>
            <a:t>error</a:t>
          </a:r>
          <a:r>
            <a:rPr lang="fr-FR" sz="1200" kern="1200" dirty="0"/>
            <a:t> </a:t>
          </a:r>
          <a:r>
            <a:rPr lang="fr-FR" sz="1200" kern="1200" dirty="0" err="1"/>
            <a:t>indicated</a:t>
          </a:r>
          <a:endParaRPr lang="en-US" sz="1200" kern="1200" dirty="0"/>
        </a:p>
      </dsp:txBody>
      <dsp:txXfrm>
        <a:off x="4339771" y="3022077"/>
        <a:ext cx="4339771" cy="387358"/>
      </dsp:txXfrm>
    </dsp:sp>
    <dsp:sp modelId="{CC437A57-D052-431A-A141-2D8E189439E5}">
      <dsp:nvSpPr>
        <dsp:cNvPr id="0" name=""/>
        <dsp:cNvSpPr/>
      </dsp:nvSpPr>
      <dsp:spPr>
        <a:xfrm rot="10800000">
          <a:off x="0" y="1284474"/>
          <a:ext cx="8679543" cy="129551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Run</a:t>
          </a:r>
          <a:r>
            <a:rPr lang="fr-FR" sz="1600" kern="1200" dirty="0"/>
            <a:t> </a:t>
          </a:r>
          <a:r>
            <a:rPr lang="fr-FR" sz="1600" kern="1200" dirty="0" err="1"/>
            <a:t>indicator</a:t>
          </a:r>
          <a:r>
            <a:rPr lang="fr-FR" sz="1600" kern="1200" dirty="0"/>
            <a:t> not lit</a:t>
          </a:r>
          <a:endParaRPr lang="en-US" sz="1600" kern="1200" dirty="0"/>
        </a:p>
      </dsp:txBody>
      <dsp:txXfrm rot="-10800000">
        <a:off x="0" y="1284474"/>
        <a:ext cx="8679543" cy="454725"/>
      </dsp:txXfrm>
    </dsp:sp>
    <dsp:sp modelId="{CB4505B7-D357-4F1A-B1B9-44D70B0303C2}">
      <dsp:nvSpPr>
        <dsp:cNvPr id="0" name=""/>
        <dsp:cNvSpPr/>
      </dsp:nvSpPr>
      <dsp:spPr>
        <a:xfrm>
          <a:off x="4238" y="1739199"/>
          <a:ext cx="2890355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the ERR/ALM </a:t>
          </a:r>
          <a:r>
            <a:rPr lang="fr-FR" sz="1200" kern="1200" dirty="0" err="1"/>
            <a:t>indicator</a:t>
          </a:r>
          <a:r>
            <a:rPr lang="fr-FR" sz="1200" kern="1200" dirty="0"/>
            <a:t> lit</a:t>
          </a:r>
          <a:endParaRPr lang="en-US" sz="1200" kern="1200" dirty="0"/>
        </a:p>
      </dsp:txBody>
      <dsp:txXfrm>
        <a:off x="4238" y="1739199"/>
        <a:ext cx="2890355" cy="387358"/>
      </dsp:txXfrm>
    </dsp:sp>
    <dsp:sp modelId="{891F2C7C-CD40-4458-B95F-ABE608B206FF}">
      <dsp:nvSpPr>
        <dsp:cNvPr id="0" name=""/>
        <dsp:cNvSpPr/>
      </dsp:nvSpPr>
      <dsp:spPr>
        <a:xfrm>
          <a:off x="2894593" y="1739199"/>
          <a:ext cx="2890355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PC mode </a:t>
          </a:r>
          <a:r>
            <a:rPr lang="fr-FR" sz="1200" kern="1200" dirty="0" err="1"/>
            <a:t>displayed</a:t>
          </a:r>
          <a:r>
            <a:rPr lang="fr-FR" sz="1200" kern="1200" dirty="0"/>
            <a:t> on </a:t>
          </a:r>
          <a:r>
            <a:rPr lang="fr-FR" sz="1200" kern="1200" dirty="0" err="1"/>
            <a:t>programming</a:t>
          </a:r>
          <a:r>
            <a:rPr lang="fr-FR" sz="1200" kern="1200" dirty="0"/>
            <a:t> </a:t>
          </a:r>
          <a:r>
            <a:rPr lang="fr-FR" sz="1200" kern="1200" dirty="0" err="1"/>
            <a:t>device</a:t>
          </a:r>
          <a:endParaRPr lang="en-US" sz="1200" kern="1200" dirty="0"/>
        </a:p>
      </dsp:txBody>
      <dsp:txXfrm>
        <a:off x="2894593" y="1739199"/>
        <a:ext cx="2890355" cy="387358"/>
      </dsp:txXfrm>
    </dsp:sp>
    <dsp:sp modelId="{0748D347-11E5-4ACD-B1FA-92D6A7311DE5}">
      <dsp:nvSpPr>
        <dsp:cNvPr id="0" name=""/>
        <dsp:cNvSpPr/>
      </dsp:nvSpPr>
      <dsp:spPr>
        <a:xfrm>
          <a:off x="5784949" y="1739199"/>
          <a:ext cx="2890355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a fatal </a:t>
          </a:r>
          <a:r>
            <a:rPr lang="fr-FR" sz="1200" kern="1200" dirty="0" err="1"/>
            <a:t>error</a:t>
          </a:r>
          <a:r>
            <a:rPr lang="fr-FR" sz="1200" kern="1200" dirty="0"/>
            <a:t> </a:t>
          </a:r>
          <a:r>
            <a:rPr lang="fr-FR" sz="1200" kern="1200" dirty="0" err="1"/>
            <a:t>displayed</a:t>
          </a:r>
          <a:endParaRPr lang="en-US" sz="1200" kern="1200" dirty="0"/>
        </a:p>
      </dsp:txBody>
      <dsp:txXfrm>
        <a:off x="5784949" y="1739199"/>
        <a:ext cx="2890355" cy="387358"/>
      </dsp:txXfrm>
    </dsp:sp>
    <dsp:sp modelId="{633F0301-9411-491E-B78D-C02B747E1C5F}">
      <dsp:nvSpPr>
        <dsp:cNvPr id="0" name=""/>
        <dsp:cNvSpPr/>
      </dsp:nvSpPr>
      <dsp:spPr>
        <a:xfrm rot="10800000">
          <a:off x="0" y="34955"/>
          <a:ext cx="8679543" cy="129551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Power </a:t>
          </a:r>
          <a:r>
            <a:rPr lang="fr-FR" sz="1600" kern="1200" dirty="0" err="1"/>
            <a:t>led</a:t>
          </a:r>
          <a:r>
            <a:rPr lang="fr-FR" sz="1600" kern="1200" dirty="0"/>
            <a:t> </a:t>
          </a:r>
          <a:r>
            <a:rPr lang="fr-FR" sz="1600" kern="1200" dirty="0" err="1"/>
            <a:t>is</a:t>
          </a:r>
          <a:r>
            <a:rPr lang="fr-FR" sz="1600" kern="1200" dirty="0"/>
            <a:t> </a:t>
          </a:r>
          <a:r>
            <a:rPr lang="fr-FR" sz="1600" kern="1200" dirty="0" err="1"/>
            <a:t>turned</a:t>
          </a:r>
          <a:r>
            <a:rPr lang="fr-FR" sz="1600" kern="1200" dirty="0"/>
            <a:t> OFF?</a:t>
          </a:r>
          <a:endParaRPr lang="en-US" sz="1600" kern="1200" dirty="0"/>
        </a:p>
      </dsp:txBody>
      <dsp:txXfrm rot="-10800000">
        <a:off x="0" y="34955"/>
        <a:ext cx="8679543" cy="454725"/>
      </dsp:txXfrm>
    </dsp:sp>
    <dsp:sp modelId="{02F01E1C-B519-4496-9262-CCFD60B4973F}">
      <dsp:nvSpPr>
        <dsp:cNvPr id="0" name=""/>
        <dsp:cNvSpPr/>
      </dsp:nvSpPr>
      <dsp:spPr>
        <a:xfrm>
          <a:off x="1059" y="456321"/>
          <a:ext cx="1735484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power </a:t>
          </a:r>
          <a:r>
            <a:rPr lang="fr-FR" sz="1200" kern="1200" dirty="0" err="1"/>
            <a:t>supply</a:t>
          </a:r>
          <a:r>
            <a:rPr lang="fr-FR" sz="1200" kern="1200" dirty="0"/>
            <a:t> operating</a:t>
          </a:r>
          <a:endParaRPr lang="en-US" sz="1200" kern="1200" dirty="0"/>
        </a:p>
      </dsp:txBody>
      <dsp:txXfrm>
        <a:off x="1059" y="456321"/>
        <a:ext cx="1735484" cy="387358"/>
      </dsp:txXfrm>
    </dsp:sp>
    <dsp:sp modelId="{F56DFD39-F1BC-412B-9B2B-F740ADF0B80F}">
      <dsp:nvSpPr>
        <dsp:cNvPr id="0" name=""/>
        <dsp:cNvSpPr/>
      </dsp:nvSpPr>
      <dsp:spPr>
        <a:xfrm>
          <a:off x="1736544" y="456321"/>
          <a:ext cx="1735484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the voltage </a:t>
          </a:r>
          <a:r>
            <a:rPr lang="fr-FR" sz="1200" kern="1200" dirty="0" err="1"/>
            <a:t>withing</a:t>
          </a:r>
          <a:r>
            <a:rPr lang="fr-FR" sz="1200" kern="1200" dirty="0"/>
            <a:t> the </a:t>
          </a:r>
          <a:r>
            <a:rPr lang="fr-FR" sz="1200" kern="1200" dirty="0" err="1"/>
            <a:t>rated</a:t>
          </a:r>
          <a:r>
            <a:rPr lang="fr-FR" sz="1200" kern="1200" dirty="0"/>
            <a:t> power</a:t>
          </a:r>
          <a:endParaRPr lang="en-US" sz="1200" kern="1200" dirty="0"/>
        </a:p>
      </dsp:txBody>
      <dsp:txXfrm>
        <a:off x="1736544" y="456321"/>
        <a:ext cx="1735484" cy="387358"/>
      </dsp:txXfrm>
    </dsp:sp>
    <dsp:sp modelId="{314B4563-CDC5-447F-9EBE-6A04F2E92EB0}">
      <dsp:nvSpPr>
        <dsp:cNvPr id="0" name=""/>
        <dsp:cNvSpPr/>
      </dsp:nvSpPr>
      <dsp:spPr>
        <a:xfrm>
          <a:off x="3472029" y="456321"/>
          <a:ext cx="1735484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the fuse </a:t>
          </a:r>
          <a:r>
            <a:rPr lang="fr-FR" sz="1200" kern="1200" dirty="0" err="1"/>
            <a:t>blown</a:t>
          </a:r>
          <a:endParaRPr lang="en-US" sz="1200" kern="1200" dirty="0"/>
        </a:p>
      </dsp:txBody>
      <dsp:txXfrm>
        <a:off x="3472029" y="456321"/>
        <a:ext cx="1735484" cy="387358"/>
      </dsp:txXfrm>
    </dsp:sp>
    <dsp:sp modelId="{0CB0F932-EB6D-4190-9A9C-F7E7CED44065}">
      <dsp:nvSpPr>
        <dsp:cNvPr id="0" name=""/>
        <dsp:cNvSpPr/>
      </dsp:nvSpPr>
      <dsp:spPr>
        <a:xfrm>
          <a:off x="5207513" y="456321"/>
          <a:ext cx="1735484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Is the power </a:t>
          </a:r>
          <a:r>
            <a:rPr lang="fr-FR" sz="1200" kern="1200" dirty="0" err="1"/>
            <a:t>supply</a:t>
          </a:r>
          <a:r>
            <a:rPr lang="fr-FR" sz="1200" kern="1200" dirty="0"/>
            <a:t> </a:t>
          </a:r>
          <a:r>
            <a:rPr lang="fr-FR" sz="1200" kern="1200" dirty="0" err="1"/>
            <a:t>cable</a:t>
          </a:r>
          <a:r>
            <a:rPr lang="fr-FR" sz="1200" kern="1200" dirty="0"/>
            <a:t> </a:t>
          </a:r>
          <a:r>
            <a:rPr lang="fr-FR" sz="1200" kern="1200" dirty="0" err="1"/>
            <a:t>connected</a:t>
          </a:r>
          <a:endParaRPr lang="en-US" sz="1200" kern="1200" dirty="0"/>
        </a:p>
      </dsp:txBody>
      <dsp:txXfrm>
        <a:off x="5207513" y="456321"/>
        <a:ext cx="1735484" cy="387358"/>
      </dsp:txXfrm>
    </dsp:sp>
    <dsp:sp modelId="{7C3F3468-03AD-4535-A8B3-026EE60E8392}">
      <dsp:nvSpPr>
        <dsp:cNvPr id="0" name=""/>
        <dsp:cNvSpPr/>
      </dsp:nvSpPr>
      <dsp:spPr>
        <a:xfrm>
          <a:off x="6942998" y="456321"/>
          <a:ext cx="1735484" cy="387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Over </a:t>
          </a:r>
          <a:r>
            <a:rPr lang="fr-FR" sz="1200" kern="1200" dirty="0" err="1"/>
            <a:t>current</a:t>
          </a:r>
          <a:r>
            <a:rPr lang="fr-FR" sz="1200" kern="1200" dirty="0"/>
            <a:t> </a:t>
          </a:r>
          <a:r>
            <a:rPr lang="fr-FR" sz="1200" kern="1200" dirty="0" err="1"/>
            <a:t>devide</a:t>
          </a:r>
          <a:r>
            <a:rPr lang="fr-FR" sz="1200" kern="1200" dirty="0"/>
            <a:t> </a:t>
          </a:r>
          <a:r>
            <a:rPr lang="fr-FR" sz="1200" kern="1200" dirty="0" err="1"/>
            <a:t>activated</a:t>
          </a:r>
          <a:endParaRPr lang="en-US" sz="1200" kern="1200" dirty="0"/>
        </a:p>
      </dsp:txBody>
      <dsp:txXfrm>
        <a:off x="6942998" y="456321"/>
        <a:ext cx="1735484" cy="3873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3C3F2-30F7-45F8-9655-57E8504968E3}">
      <dsp:nvSpPr>
        <dsp:cNvPr id="0" name=""/>
        <dsp:cNvSpPr/>
      </dsp:nvSpPr>
      <dsp:spPr>
        <a:xfrm>
          <a:off x="2381" y="110519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Power </a:t>
          </a:r>
          <a:r>
            <a:rPr lang="fr-FR" sz="2600" kern="1200" dirty="0" err="1"/>
            <a:t>Supply</a:t>
          </a:r>
          <a:endParaRPr lang="en-US" sz="2600" kern="1200" dirty="0"/>
        </a:p>
      </dsp:txBody>
      <dsp:txXfrm>
        <a:off x="582612" y="1105195"/>
        <a:ext cx="1740694" cy="1160462"/>
      </dsp:txXfrm>
    </dsp:sp>
    <dsp:sp modelId="{7C8CF309-C419-4EDF-A014-10AE18C42881}">
      <dsp:nvSpPr>
        <dsp:cNvPr id="0" name=""/>
        <dsp:cNvSpPr/>
      </dsp:nvSpPr>
      <dsp:spPr>
        <a:xfrm>
          <a:off x="2613421" y="110519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 err="1"/>
            <a:t>Number</a:t>
          </a:r>
          <a:r>
            <a:rPr lang="fr-FR" sz="2600" kern="1200" dirty="0"/>
            <a:t> of inputs and outputs</a:t>
          </a:r>
          <a:endParaRPr lang="en-US" sz="2600" kern="1200" dirty="0"/>
        </a:p>
      </dsp:txBody>
      <dsp:txXfrm>
        <a:off x="3193652" y="1105195"/>
        <a:ext cx="1740694" cy="1160462"/>
      </dsp:txXfrm>
    </dsp:sp>
    <dsp:sp modelId="{D9E92A9F-3774-43A4-9043-129D65D2D360}">
      <dsp:nvSpPr>
        <dsp:cNvPr id="0" name=""/>
        <dsp:cNvSpPr/>
      </dsp:nvSpPr>
      <dsp:spPr>
        <a:xfrm>
          <a:off x="5224462" y="1105195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Size of the enclosure</a:t>
          </a:r>
          <a:endParaRPr lang="en-US" sz="2600" kern="1200" dirty="0"/>
        </a:p>
      </dsp:txBody>
      <dsp:txXfrm>
        <a:off x="5804693" y="1105195"/>
        <a:ext cx="1740694" cy="11604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C23F3-115F-4D98-BD21-A34343E7A83F}">
      <dsp:nvSpPr>
        <dsp:cNvPr id="0" name=""/>
        <dsp:cNvSpPr/>
      </dsp:nvSpPr>
      <dsp:spPr>
        <a:xfrm>
          <a:off x="3230446" y="0"/>
          <a:ext cx="1667106" cy="926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1266,66 tons </a:t>
          </a:r>
          <a:r>
            <a:rPr lang="en-US" sz="2400" kern="1200" dirty="0" err="1"/>
            <a:t>mh</a:t>
          </a:r>
          <a:endParaRPr lang="en-US" sz="2400" kern="1200" dirty="0"/>
        </a:p>
      </dsp:txBody>
      <dsp:txXfrm>
        <a:off x="3257573" y="27127"/>
        <a:ext cx="1612852" cy="871916"/>
      </dsp:txXfrm>
    </dsp:sp>
    <dsp:sp modelId="{EA9B4F37-374B-4155-8571-124A7C69CB91}">
      <dsp:nvSpPr>
        <dsp:cNvPr id="0" name=""/>
        <dsp:cNvSpPr/>
      </dsp:nvSpPr>
      <dsp:spPr>
        <a:xfrm rot="5400000">
          <a:off x="3890343" y="949324"/>
          <a:ext cx="347313" cy="416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3938967" y="984055"/>
        <a:ext cx="250066" cy="243119"/>
      </dsp:txXfrm>
    </dsp:sp>
    <dsp:sp modelId="{6F4A2D91-F8BD-4730-8033-1F52D0D807FE}">
      <dsp:nvSpPr>
        <dsp:cNvPr id="0" name=""/>
        <dsp:cNvSpPr/>
      </dsp:nvSpPr>
      <dsp:spPr>
        <a:xfrm>
          <a:off x="3230446" y="1389255"/>
          <a:ext cx="1667106" cy="926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200 MW </a:t>
          </a:r>
          <a:endParaRPr lang="en-US" sz="2400" kern="1200" dirty="0"/>
        </a:p>
      </dsp:txBody>
      <dsp:txXfrm>
        <a:off x="3257573" y="1416382"/>
        <a:ext cx="1612852" cy="871916"/>
      </dsp:txXfrm>
    </dsp:sp>
    <dsp:sp modelId="{C1788D3A-185F-4E9B-A868-4105B00306D6}">
      <dsp:nvSpPr>
        <dsp:cNvPr id="0" name=""/>
        <dsp:cNvSpPr/>
      </dsp:nvSpPr>
      <dsp:spPr>
        <a:xfrm rot="5400000">
          <a:off x="3890343" y="2338580"/>
          <a:ext cx="347313" cy="416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3938967" y="2373311"/>
        <a:ext cx="250066" cy="243119"/>
      </dsp:txXfrm>
    </dsp:sp>
    <dsp:sp modelId="{FBBB023B-911A-40B2-B1B5-59711085D6C4}">
      <dsp:nvSpPr>
        <dsp:cNvPr id="0" name=""/>
        <dsp:cNvSpPr/>
      </dsp:nvSpPr>
      <dsp:spPr>
        <a:xfrm>
          <a:off x="3230446" y="2778511"/>
          <a:ext cx="1667106" cy="926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500 tons P2O5</a:t>
          </a:r>
          <a:endParaRPr lang="en-US" sz="2400" kern="1200" dirty="0"/>
        </a:p>
      </dsp:txBody>
      <dsp:txXfrm>
        <a:off x="3257573" y="2805638"/>
        <a:ext cx="1612852" cy="871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196E2-D05F-438E-80DC-3B98240C984A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0A175-AF7B-49BE-BF69-AAA5C4AC2D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5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86FC3-3169-4232-AE59-9CC72BF955A9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2D14E-3250-4496-82EB-3D77AC7937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7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grammable_logic_controller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3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49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43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IEC 61131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deals with basic software architecture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languages"/>
              </a:rPr>
              <a:t>programming languages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control program within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grammable logic controller"/>
              </a:rPr>
              <a:t>PLC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04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30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12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07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9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21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97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31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6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9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39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5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3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D14E-3250-4496-82EB-3D77AC7937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69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/>
          <p:cNvSpPr txBox="1"/>
          <p:nvPr userDrawn="1"/>
        </p:nvSpPr>
        <p:spPr>
          <a:xfrm>
            <a:off x="6372201" y="3212976"/>
            <a:ext cx="318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Génie Minéral</a:t>
            </a: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1746969" y="103346"/>
            <a:ext cx="86980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End of </a:t>
            </a:r>
            <a:r>
              <a:rPr lang="fr-FR" sz="36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study</a:t>
            </a:r>
            <a:r>
              <a:rPr lang="fr-FR" sz="3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fr-FR" sz="36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project</a:t>
            </a:r>
            <a:endParaRPr lang="fr-FR" sz="36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sz="20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To </a:t>
            </a:r>
            <a:r>
              <a:rPr lang="fr-FR" sz="20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earn</a:t>
            </a:r>
            <a:r>
              <a:rPr lang="fr-FR" sz="20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the engineering </a:t>
            </a:r>
            <a:r>
              <a:rPr lang="fr-FR" sz="20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diploma</a:t>
            </a:r>
            <a:r>
              <a:rPr lang="fr-FR" sz="20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in </a:t>
            </a:r>
          </a:p>
          <a:p>
            <a:pPr algn="ctr"/>
            <a:r>
              <a:rPr lang="fr-FR" sz="24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Electrical</a:t>
            </a:r>
            <a:r>
              <a:rPr lang="fr-FR" sz="24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engineering – </a:t>
            </a:r>
            <a:r>
              <a:rPr lang="fr-FR" sz="24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Emedded</a:t>
            </a:r>
            <a:r>
              <a:rPr lang="fr-FR" sz="24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fr-FR" sz="24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systems</a:t>
            </a:r>
            <a:r>
              <a:rPr lang="fr-FR" sz="24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and Digital </a:t>
            </a:r>
            <a:r>
              <a:rPr lang="fr-FR" sz="24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commands</a:t>
            </a:r>
            <a:endParaRPr lang="fr-FR" sz="2400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23" name="Imag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996" y="193438"/>
            <a:ext cx="1358964" cy="851009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2441297"/>
            <a:ext cx="12192000" cy="165618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40"/>
          <p:cNvSpPr txBox="1"/>
          <p:nvPr userDrawn="1"/>
        </p:nvSpPr>
        <p:spPr>
          <a:xfrm>
            <a:off x="463134" y="2674367"/>
            <a:ext cx="1126573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3200" b="1" noProof="0" dirty="0">
                <a:solidFill>
                  <a:schemeClr val="bg1"/>
                </a:solidFill>
                <a:latin typeface="Century Gothic" pitchFamily="34" charset="0"/>
              </a:rPr>
              <a:t>Renovation</a:t>
            </a:r>
            <a:r>
              <a:rPr lang="fr-FR" sz="3200" b="1" dirty="0">
                <a:solidFill>
                  <a:schemeClr val="bg1"/>
                </a:solidFill>
                <a:latin typeface="Century Gothic" pitchFamily="34" charset="0"/>
              </a:rPr>
              <a:t> of the control command system of the </a:t>
            </a:r>
            <a:r>
              <a:rPr lang="en-US" sz="3200" b="1" noProof="0" dirty="0" err="1">
                <a:solidFill>
                  <a:schemeClr val="bg1"/>
                </a:solidFill>
                <a:latin typeface="Century Gothic" pitchFamily="34" charset="0"/>
              </a:rPr>
              <a:t>Turboblower</a:t>
            </a:r>
            <a:r>
              <a:rPr lang="fr-FR" sz="3200" b="1" dirty="0">
                <a:solidFill>
                  <a:schemeClr val="bg1"/>
                </a:solidFill>
                <a:latin typeface="Century Gothic" pitchFamily="34" charset="0"/>
              </a:rPr>
              <a:t> in IMACID</a:t>
            </a:r>
          </a:p>
        </p:txBody>
      </p:sp>
      <p:grpSp>
        <p:nvGrpSpPr>
          <p:cNvPr id="26" name="Group 1"/>
          <p:cNvGrpSpPr/>
          <p:nvPr userDrawn="1"/>
        </p:nvGrpSpPr>
        <p:grpSpPr>
          <a:xfrm>
            <a:off x="-1" y="2039149"/>
            <a:ext cx="12192002" cy="2213209"/>
            <a:chOff x="-1" y="2021564"/>
            <a:chExt cx="12192002" cy="2213209"/>
          </a:xfrm>
        </p:grpSpPr>
        <p:sp>
          <p:nvSpPr>
            <p:cNvPr id="27" name="Rectangle 26"/>
            <p:cNvSpPr/>
            <p:nvPr/>
          </p:nvSpPr>
          <p:spPr>
            <a:xfrm>
              <a:off x="-1" y="4079896"/>
              <a:ext cx="9928275" cy="85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Pentagone 19"/>
            <p:cNvSpPr/>
            <p:nvPr/>
          </p:nvSpPr>
          <p:spPr>
            <a:xfrm flipH="1">
              <a:off x="4831174" y="4079897"/>
              <a:ext cx="7360826" cy="15487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15661" y="2170242"/>
              <a:ext cx="10376340" cy="2638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Pentagone 10"/>
            <p:cNvSpPr/>
            <p:nvPr/>
          </p:nvSpPr>
          <p:spPr>
            <a:xfrm>
              <a:off x="0" y="2059712"/>
              <a:ext cx="5176740" cy="37966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11"/>
            <p:cNvSpPr txBox="1"/>
            <p:nvPr/>
          </p:nvSpPr>
          <p:spPr>
            <a:xfrm>
              <a:off x="310229" y="2021564"/>
              <a:ext cx="5269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  <a:latin typeface="Century Gothic" pitchFamily="34" charset="0"/>
                </a:rPr>
                <a:t>Electrical</a:t>
              </a:r>
              <a:r>
                <a:rPr lang="fr-FR" sz="2000" dirty="0">
                  <a:solidFill>
                    <a:schemeClr val="bg1"/>
                  </a:solidFill>
                  <a:latin typeface="Century Gothic" pitchFamily="34" charset="0"/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  <a:latin typeface="Century Gothic" pitchFamily="34" charset="0"/>
                </a:rPr>
                <a:t>department</a:t>
              </a:r>
              <a:endParaRPr lang="fr-FR" sz="2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sp>
        <p:nvSpPr>
          <p:cNvPr id="32" name="Rectangle 31"/>
          <p:cNvSpPr/>
          <p:nvPr userDrawn="1"/>
        </p:nvSpPr>
        <p:spPr>
          <a:xfrm>
            <a:off x="1541035" y="4339938"/>
            <a:ext cx="9109931" cy="36933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By : </a:t>
            </a:r>
            <a:r>
              <a:rPr lang="fr-FR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Kanza NASSABI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2134811" y="4796850"/>
            <a:ext cx="8082185" cy="258532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u="sng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In front of :</a:t>
            </a:r>
          </a:p>
          <a:p>
            <a:pPr algn="ctr"/>
            <a:endParaRPr lang="fr-FR" u="sng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                                        M. </a:t>
            </a:r>
            <a:r>
              <a:rPr lang="fr-FR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Essouilhi</a:t>
            </a:r>
            <a:endParaRPr lang="fr-FR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  <a:p>
            <a:pPr algn="ctr"/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M. AITSI	            		               </a:t>
            </a:r>
          </a:p>
          <a:p>
            <a:pPr algn="ctr"/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M. TARBOUCHI      		 </a:t>
            </a:r>
          </a:p>
          <a:p>
            <a:pPr algn="ctr"/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M. EL HOUARI	      	 </a:t>
            </a:r>
          </a:p>
          <a:p>
            <a:pPr algn="ctr"/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			 </a:t>
            </a:r>
          </a:p>
          <a:p>
            <a:endParaRPr lang="fr-FR" dirty="0">
              <a:ln w="18415" cmpd="sng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  <a:p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3" y="193438"/>
            <a:ext cx="1535483" cy="8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626724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1325024" y="116632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Program </a:t>
            </a:r>
            <a:r>
              <a:rPr lang="fr-FR" dirty="0" err="1">
                <a:latin typeface="Century Gothic" panose="020B0502020202020204" pitchFamily="34" charset="0"/>
              </a:rPr>
              <a:t>analysis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5943584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0" y="692489"/>
            <a:ext cx="3100713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Languages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of programmation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6283592" y="692489"/>
            <a:ext cx="1789254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Basic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functions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7" y="692489"/>
            <a:ext cx="2662883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Control-command system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endParaRPr lang="fr-FR" sz="1600" dirty="0">
              <a:solidFill>
                <a:schemeClr val="bg1"/>
              </a:solidFill>
              <a:latin typeface="Garamond" pitchFamily="18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5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626724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1325024" y="116632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Program </a:t>
            </a:r>
            <a:r>
              <a:rPr lang="fr-FR" dirty="0" err="1">
                <a:latin typeface="Century Gothic" panose="020B0502020202020204" pitchFamily="34" charset="0"/>
              </a:rPr>
              <a:t>analysis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5943584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0" y="692489"/>
            <a:ext cx="3100713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Languages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of programmation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6283591" y="692489"/>
            <a:ext cx="1815379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Basic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functions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7" y="692489"/>
            <a:ext cx="2662883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Control-command system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626724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5943584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099" y="692489"/>
            <a:ext cx="3100713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Languages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of programmation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6283591" y="692489"/>
            <a:ext cx="1723939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Basic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functions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7" y="692489"/>
            <a:ext cx="2662883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Control-command system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endParaRPr lang="fr-FR" sz="1600" dirty="0">
              <a:solidFill>
                <a:schemeClr val="bg1"/>
              </a:solidFill>
              <a:latin typeface="Garamond" pitchFamily="18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1" name="TextBox 14"/>
          <p:cNvSpPr txBox="1"/>
          <p:nvPr userDrawn="1"/>
        </p:nvSpPr>
        <p:spPr>
          <a:xfrm>
            <a:off x="1325024" y="116632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Program </a:t>
            </a:r>
            <a:r>
              <a:rPr lang="fr-FR" dirty="0" err="1">
                <a:latin typeface="Century Gothic" panose="020B0502020202020204" pitchFamily="34" charset="0"/>
              </a:rPr>
              <a:t>analysis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3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/>
          <p:cNvSpPr txBox="1"/>
          <p:nvPr userDrawn="1"/>
        </p:nvSpPr>
        <p:spPr>
          <a:xfrm>
            <a:off x="1967584" y="1926001"/>
            <a:ext cx="9552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entury Gothic" pitchFamily="34" charset="0"/>
              </a:rPr>
              <a:t>Critical Study and preventative maintenance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endParaRPr lang="fr-FR" sz="1600" dirty="0">
              <a:solidFill>
                <a:schemeClr val="bg1"/>
              </a:solidFill>
              <a:latin typeface="Garamond" pitchFamily="18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7" name="Oval 13"/>
          <p:cNvSpPr/>
          <p:nvPr userDrawn="1"/>
        </p:nvSpPr>
        <p:spPr>
          <a:xfrm>
            <a:off x="1279753" y="1997583"/>
            <a:ext cx="687832" cy="68783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678835" y="3730277"/>
            <a:ext cx="6703397" cy="128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The FMEA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method</a:t>
            </a:r>
            <a:endParaRPr lang="fr-FR" sz="2000" kern="1200" dirty="0">
              <a:solidFill>
                <a:srgbClr val="C00000"/>
              </a:solidFill>
              <a:latin typeface="Century Gothic" pitchFamily="34" charset="0"/>
              <a:ea typeface="+mn-ea"/>
              <a:cs typeface="+mn-cs"/>
            </a:endParaRPr>
          </a:p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Functional</a:t>
            </a: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decomposition</a:t>
            </a: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diagram</a:t>
            </a:r>
            <a:endParaRPr lang="fr-FR" sz="2000" kern="1200" dirty="0">
              <a:solidFill>
                <a:srgbClr val="C00000"/>
              </a:solidFill>
              <a:latin typeface="Century Gothic" pitchFamily="34" charset="0"/>
              <a:ea typeface="+mn-ea"/>
              <a:cs typeface="+mn-cs"/>
            </a:endParaRPr>
          </a:p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Preventive</a:t>
            </a: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 maintenance</a:t>
            </a:r>
          </a:p>
        </p:txBody>
      </p:sp>
    </p:spTree>
    <p:extLst>
      <p:ext uri="{BB962C8B-B14F-4D97-AF65-F5344CB8AC3E}">
        <p14:creationId xmlns:p14="http://schemas.microsoft.com/office/powerpoint/2010/main" val="163491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1268180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1966480" y="116632"/>
            <a:ext cx="460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Critical </a:t>
            </a:r>
            <a:r>
              <a:rPr lang="fr-FR" dirty="0" err="1">
                <a:latin typeface="Century Gothic" panose="020B0502020202020204" pitchFamily="34" charset="0"/>
              </a:rPr>
              <a:t>study</a:t>
            </a:r>
            <a:r>
              <a:rPr lang="fr-FR" dirty="0">
                <a:latin typeface="Century Gothic" panose="020B0502020202020204" pitchFamily="34" charset="0"/>
              </a:rPr>
              <a:t> and </a:t>
            </a:r>
            <a:r>
              <a:rPr lang="fr-FR" dirty="0" err="1">
                <a:latin typeface="Century Gothic" panose="020B0502020202020204" pitchFamily="34" charset="0"/>
              </a:rPr>
              <a:t>preventive</a:t>
            </a:r>
            <a:r>
              <a:rPr lang="fr-FR" dirty="0">
                <a:latin typeface="Century Gothic" panose="020B0502020202020204" pitchFamily="34" charset="0"/>
              </a:rPr>
              <a:t> maintenance </a:t>
            </a: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2838189" y="692489"/>
            <a:ext cx="3402954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Functional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decomposition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diagram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19" name="Rounded Rectangle 22"/>
          <p:cNvSpPr/>
          <p:nvPr userDrawn="1"/>
        </p:nvSpPr>
        <p:spPr>
          <a:xfrm>
            <a:off x="6329688" y="692489"/>
            <a:ext cx="2669169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Preventive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maintenance</a:t>
            </a: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FMEA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method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endParaRPr lang="fr-FR" sz="1600" dirty="0">
              <a:solidFill>
                <a:schemeClr val="bg1"/>
              </a:solidFill>
              <a:latin typeface="Garamond" pitchFamily="18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6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1268180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1966480" y="116632"/>
            <a:ext cx="446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Critical </a:t>
            </a:r>
            <a:r>
              <a:rPr lang="fr-FR" dirty="0" err="1">
                <a:latin typeface="Century Gothic" panose="020B0502020202020204" pitchFamily="34" charset="0"/>
              </a:rPr>
              <a:t>study</a:t>
            </a:r>
            <a:r>
              <a:rPr lang="fr-FR" dirty="0">
                <a:latin typeface="Century Gothic" panose="020B0502020202020204" pitchFamily="34" charset="0"/>
              </a:rPr>
              <a:t> and </a:t>
            </a:r>
            <a:r>
              <a:rPr lang="fr-FR" dirty="0" err="1">
                <a:latin typeface="Century Gothic" panose="020B0502020202020204" pitchFamily="34" charset="0"/>
              </a:rPr>
              <a:t>preventive</a:t>
            </a:r>
            <a:r>
              <a:rPr lang="fr-FR" dirty="0">
                <a:latin typeface="Century Gothic" panose="020B0502020202020204" pitchFamily="34" charset="0"/>
              </a:rPr>
              <a:t> maintenance </a:t>
            </a: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2838187" y="692489"/>
            <a:ext cx="3591641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Functional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decomposition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diagram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19" name="Rounded Rectangle 22"/>
          <p:cNvSpPr/>
          <p:nvPr userDrawn="1"/>
        </p:nvSpPr>
        <p:spPr>
          <a:xfrm>
            <a:off x="6518371" y="692489"/>
            <a:ext cx="2495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Preventive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maintenance</a:t>
            </a: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FMEA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method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2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1268180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1966480" y="116632"/>
            <a:ext cx="444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Critical </a:t>
            </a:r>
            <a:r>
              <a:rPr lang="fr-FR" dirty="0" err="1">
                <a:latin typeface="Century Gothic" panose="020B0502020202020204" pitchFamily="34" charset="0"/>
              </a:rPr>
              <a:t>study</a:t>
            </a:r>
            <a:r>
              <a:rPr lang="fr-FR" dirty="0">
                <a:latin typeface="Century Gothic" panose="020B0502020202020204" pitchFamily="34" charset="0"/>
              </a:rPr>
              <a:t> and </a:t>
            </a:r>
            <a:r>
              <a:rPr lang="fr-FR" dirty="0" err="1">
                <a:latin typeface="Century Gothic" panose="020B0502020202020204" pitchFamily="34" charset="0"/>
              </a:rPr>
              <a:t>preventive</a:t>
            </a:r>
            <a:r>
              <a:rPr lang="fr-FR" dirty="0">
                <a:latin typeface="Century Gothic" panose="020B0502020202020204" pitchFamily="34" charset="0"/>
              </a:rPr>
              <a:t> maintenance </a:t>
            </a: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2838188" y="692489"/>
            <a:ext cx="357712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Decomposition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functional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diagram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19" name="Rounded Rectangle 22"/>
          <p:cNvSpPr/>
          <p:nvPr userDrawn="1"/>
        </p:nvSpPr>
        <p:spPr>
          <a:xfrm>
            <a:off x="6503859" y="692489"/>
            <a:ext cx="2451456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Preventive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maintenance</a:t>
            </a: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FMEA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method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9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/>
          <p:cNvSpPr txBox="1"/>
          <p:nvPr userDrawn="1"/>
        </p:nvSpPr>
        <p:spPr>
          <a:xfrm>
            <a:off x="1407886" y="1926001"/>
            <a:ext cx="10111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Century Gothic" pitchFamily="34" charset="0"/>
              </a:rPr>
              <a:t>Solutions and </a:t>
            </a:r>
            <a:r>
              <a:rPr lang="fr-FR" sz="4800" dirty="0" err="1">
                <a:latin typeface="Century Gothic" pitchFamily="34" charset="0"/>
              </a:rPr>
              <a:t>technical-economic</a:t>
            </a:r>
            <a:r>
              <a:rPr lang="fr-FR" sz="4800" dirty="0">
                <a:latin typeface="Century Gothic" pitchFamily="34" charset="0"/>
              </a:rPr>
              <a:t> </a:t>
            </a:r>
            <a:r>
              <a:rPr lang="fr-FR" sz="4800" dirty="0" err="1">
                <a:latin typeface="Century Gothic" pitchFamily="34" charset="0"/>
              </a:rPr>
              <a:t>Study</a:t>
            </a:r>
            <a:endParaRPr lang="fr-FR" sz="4800" dirty="0"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7" name="Oval 13"/>
          <p:cNvSpPr/>
          <p:nvPr userDrawn="1"/>
        </p:nvSpPr>
        <p:spPr>
          <a:xfrm>
            <a:off x="1860325" y="2022999"/>
            <a:ext cx="687832" cy="68783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84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1909636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2607936" y="116632"/>
            <a:ext cx="428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Solutions and </a:t>
            </a:r>
            <a:r>
              <a:rPr lang="fr-FR" dirty="0" err="1">
                <a:latin typeface="Century Gothic" panose="020B0502020202020204" pitchFamily="34" charset="0"/>
              </a:rPr>
              <a:t>technical-economic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Study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2146760" y="11839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2850820" y="692489"/>
            <a:ext cx="3003464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Benchmarking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of solutions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5955459" y="692489"/>
            <a:ext cx="294179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Technical-economic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study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Propositions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1909636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2607936" y="116632"/>
            <a:ext cx="428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entury Gothic" panose="020B0502020202020204" pitchFamily="34" charset="0"/>
              </a:rPr>
              <a:t>Solutions and technical-economic Study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2146760" y="11839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2850820" y="692489"/>
            <a:ext cx="2918496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Benchmarking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of solutions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5854284" y="692489"/>
            <a:ext cx="2916352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Technical-economic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study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Propositions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endParaRPr lang="fr-FR" sz="1600" dirty="0">
              <a:solidFill>
                <a:schemeClr val="bg1"/>
              </a:solidFill>
              <a:latin typeface="Garamond" pitchFamily="18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825453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1909636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2607936" y="116632"/>
            <a:ext cx="405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Century Gothic" panose="020B0502020202020204" pitchFamily="34" charset="0"/>
              </a:rPr>
              <a:t>Solutions and technical-economic Study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2146760" y="118390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2850820" y="692489"/>
            <a:ext cx="291849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Benchmarking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of solutions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5854284" y="692489"/>
            <a:ext cx="2736072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Technical-economic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Propositions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01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/>
          <p:cNvSpPr txBox="1"/>
          <p:nvPr userDrawn="1"/>
        </p:nvSpPr>
        <p:spPr>
          <a:xfrm>
            <a:off x="672282" y="1926001"/>
            <a:ext cx="10847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Century Gothic" pitchFamily="34" charset="0"/>
              </a:rPr>
              <a:t>Conclusion et perspectives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endParaRPr lang="fr-FR" sz="1600" dirty="0">
              <a:solidFill>
                <a:schemeClr val="bg1"/>
              </a:solidFill>
              <a:latin typeface="Garamond" pitchFamily="18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7" name="Oval 13"/>
          <p:cNvSpPr/>
          <p:nvPr userDrawn="1"/>
        </p:nvSpPr>
        <p:spPr>
          <a:xfrm>
            <a:off x="1279753" y="1997583"/>
            <a:ext cx="687832" cy="68783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282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2605684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3303984" y="116632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Conclusion et perspective</a:t>
            </a: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2146760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2845060" y="111372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0" y="692489"/>
            <a:ext cx="239572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Perspectives</a:t>
            </a: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Conclusion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5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2605684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768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3303984" y="116632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Conclusion et perspective</a:t>
            </a:r>
          </a:p>
        </p:txBody>
      </p:sp>
      <p:sp>
        <p:nvSpPr>
          <p:cNvPr id="14" name="Oval 15"/>
          <p:cNvSpPr/>
          <p:nvPr userDrawn="1"/>
        </p:nvSpPr>
        <p:spPr>
          <a:xfrm>
            <a:off x="81963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1448460" y="11183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2146760" y="11839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2845060" y="111372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0" y="692489"/>
            <a:ext cx="2395728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Perspectives</a:t>
            </a: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Conclusion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3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/>
          <p:cNvSpPr txBox="1"/>
          <p:nvPr userDrawn="1"/>
        </p:nvSpPr>
        <p:spPr>
          <a:xfrm>
            <a:off x="672282" y="3013502"/>
            <a:ext cx="10847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Century Gothic" pitchFamily="34" charset="0"/>
              </a:rPr>
              <a:t> </a:t>
            </a:r>
            <a:r>
              <a:rPr lang="fr-FR" sz="4800" dirty="0" err="1">
                <a:latin typeface="Century Gothic" pitchFamily="34" charset="0"/>
              </a:rPr>
              <a:t>Thank</a:t>
            </a:r>
            <a:r>
              <a:rPr lang="fr-FR" sz="4800" dirty="0">
                <a:latin typeface="Century Gothic" pitchFamily="34" charset="0"/>
              </a:rPr>
              <a:t> </a:t>
            </a:r>
            <a:r>
              <a:rPr lang="fr-FR" sz="4800" dirty="0" err="1">
                <a:latin typeface="Century Gothic" pitchFamily="34" charset="0"/>
              </a:rPr>
              <a:t>you</a:t>
            </a:r>
            <a:r>
              <a:rPr lang="fr-FR" sz="4800" dirty="0">
                <a:latin typeface="Century Gothic" pitchFamily="34" charset="0"/>
              </a:rPr>
              <a:t> for </a:t>
            </a:r>
            <a:r>
              <a:rPr lang="fr-FR" sz="4800" dirty="0" err="1">
                <a:latin typeface="Century Gothic" pitchFamily="34" charset="0"/>
              </a:rPr>
              <a:t>your</a:t>
            </a:r>
            <a:r>
              <a:rPr lang="fr-FR" sz="4800" dirty="0">
                <a:latin typeface="Century Gothic" pitchFamily="34" charset="0"/>
              </a:rPr>
              <a:t> attention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82970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20"/>
          <p:cNvSpPr txBox="1"/>
          <p:nvPr userDrawn="1"/>
        </p:nvSpPr>
        <p:spPr>
          <a:xfrm>
            <a:off x="6372200" y="3212976"/>
            <a:ext cx="4140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entury Gothic" pitchFamily="34" charset="0"/>
              </a:rPr>
              <a:t>Génie Minéral</a:t>
            </a:r>
          </a:p>
        </p:txBody>
      </p:sp>
      <p:cxnSp>
        <p:nvCxnSpPr>
          <p:cNvPr id="8" name="Connecteur droit 22"/>
          <p:cNvCxnSpPr/>
          <p:nvPr userDrawn="1"/>
        </p:nvCxnSpPr>
        <p:spPr>
          <a:xfrm>
            <a:off x="-198260" y="7389440"/>
            <a:ext cx="2002637" cy="10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23"/>
          <p:cNvCxnSpPr/>
          <p:nvPr userDrawn="1"/>
        </p:nvCxnSpPr>
        <p:spPr>
          <a:xfrm>
            <a:off x="1702353" y="7389440"/>
            <a:ext cx="2742742" cy="1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40"/>
          <p:cNvSpPr txBox="1"/>
          <p:nvPr userDrawn="1"/>
        </p:nvSpPr>
        <p:spPr>
          <a:xfrm>
            <a:off x="2044248" y="2032440"/>
            <a:ext cx="814008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Century Gothic" pitchFamily="34" charset="0"/>
              </a:rPr>
              <a:t>Etude de l’exploitation par les sous-niveaux abattus à la mine d’Imiter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689908" y="-147694"/>
            <a:ext cx="13374597" cy="11774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8"/>
          <p:cNvSpPr/>
          <p:nvPr userDrawn="1"/>
        </p:nvSpPr>
        <p:spPr>
          <a:xfrm>
            <a:off x="-2268760" y="432774"/>
            <a:ext cx="6529864" cy="1268034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 userDrawn="1"/>
        </p:nvSpPr>
        <p:spPr>
          <a:xfrm rot="10800000">
            <a:off x="9767565" y="-492196"/>
            <a:ext cx="4320480" cy="108012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20"/>
          <p:cNvSpPr txBox="1"/>
          <p:nvPr userDrawn="1"/>
        </p:nvSpPr>
        <p:spPr>
          <a:xfrm>
            <a:off x="1839434" y="51992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Garamond" pitchFamily="18" charset="0"/>
              </a:rPr>
              <a:t>PLAN</a:t>
            </a:r>
            <a:endParaRPr lang="en-US" sz="3200" b="1" dirty="0">
              <a:latin typeface="Garamond" pitchFamily="18" charset="0"/>
            </a:endParaRPr>
          </a:p>
        </p:txBody>
      </p:sp>
      <p:sp>
        <p:nvSpPr>
          <p:cNvPr id="15" name="Pentagon 12"/>
          <p:cNvSpPr/>
          <p:nvPr userDrawn="1"/>
        </p:nvSpPr>
        <p:spPr>
          <a:xfrm rot="10800000">
            <a:off x="7150608" y="6204544"/>
            <a:ext cx="7098146" cy="138606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entagon 12"/>
          <p:cNvSpPr/>
          <p:nvPr userDrawn="1"/>
        </p:nvSpPr>
        <p:spPr>
          <a:xfrm rot="10800000">
            <a:off x="-784901" y="6528555"/>
            <a:ext cx="11297144" cy="138606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27"/>
          <p:cNvSpPr txBox="1"/>
          <p:nvPr userDrawn="1"/>
        </p:nvSpPr>
        <p:spPr>
          <a:xfrm>
            <a:off x="9641828" y="22773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824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3359696" y="134461"/>
            <a:ext cx="544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Projet de fin d’études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3586" y="130294"/>
            <a:ext cx="961990" cy="512624"/>
          </a:xfrm>
          <a:prstGeom prst="rect">
            <a:avLst/>
          </a:prstGeom>
        </p:spPr>
      </p:pic>
      <p:pic>
        <p:nvPicPr>
          <p:cNvPr id="9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69" y="68474"/>
            <a:ext cx="756000" cy="7677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457200" y="-193630"/>
            <a:ext cx="12966192" cy="12463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31"/>
          <p:cNvSpPr txBox="1"/>
          <p:nvPr userDrawn="1"/>
        </p:nvSpPr>
        <p:spPr>
          <a:xfrm>
            <a:off x="2999656" y="1796499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Garamond" pitchFamily="18" charset="0"/>
              </a:rPr>
              <a:t>The frame of the </a:t>
            </a:r>
            <a:r>
              <a:rPr lang="fr-FR" sz="2000" b="1" dirty="0" err="1">
                <a:latin typeface="Garamond" pitchFamily="18" charset="0"/>
              </a:rPr>
              <a:t>project</a:t>
            </a:r>
            <a:r>
              <a:rPr lang="fr-FR" sz="2000" b="1" dirty="0">
                <a:latin typeface="Garamond" pitchFamily="18" charset="0"/>
              </a:rPr>
              <a:t> </a:t>
            </a:r>
          </a:p>
        </p:txBody>
      </p:sp>
      <p:sp>
        <p:nvSpPr>
          <p:cNvPr id="12" name="TextBox 32"/>
          <p:cNvSpPr txBox="1"/>
          <p:nvPr userDrawn="1"/>
        </p:nvSpPr>
        <p:spPr>
          <a:xfrm>
            <a:off x="2999656" y="25649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Garamond" pitchFamily="18" charset="0"/>
              </a:rPr>
              <a:t>Program </a:t>
            </a:r>
            <a:r>
              <a:rPr lang="fr-FR" sz="2000" b="1" dirty="0" err="1">
                <a:latin typeface="Garamond" pitchFamily="18" charset="0"/>
              </a:rPr>
              <a:t>analysis</a:t>
            </a:r>
            <a:r>
              <a:rPr lang="fr-FR" sz="2000" b="1" dirty="0">
                <a:latin typeface="Garamond" pitchFamily="18" charset="0"/>
              </a:rPr>
              <a:t> </a:t>
            </a:r>
            <a:endParaRPr lang="en-US" sz="2000" b="1" dirty="0">
              <a:latin typeface="Garamond" pitchFamily="18" charset="0"/>
            </a:endParaRPr>
          </a:p>
        </p:txBody>
      </p:sp>
      <p:sp>
        <p:nvSpPr>
          <p:cNvPr id="13" name="TextBox 33"/>
          <p:cNvSpPr txBox="1"/>
          <p:nvPr userDrawn="1"/>
        </p:nvSpPr>
        <p:spPr>
          <a:xfrm>
            <a:off x="2999656" y="3356992"/>
            <a:ext cx="645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>
                <a:latin typeface="Garamond" pitchFamily="18" charset="0"/>
              </a:rPr>
              <a:t>Critical </a:t>
            </a:r>
            <a:r>
              <a:rPr lang="fr-FR" sz="2000" b="1" dirty="0" err="1">
                <a:latin typeface="Garamond" pitchFamily="18" charset="0"/>
              </a:rPr>
              <a:t>Study</a:t>
            </a:r>
            <a:r>
              <a:rPr lang="fr-FR" sz="2000" b="1" dirty="0">
                <a:latin typeface="Garamond" pitchFamily="18" charset="0"/>
              </a:rPr>
              <a:t> and </a:t>
            </a:r>
            <a:r>
              <a:rPr lang="en-US" sz="2000" b="1" dirty="0">
                <a:latin typeface="Garamond" pitchFamily="18" charset="0"/>
              </a:rPr>
              <a:t>preventative maintenance</a:t>
            </a:r>
          </a:p>
          <a:p>
            <a:endParaRPr lang="en-US" sz="2000" b="1" dirty="0">
              <a:latin typeface="Garamond" pitchFamily="18" charset="0"/>
            </a:endParaRPr>
          </a:p>
        </p:txBody>
      </p:sp>
      <p:sp>
        <p:nvSpPr>
          <p:cNvPr id="14" name="TextBox 34"/>
          <p:cNvSpPr txBox="1"/>
          <p:nvPr userDrawn="1"/>
        </p:nvSpPr>
        <p:spPr>
          <a:xfrm>
            <a:off x="3037370" y="4221088"/>
            <a:ext cx="601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itchFamily="18" charset="0"/>
              </a:rPr>
              <a:t> Solutions and technical-economic Study</a:t>
            </a:r>
          </a:p>
        </p:txBody>
      </p:sp>
      <p:sp>
        <p:nvSpPr>
          <p:cNvPr id="15" name="TextBox 35"/>
          <p:cNvSpPr txBox="1"/>
          <p:nvPr userDrawn="1"/>
        </p:nvSpPr>
        <p:spPr>
          <a:xfrm>
            <a:off x="3015422" y="5013176"/>
            <a:ext cx="578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Garamond" pitchFamily="18" charset="0"/>
              </a:rPr>
              <a:t>Conclusion et perspective</a:t>
            </a:r>
            <a:endParaRPr lang="en-US" sz="2000" b="1" dirty="0">
              <a:latin typeface="Garamond" pitchFamily="18" charset="0"/>
            </a:endParaRPr>
          </a:p>
        </p:txBody>
      </p:sp>
      <p:cxnSp>
        <p:nvCxnSpPr>
          <p:cNvPr id="16" name="Straight Connector 44"/>
          <p:cNvCxnSpPr/>
          <p:nvPr userDrawn="1"/>
        </p:nvCxnSpPr>
        <p:spPr>
          <a:xfrm flipV="1">
            <a:off x="-439320" y="2024272"/>
            <a:ext cx="3420688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48"/>
          <p:cNvCxnSpPr>
            <a:cxnSpLocks/>
          </p:cNvCxnSpPr>
          <p:nvPr userDrawn="1"/>
        </p:nvCxnSpPr>
        <p:spPr>
          <a:xfrm>
            <a:off x="5862918" y="2024272"/>
            <a:ext cx="73377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51"/>
          <p:cNvCxnSpPr/>
          <p:nvPr userDrawn="1"/>
        </p:nvCxnSpPr>
        <p:spPr>
          <a:xfrm flipV="1">
            <a:off x="-493776" y="2783247"/>
            <a:ext cx="3475144" cy="159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52"/>
          <p:cNvCxnSpPr>
            <a:cxnSpLocks/>
          </p:cNvCxnSpPr>
          <p:nvPr userDrawn="1"/>
        </p:nvCxnSpPr>
        <p:spPr>
          <a:xfrm>
            <a:off x="5096435" y="2799216"/>
            <a:ext cx="762520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3"/>
          <p:cNvCxnSpPr/>
          <p:nvPr userDrawn="1"/>
        </p:nvCxnSpPr>
        <p:spPr>
          <a:xfrm flipV="1">
            <a:off x="-658368" y="3557047"/>
            <a:ext cx="3639736" cy="159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55"/>
          <p:cNvCxnSpPr/>
          <p:nvPr userDrawn="1"/>
        </p:nvCxnSpPr>
        <p:spPr>
          <a:xfrm>
            <a:off x="-479262" y="4418824"/>
            <a:ext cx="34606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56"/>
          <p:cNvCxnSpPr/>
          <p:nvPr userDrawn="1"/>
        </p:nvCxnSpPr>
        <p:spPr>
          <a:xfrm>
            <a:off x="7699776" y="4418824"/>
            <a:ext cx="59253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7"/>
          <p:cNvCxnSpPr/>
          <p:nvPr userDrawn="1"/>
        </p:nvCxnSpPr>
        <p:spPr>
          <a:xfrm>
            <a:off x="-798813" y="5248694"/>
            <a:ext cx="37498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entagon 38"/>
          <p:cNvSpPr/>
          <p:nvPr userDrawn="1"/>
        </p:nvSpPr>
        <p:spPr>
          <a:xfrm>
            <a:off x="-2268760" y="432774"/>
            <a:ext cx="6529864" cy="126515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39"/>
          <p:cNvSpPr txBox="1"/>
          <p:nvPr userDrawn="1"/>
        </p:nvSpPr>
        <p:spPr>
          <a:xfrm>
            <a:off x="1839434" y="519926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Garamond" pitchFamily="18" charset="0"/>
              </a:rPr>
              <a:t>PLAN</a:t>
            </a:r>
            <a:endParaRPr lang="en-US" sz="3200" b="1" dirty="0">
              <a:latin typeface="Garamond" pitchFamily="18" charset="0"/>
            </a:endParaRPr>
          </a:p>
        </p:txBody>
      </p:sp>
      <p:sp>
        <p:nvSpPr>
          <p:cNvPr id="28" name="Pentagon 12"/>
          <p:cNvSpPr/>
          <p:nvPr userDrawn="1"/>
        </p:nvSpPr>
        <p:spPr>
          <a:xfrm rot="10800000">
            <a:off x="7150608" y="6204544"/>
            <a:ext cx="7098146" cy="138606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entagon 12"/>
          <p:cNvSpPr/>
          <p:nvPr userDrawn="1"/>
        </p:nvSpPr>
        <p:spPr>
          <a:xfrm rot="10800000">
            <a:off x="-1013661" y="6602401"/>
            <a:ext cx="11297144" cy="138606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56"/>
          <p:cNvCxnSpPr/>
          <p:nvPr userDrawn="1"/>
        </p:nvCxnSpPr>
        <p:spPr>
          <a:xfrm>
            <a:off x="7997406" y="3573016"/>
            <a:ext cx="59253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52"/>
          <p:cNvCxnSpPr/>
          <p:nvPr userDrawn="1"/>
        </p:nvCxnSpPr>
        <p:spPr>
          <a:xfrm>
            <a:off x="6084158" y="5250072"/>
            <a:ext cx="78385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12"/>
          <p:cNvSpPr/>
          <p:nvPr userDrawn="1"/>
        </p:nvSpPr>
        <p:spPr>
          <a:xfrm rot="10800000">
            <a:off x="9767565" y="-492196"/>
            <a:ext cx="4320480" cy="108012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ZoneTexte 27"/>
          <p:cNvSpPr txBox="1"/>
          <p:nvPr userDrawn="1"/>
        </p:nvSpPr>
        <p:spPr>
          <a:xfrm>
            <a:off x="9641828" y="22773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41" name="Oval 13"/>
          <p:cNvSpPr/>
          <p:nvPr userDrawn="1"/>
        </p:nvSpPr>
        <p:spPr>
          <a:xfrm>
            <a:off x="1772247" y="160508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2" name="Oval 16"/>
          <p:cNvSpPr/>
          <p:nvPr userDrawn="1"/>
        </p:nvSpPr>
        <p:spPr>
          <a:xfrm>
            <a:off x="1772247" y="235262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43" name="Oval 17"/>
          <p:cNvSpPr/>
          <p:nvPr userDrawn="1"/>
        </p:nvSpPr>
        <p:spPr>
          <a:xfrm>
            <a:off x="1772247" y="313273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4" name="Oval 18"/>
          <p:cNvSpPr/>
          <p:nvPr userDrawn="1"/>
        </p:nvSpPr>
        <p:spPr>
          <a:xfrm>
            <a:off x="1772247" y="399071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45" name="Oval 18"/>
          <p:cNvSpPr/>
          <p:nvPr userDrawn="1"/>
        </p:nvSpPr>
        <p:spPr>
          <a:xfrm>
            <a:off x="1800250" y="48214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2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/>
          <p:cNvSpPr txBox="1"/>
          <p:nvPr userDrawn="1"/>
        </p:nvSpPr>
        <p:spPr>
          <a:xfrm>
            <a:off x="1135298" y="1926001"/>
            <a:ext cx="9921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Century Gothic" pitchFamily="34" charset="0"/>
              </a:rPr>
              <a:t>The Frame of the Project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7" name="Oval 13"/>
          <p:cNvSpPr/>
          <p:nvPr userDrawn="1"/>
        </p:nvSpPr>
        <p:spPr>
          <a:xfrm>
            <a:off x="1279753" y="1997583"/>
            <a:ext cx="687832" cy="68783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678836" y="3075184"/>
            <a:ext cx="6096000" cy="1285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Presentation</a:t>
            </a: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 of the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organization</a:t>
            </a:r>
            <a:endParaRPr lang="fr-FR" sz="2000" kern="1200" dirty="0">
              <a:solidFill>
                <a:srgbClr val="C00000"/>
              </a:solidFill>
              <a:latin typeface="Century Gothic" pitchFamily="34" charset="0"/>
              <a:ea typeface="+mn-ea"/>
              <a:cs typeface="+mn-cs"/>
            </a:endParaRPr>
          </a:p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The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steam</a:t>
            </a: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 turbine</a:t>
            </a:r>
          </a:p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Project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context</a:t>
            </a:r>
            <a:endParaRPr lang="fr-FR" sz="2000" kern="1200" dirty="0">
              <a:solidFill>
                <a:srgbClr val="C00000"/>
              </a:solidFill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77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-14732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4"/>
          <p:cNvSpPr txBox="1"/>
          <p:nvPr userDrawn="1"/>
        </p:nvSpPr>
        <p:spPr>
          <a:xfrm>
            <a:off x="683568" y="116632"/>
            <a:ext cx="51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latin typeface="Century Gothic" pitchFamily="34" charset="0"/>
              </a:rPr>
              <a:t>The Frame of the Project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5292080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5943584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1" y="692489"/>
            <a:ext cx="239572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The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Steam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Turbine</a:t>
            </a:r>
          </a:p>
        </p:txBody>
      </p:sp>
      <p:sp>
        <p:nvSpPr>
          <p:cNvPr id="19" name="Rounded Rectangle 22"/>
          <p:cNvSpPr/>
          <p:nvPr userDrawn="1"/>
        </p:nvSpPr>
        <p:spPr>
          <a:xfrm>
            <a:off x="5857856" y="692489"/>
            <a:ext cx="239572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Project’s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context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Organization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6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24" name="Oval 13"/>
          <p:cNvSpPr/>
          <p:nvPr userDrawn="1"/>
        </p:nvSpPr>
        <p:spPr>
          <a:xfrm>
            <a:off x="175488" y="11183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-14732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4"/>
          <p:cNvSpPr txBox="1"/>
          <p:nvPr userDrawn="1"/>
        </p:nvSpPr>
        <p:spPr>
          <a:xfrm>
            <a:off x="683568" y="116632"/>
            <a:ext cx="517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latin typeface="Century Gothic" pitchFamily="34" charset="0"/>
              </a:rPr>
              <a:t>The Frame of the Project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5292080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5943584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1" y="692489"/>
            <a:ext cx="2395728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The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turboblower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19" name="Rounded Rectangle 22"/>
          <p:cNvSpPr/>
          <p:nvPr userDrawn="1"/>
        </p:nvSpPr>
        <p:spPr>
          <a:xfrm>
            <a:off x="5857856" y="692489"/>
            <a:ext cx="239572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Project’s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context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Organization</a:t>
            </a:r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 </a:t>
            </a: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1" name="Oval 13"/>
          <p:cNvSpPr/>
          <p:nvPr userDrawn="1"/>
        </p:nvSpPr>
        <p:spPr>
          <a:xfrm>
            <a:off x="175488" y="11183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4732" y="-296296"/>
            <a:ext cx="12206732" cy="8594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>
            <a:off x="-14732" y="96886"/>
            <a:ext cx="5306852" cy="100811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3"/>
          <p:cNvSpPr/>
          <p:nvPr userDrawn="1"/>
        </p:nvSpPr>
        <p:spPr>
          <a:xfrm>
            <a:off x="175488" y="111831"/>
            <a:ext cx="360000" cy="36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TextBox 14"/>
          <p:cNvSpPr txBox="1"/>
          <p:nvPr userDrawn="1"/>
        </p:nvSpPr>
        <p:spPr>
          <a:xfrm>
            <a:off x="683568" y="116632"/>
            <a:ext cx="51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latin typeface="Century Gothic" pitchFamily="34" charset="0"/>
              </a:rPr>
              <a:t>The Frame of the Project</a:t>
            </a:r>
          </a:p>
          <a:p>
            <a:endParaRPr lang="fr-FR" dirty="0">
              <a:latin typeface="Century Gothic" panose="020B0502020202020204" pitchFamily="34" charset="0"/>
            </a:endParaRP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14" name="Oval 15"/>
          <p:cNvSpPr/>
          <p:nvPr userDrawn="1"/>
        </p:nvSpPr>
        <p:spPr>
          <a:xfrm>
            <a:off x="5292080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Oval 16"/>
          <p:cNvSpPr/>
          <p:nvPr userDrawn="1"/>
        </p:nvSpPr>
        <p:spPr>
          <a:xfrm>
            <a:off x="5943584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6" name="Oval 17"/>
          <p:cNvSpPr/>
          <p:nvPr userDrawn="1"/>
        </p:nvSpPr>
        <p:spPr>
          <a:xfrm>
            <a:off x="661337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7" name="Oval 18"/>
          <p:cNvSpPr/>
          <p:nvPr userDrawn="1"/>
        </p:nvSpPr>
        <p:spPr>
          <a:xfrm>
            <a:off x="7301456" y="116632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8" name="Rounded Rectangle 20"/>
          <p:cNvSpPr/>
          <p:nvPr userDrawn="1"/>
        </p:nvSpPr>
        <p:spPr>
          <a:xfrm>
            <a:off x="3104101" y="692489"/>
            <a:ext cx="2395728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rgbClr val="C00000"/>
                </a:solidFill>
                <a:latin typeface="Garamond" pitchFamily="18" charset="0"/>
              </a:rPr>
              <a:t>The </a:t>
            </a:r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turboblower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19" name="Rounded Rectangle 22"/>
          <p:cNvSpPr/>
          <p:nvPr userDrawn="1"/>
        </p:nvSpPr>
        <p:spPr>
          <a:xfrm>
            <a:off x="5857856" y="692489"/>
            <a:ext cx="2395728" cy="36004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Project’s</a:t>
            </a:r>
            <a:r>
              <a:rPr lang="fr-FR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Garamond" pitchFamily="18" charset="0"/>
              </a:rPr>
              <a:t>context</a:t>
            </a:r>
            <a:endParaRPr lang="fr-F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0" name="Rounded Rectangle 20"/>
          <p:cNvSpPr/>
          <p:nvPr userDrawn="1"/>
        </p:nvSpPr>
        <p:spPr>
          <a:xfrm>
            <a:off x="355488" y="692489"/>
            <a:ext cx="2394156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err="1">
                <a:solidFill>
                  <a:srgbClr val="C00000"/>
                </a:solidFill>
                <a:latin typeface="Garamond" pitchFamily="18" charset="0"/>
              </a:rPr>
              <a:t>Organization</a:t>
            </a:r>
            <a:endParaRPr lang="fr-FR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22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4732" y="6309320"/>
            <a:ext cx="1220673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entagon 12"/>
          <p:cNvSpPr/>
          <p:nvPr userDrawn="1"/>
        </p:nvSpPr>
        <p:spPr>
          <a:xfrm rot="10800000">
            <a:off x="11247120" y="6317940"/>
            <a:ext cx="944880" cy="682017"/>
          </a:xfrm>
          <a:prstGeom prst="homePlate">
            <a:avLst>
              <a:gd name="adj" fmla="val 1613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entagon 12"/>
          <p:cNvSpPr/>
          <p:nvPr userDrawn="1"/>
        </p:nvSpPr>
        <p:spPr>
          <a:xfrm>
            <a:off x="0" y="6317939"/>
            <a:ext cx="3306572" cy="682018"/>
          </a:xfrm>
          <a:prstGeom prst="homePlate">
            <a:avLst>
              <a:gd name="adj" fmla="val 279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3"/>
          <p:cNvSpPr/>
          <p:nvPr userDrawn="1"/>
        </p:nvSpPr>
        <p:spPr>
          <a:xfrm>
            <a:off x="11449737" y="6335800"/>
            <a:ext cx="539646" cy="522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27" y="6456775"/>
            <a:ext cx="778017" cy="3891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5B9BD5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" y="6388917"/>
            <a:ext cx="1358964" cy="5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1584"/>
            <a:ext cx="121920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/>
          <p:cNvSpPr txBox="1"/>
          <p:nvPr userDrawn="1"/>
        </p:nvSpPr>
        <p:spPr>
          <a:xfrm>
            <a:off x="1135298" y="1926001"/>
            <a:ext cx="9921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Century Gothic" pitchFamily="34" charset="0"/>
              </a:rPr>
              <a:t>Program </a:t>
            </a:r>
            <a:r>
              <a:rPr lang="fr-FR" sz="4800" dirty="0" err="1">
                <a:latin typeface="Century Gothic" pitchFamily="34" charset="0"/>
              </a:rPr>
              <a:t>analysis</a:t>
            </a:r>
            <a:endParaRPr lang="fr-FR" sz="4800" dirty="0"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5801"/>
            <a:ext cx="12192000" cy="5418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2"/>
          <p:cNvSpPr/>
          <p:nvPr userDrawn="1"/>
        </p:nvSpPr>
        <p:spPr>
          <a:xfrm rot="10800000">
            <a:off x="9357672" y="-309548"/>
            <a:ext cx="2834328" cy="849608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41"/>
          <p:cNvSpPr txBox="1"/>
          <p:nvPr userDrawn="1"/>
        </p:nvSpPr>
        <p:spPr>
          <a:xfrm>
            <a:off x="9357672" y="-21584"/>
            <a:ext cx="324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End of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study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Garamond" pitchFamily="18" charset="0"/>
              </a:rPr>
              <a:t>project</a:t>
            </a:r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Garamond" pitchFamily="18" charset="0"/>
              </a:rPr>
              <a:t>2017</a:t>
            </a:r>
          </a:p>
        </p:txBody>
      </p:sp>
      <p:sp>
        <p:nvSpPr>
          <p:cNvPr id="7" name="Oval 13"/>
          <p:cNvSpPr/>
          <p:nvPr userDrawn="1"/>
        </p:nvSpPr>
        <p:spPr>
          <a:xfrm>
            <a:off x="1279753" y="1997583"/>
            <a:ext cx="687832" cy="68783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  <a:endParaRPr lang="en-US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678836" y="3075184"/>
            <a:ext cx="6096000" cy="1285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Control-command system</a:t>
            </a:r>
          </a:p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Languages</a:t>
            </a: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 of programmation</a:t>
            </a:r>
          </a:p>
          <a:p>
            <a:pPr marL="0" marR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kern="1200" dirty="0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Basic </a:t>
            </a:r>
            <a:r>
              <a:rPr lang="fr-FR" sz="2000" kern="1200" dirty="0" err="1">
                <a:solidFill>
                  <a:srgbClr val="C00000"/>
                </a:solidFill>
                <a:latin typeface="Century Gothic" pitchFamily="34" charset="0"/>
                <a:ea typeface="+mn-ea"/>
                <a:cs typeface="+mn-cs"/>
              </a:rPr>
              <a:t>functions</a:t>
            </a:r>
            <a:endParaRPr lang="fr-FR" sz="2000" kern="1200" dirty="0">
              <a:solidFill>
                <a:srgbClr val="C00000"/>
              </a:solidFill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2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4726-45F9-4DAA-B3B1-51B8A2074643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495E-DFA3-4529-9D1A-5D55A57222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7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60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2" r:id="rId18"/>
    <p:sldLayoutId id="2147483683" r:id="rId19"/>
    <p:sldLayoutId id="2147483684" r:id="rId20"/>
    <p:sldLayoutId id="2147483681" r:id="rId21"/>
    <p:sldLayoutId id="2147483685" r:id="rId22"/>
    <p:sldLayoutId id="2147483686" r:id="rId23"/>
    <p:sldLayoutId id="214748368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28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Issues 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76040991"/>
              </p:ext>
            </p:extLst>
          </p:nvPr>
        </p:nvGraphicFramePr>
        <p:xfrm>
          <a:off x="1748430" y="1936150"/>
          <a:ext cx="8695140" cy="415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1610437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6</a:t>
            </a: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94364707"/>
              </p:ext>
            </p:extLst>
          </p:nvPr>
        </p:nvGraphicFramePr>
        <p:xfrm>
          <a:off x="1799771" y="1936150"/>
          <a:ext cx="9602143" cy="416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04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4" grpId="1">
        <p:bldAsOne/>
      </p:bldGraphic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The start</a:t>
            </a:r>
          </a:p>
        </p:txBody>
      </p:sp>
      <p:sp>
        <p:nvSpPr>
          <p:cNvPr id="4" name="Oval 3"/>
          <p:cNvSpPr/>
          <p:nvPr/>
        </p:nvSpPr>
        <p:spPr>
          <a:xfrm>
            <a:off x="1633685" y="5479821"/>
            <a:ext cx="382035" cy="382035"/>
          </a:xfrm>
          <a:prstGeom prst="ellipse">
            <a:avLst/>
          </a:prstGeom>
          <a:solidFill>
            <a:srgbClr val="023759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Roboto Condensed"/>
              </a:rPr>
              <a:t>01</a:t>
            </a:r>
          </a:p>
        </p:txBody>
      </p:sp>
      <p:sp>
        <p:nvSpPr>
          <p:cNvPr id="5" name="Bent Arrow 4"/>
          <p:cNvSpPr/>
          <p:nvPr/>
        </p:nvSpPr>
        <p:spPr>
          <a:xfrm>
            <a:off x="1812589" y="4855720"/>
            <a:ext cx="742950" cy="645689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0237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Roboto Condensed"/>
            </a:endParaRPr>
          </a:p>
        </p:txBody>
      </p:sp>
      <p:sp>
        <p:nvSpPr>
          <p:cNvPr id="7" name="Oval 5"/>
          <p:cNvSpPr/>
          <p:nvPr/>
        </p:nvSpPr>
        <p:spPr>
          <a:xfrm>
            <a:off x="2555539" y="4812073"/>
            <a:ext cx="382035" cy="382035"/>
          </a:xfrm>
          <a:prstGeom prst="ellipse">
            <a:avLst/>
          </a:prstGeom>
          <a:solidFill>
            <a:srgbClr val="0E5A8B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Roboto Condensed"/>
              </a:rPr>
              <a:t>02</a:t>
            </a:r>
          </a:p>
        </p:txBody>
      </p:sp>
      <p:sp>
        <p:nvSpPr>
          <p:cNvPr id="8" name="Bent Arrow 6"/>
          <p:cNvSpPr/>
          <p:nvPr/>
        </p:nvSpPr>
        <p:spPr>
          <a:xfrm>
            <a:off x="2734443" y="4232040"/>
            <a:ext cx="742950" cy="596406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0E5A8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Roboto Condensed"/>
            </a:endParaRPr>
          </a:p>
        </p:txBody>
      </p:sp>
      <p:sp>
        <p:nvSpPr>
          <p:cNvPr id="9" name="Oval 7"/>
          <p:cNvSpPr/>
          <p:nvPr/>
        </p:nvSpPr>
        <p:spPr>
          <a:xfrm>
            <a:off x="3474909" y="4179860"/>
            <a:ext cx="382035" cy="382035"/>
          </a:xfrm>
          <a:prstGeom prst="ellipse">
            <a:avLst/>
          </a:prstGeom>
          <a:solidFill>
            <a:srgbClr val="198C8F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Roboto Condensed"/>
              </a:rPr>
              <a:t>03</a:t>
            </a:r>
          </a:p>
        </p:txBody>
      </p:sp>
      <p:sp>
        <p:nvSpPr>
          <p:cNvPr id="10" name="Bent Arrow 8"/>
          <p:cNvSpPr/>
          <p:nvPr/>
        </p:nvSpPr>
        <p:spPr>
          <a:xfrm>
            <a:off x="3653814" y="3610844"/>
            <a:ext cx="742950" cy="571500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198C8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Roboto Condensed"/>
            </a:endParaRPr>
          </a:p>
        </p:txBody>
      </p:sp>
      <p:sp>
        <p:nvSpPr>
          <p:cNvPr id="11" name="Oval 9"/>
          <p:cNvSpPr/>
          <p:nvPr/>
        </p:nvSpPr>
        <p:spPr>
          <a:xfrm>
            <a:off x="4396764" y="3561149"/>
            <a:ext cx="382035" cy="382035"/>
          </a:xfrm>
          <a:prstGeom prst="ellipse">
            <a:avLst/>
          </a:prstGeom>
          <a:solidFill>
            <a:srgbClr val="8BB10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Roboto Condensed"/>
              </a:rPr>
              <a:t>04</a:t>
            </a:r>
          </a:p>
        </p:txBody>
      </p:sp>
      <p:sp>
        <p:nvSpPr>
          <p:cNvPr id="12" name="Bent Arrow 11"/>
          <p:cNvSpPr/>
          <p:nvPr/>
        </p:nvSpPr>
        <p:spPr>
          <a:xfrm>
            <a:off x="4568214" y="2986542"/>
            <a:ext cx="742950" cy="571500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rgbClr val="8BB10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Roboto Condensed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11164" y="2936846"/>
            <a:ext cx="382035" cy="382035"/>
          </a:xfrm>
          <a:prstGeom prst="ellipse">
            <a:avLst/>
          </a:prstGeom>
          <a:solidFill>
            <a:srgbClr val="63A406"/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Roboto Condensed"/>
              </a:rPr>
              <a:t>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5917" y="5563116"/>
            <a:ext cx="2482297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spcBef>
                <a:spcPct val="20000"/>
              </a:spcBef>
              <a:defRPr/>
            </a:pPr>
            <a:r>
              <a:rPr lang="fr-FR" sz="1600" b="1" dirty="0">
                <a:solidFill>
                  <a:srgbClr val="023759"/>
                </a:solidFill>
                <a:latin typeface="Roboto Condensed"/>
              </a:rPr>
              <a:t>Program </a:t>
            </a:r>
            <a:r>
              <a:rPr lang="fr-FR" sz="1600" b="1" dirty="0" err="1">
                <a:solidFill>
                  <a:srgbClr val="023759"/>
                </a:solidFill>
                <a:latin typeface="Roboto Condensed"/>
              </a:rPr>
              <a:t>Analysis</a:t>
            </a:r>
            <a:endParaRPr lang="fr-FR" sz="1600" b="1" dirty="0">
              <a:solidFill>
                <a:srgbClr val="023759"/>
              </a:solidFill>
              <a:latin typeface="Roboto Condense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5751" y="4888154"/>
            <a:ext cx="339046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spcBef>
                <a:spcPct val="20000"/>
              </a:spcBef>
              <a:defRPr/>
            </a:pPr>
            <a:r>
              <a:rPr lang="fr-FR" sz="1600" b="1" dirty="0" err="1">
                <a:solidFill>
                  <a:srgbClr val="0E5A8B"/>
                </a:solidFill>
                <a:latin typeface="Roboto Condensed"/>
              </a:rPr>
              <a:t>Functional</a:t>
            </a:r>
            <a:r>
              <a:rPr lang="fr-FR" sz="1600" b="1" dirty="0">
                <a:solidFill>
                  <a:srgbClr val="0E5A8B"/>
                </a:solidFill>
                <a:latin typeface="Roboto Condensed"/>
              </a:rPr>
              <a:t> </a:t>
            </a:r>
            <a:r>
              <a:rPr lang="fr-FR" sz="1600" b="1" dirty="0" err="1">
                <a:solidFill>
                  <a:srgbClr val="0E5A8B"/>
                </a:solidFill>
                <a:latin typeface="Roboto Condensed"/>
              </a:rPr>
              <a:t>Analysis</a:t>
            </a:r>
            <a:endParaRPr lang="fr-FR" sz="1600" b="1" dirty="0">
              <a:solidFill>
                <a:srgbClr val="0E5A8B"/>
              </a:solidFill>
              <a:latin typeface="Roboto Condense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6426" y="4257225"/>
            <a:ext cx="361941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spcBef>
                <a:spcPct val="20000"/>
              </a:spcBef>
              <a:defRPr/>
            </a:pPr>
            <a:r>
              <a:rPr lang="fr-FR" sz="1600" b="1" dirty="0">
                <a:solidFill>
                  <a:srgbClr val="198C8F"/>
                </a:solidFill>
                <a:latin typeface="Roboto Condensed"/>
              </a:rPr>
              <a:t>FMEA Method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4317" y="3625862"/>
            <a:ext cx="3648237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783">
              <a:spcBef>
                <a:spcPct val="20000"/>
              </a:spcBef>
              <a:defRPr/>
            </a:pPr>
            <a:r>
              <a:rPr lang="fr-FR" sz="1600" b="1" dirty="0">
                <a:solidFill>
                  <a:srgbClr val="8BB106"/>
                </a:solidFill>
                <a:latin typeface="Roboto Condensed"/>
              </a:rPr>
              <a:t>Solution suggestions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0972" y="2985421"/>
            <a:ext cx="3406676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800">
              <a:spcBef>
                <a:spcPct val="20000"/>
              </a:spcBef>
              <a:defRPr/>
            </a:pPr>
            <a:r>
              <a:rPr lang="fr-FR" sz="1600" b="1" dirty="0" err="1">
                <a:solidFill>
                  <a:srgbClr val="63A406"/>
                </a:solidFill>
                <a:latin typeface="Roboto Condensed"/>
              </a:rPr>
              <a:t>Technical-economic</a:t>
            </a:r>
            <a:r>
              <a:rPr lang="fr-FR" sz="1600" b="1" dirty="0">
                <a:solidFill>
                  <a:srgbClr val="63A406"/>
                </a:solidFill>
                <a:latin typeface="Roboto Condensed"/>
              </a:rPr>
              <a:t> </a:t>
            </a:r>
            <a:r>
              <a:rPr lang="fr-FR" sz="1600" b="1" dirty="0" err="1">
                <a:solidFill>
                  <a:srgbClr val="63A406"/>
                </a:solidFill>
                <a:latin typeface="Roboto Condensed"/>
              </a:rPr>
              <a:t>study</a:t>
            </a:r>
            <a:endParaRPr lang="en-US" sz="1600" b="1" dirty="0">
              <a:solidFill>
                <a:srgbClr val="63A406"/>
              </a:solidFill>
              <a:latin typeface="Roboto Condensed"/>
            </a:endParaRPr>
          </a:p>
        </p:txBody>
      </p:sp>
      <p:sp>
        <p:nvSpPr>
          <p:cNvPr id="23" name="Oval 9"/>
          <p:cNvSpPr/>
          <p:nvPr/>
        </p:nvSpPr>
        <p:spPr>
          <a:xfrm>
            <a:off x="6221636" y="2313904"/>
            <a:ext cx="382035" cy="3820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prstClr val="white"/>
                </a:solidFill>
                <a:latin typeface="Roboto Condensed"/>
              </a:rPr>
              <a:t>06</a:t>
            </a:r>
          </a:p>
        </p:txBody>
      </p:sp>
      <p:sp>
        <p:nvSpPr>
          <p:cNvPr id="26" name="TextBox 16"/>
          <p:cNvSpPr txBox="1"/>
          <p:nvPr/>
        </p:nvSpPr>
        <p:spPr>
          <a:xfrm>
            <a:off x="6679189" y="2378617"/>
            <a:ext cx="437549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685783">
              <a:spcBef>
                <a:spcPct val="20000"/>
              </a:spcBef>
              <a:defRPr/>
            </a:pPr>
            <a:r>
              <a:rPr lang="fr-FR" sz="1600" b="1" dirty="0">
                <a:solidFill>
                  <a:srgbClr val="548235"/>
                </a:solidFill>
                <a:latin typeface="Roboto Condensed"/>
              </a:rPr>
              <a:t>Perspectives</a:t>
            </a:r>
          </a:p>
        </p:txBody>
      </p:sp>
      <p:sp>
        <p:nvSpPr>
          <p:cNvPr id="29" name="Bent Arrow 11"/>
          <p:cNvSpPr/>
          <p:nvPr/>
        </p:nvSpPr>
        <p:spPr>
          <a:xfrm>
            <a:off x="5479477" y="2374542"/>
            <a:ext cx="742950" cy="571500"/>
          </a:xfrm>
          <a:prstGeom prst="bentArrow">
            <a:avLst>
              <a:gd name="adj1" fmla="val 4131"/>
              <a:gd name="adj2" fmla="val 25000"/>
              <a:gd name="adj3" fmla="val 0"/>
              <a:gd name="adj4" fmla="val 43750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black"/>
              </a:solidFill>
              <a:latin typeface="Roboto Condense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52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3" grpId="0" animBg="1"/>
      <p:bldP spid="26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Siemens 6ES7216-2AD00-0XB0 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09" y="1738176"/>
            <a:ext cx="6531429" cy="36739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0571" y="3113475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Simatic</a:t>
            </a:r>
            <a:r>
              <a:rPr lang="fr-FR" dirty="0"/>
              <a:t> S7-200 range.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Small memory.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It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out of stock.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75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PLC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49" y="1738176"/>
            <a:ext cx="7432504" cy="41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31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Woodward 505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10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012553" y="1368844"/>
            <a:ext cx="312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Bently</a:t>
            </a:r>
            <a:r>
              <a:rPr lang="fr-FR" b="1" u="sng" dirty="0">
                <a:latin typeface="Century Gothic" panose="020B0502020202020204" pitchFamily="34" charset="0"/>
              </a:rPr>
              <a:t> Nevada 3300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55" y="2032000"/>
            <a:ext cx="5133448" cy="3200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5" y="2032000"/>
            <a:ext cx="51844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Programming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with</a:t>
            </a:r>
            <a:r>
              <a:rPr lang="fr-FR" b="1" u="sng" dirty="0">
                <a:latin typeface="Century Gothic" panose="020B0502020202020204" pitchFamily="34" charset="0"/>
              </a:rPr>
              <a:t> STEP 7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9343" y="1866722"/>
            <a:ext cx="4330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It defines two graphical and two textual programming language standards: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5" y="2157461"/>
            <a:ext cx="2733675" cy="3276600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8466067"/>
              </p:ext>
            </p:extLst>
          </p:nvPr>
        </p:nvGraphicFramePr>
        <p:xfrm>
          <a:off x="1279302" y="1738176"/>
          <a:ext cx="10012812" cy="457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578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Graphic spid="1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Introduction To SFC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229" y="2598057"/>
            <a:ext cx="4325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 </a:t>
            </a:r>
            <a:r>
              <a:rPr lang="en-US" dirty="0" err="1">
                <a:latin typeface="Century Gothic" panose="020B0502020202020204" pitchFamily="34" charset="0"/>
              </a:rPr>
              <a:t>Grafcet</a:t>
            </a:r>
            <a:r>
              <a:rPr lang="en-US" dirty="0">
                <a:latin typeface="Century Gothic" panose="020B0502020202020204" pitchFamily="34" charset="0"/>
              </a:rPr>
              <a:t> is graph which is composed of steps and transitions, connected between them by connections or directed arcs.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51" y="1738176"/>
            <a:ext cx="3667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82" y="1476662"/>
            <a:ext cx="4715533" cy="4391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56" y="1186765"/>
            <a:ext cx="8383993" cy="4616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85" y="1096380"/>
            <a:ext cx="9383237" cy="48519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75" y="1096380"/>
            <a:ext cx="9173658" cy="51522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2171" y="1251715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Activation of one of the </a:t>
            </a:r>
            <a:r>
              <a:rPr lang="fr-FR" dirty="0" err="1"/>
              <a:t>heaters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027" y="1947375"/>
            <a:ext cx="317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Deactivation</a:t>
            </a:r>
            <a:r>
              <a:rPr lang="fr-FR" dirty="0"/>
              <a:t> of one of the </a:t>
            </a:r>
            <a:r>
              <a:rPr lang="fr-FR" dirty="0" err="1"/>
              <a:t>heaters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027" y="2919832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Activation of </a:t>
            </a:r>
            <a:r>
              <a:rPr lang="fr-FR" dirty="0" err="1"/>
              <a:t>pumps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027" y="3615290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Deactivation</a:t>
            </a:r>
            <a:r>
              <a:rPr lang="fr-FR" dirty="0"/>
              <a:t> of </a:t>
            </a:r>
            <a:r>
              <a:rPr lang="fr-FR" dirty="0" err="1"/>
              <a:t>Pumps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3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3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14</a:t>
            </a:r>
          </a:p>
        </p:txBody>
      </p:sp>
      <p:sp>
        <p:nvSpPr>
          <p:cNvPr id="18" name="Rounded Rectangle 41"/>
          <p:cNvSpPr/>
          <p:nvPr/>
        </p:nvSpPr>
        <p:spPr>
          <a:xfrm>
            <a:off x="5008813" y="2726772"/>
            <a:ext cx="5513609" cy="52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 </a:t>
            </a:r>
            <a:r>
              <a:rPr lang="en-US" sz="2800" dirty="0"/>
              <a:t>Identify the functions of your scope</a:t>
            </a:r>
            <a:endParaRPr lang="fr-FR" sz="2800" dirty="0"/>
          </a:p>
        </p:txBody>
      </p:sp>
      <p:sp>
        <p:nvSpPr>
          <p:cNvPr id="19" name="Rounded Rectangle 41"/>
          <p:cNvSpPr/>
          <p:nvPr/>
        </p:nvSpPr>
        <p:spPr>
          <a:xfrm>
            <a:off x="914526" y="4474555"/>
            <a:ext cx="6737950" cy="52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Identifying</a:t>
            </a:r>
            <a:r>
              <a:rPr lang="fr-FR" sz="2800" dirty="0"/>
              <a:t> all possible </a:t>
            </a:r>
            <a:r>
              <a:rPr lang="fr-FR" sz="2800" dirty="0" err="1"/>
              <a:t>failures</a:t>
            </a:r>
            <a:r>
              <a:rPr lang="fr-FR" sz="2800" dirty="0"/>
              <a:t> and </a:t>
            </a:r>
            <a:r>
              <a:rPr lang="fr-FR" sz="2800" dirty="0" err="1"/>
              <a:t>its</a:t>
            </a:r>
            <a:r>
              <a:rPr lang="fr-FR" sz="2800" dirty="0"/>
              <a:t> causes  </a:t>
            </a:r>
          </a:p>
        </p:txBody>
      </p:sp>
      <p:sp>
        <p:nvSpPr>
          <p:cNvPr id="20" name="Ellipse 4"/>
          <p:cNvSpPr/>
          <p:nvPr/>
        </p:nvSpPr>
        <p:spPr>
          <a:xfrm>
            <a:off x="914525" y="2470156"/>
            <a:ext cx="2401965" cy="1037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F</a:t>
            </a:r>
            <a:r>
              <a:rPr lang="en-US" sz="2800" dirty="0" err="1"/>
              <a:t>unctional</a:t>
            </a:r>
            <a:r>
              <a:rPr lang="en-US" sz="2800" dirty="0"/>
              <a:t> Analysis</a:t>
            </a:r>
            <a:endParaRPr lang="fr-FR" sz="2800" dirty="0"/>
          </a:p>
        </p:txBody>
      </p:sp>
      <p:sp>
        <p:nvSpPr>
          <p:cNvPr id="21" name="Ellipse 5"/>
          <p:cNvSpPr/>
          <p:nvPr/>
        </p:nvSpPr>
        <p:spPr>
          <a:xfrm>
            <a:off x="9257220" y="4217939"/>
            <a:ext cx="2306472" cy="1037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F</a:t>
            </a:r>
            <a:r>
              <a:rPr lang="en-US" sz="2800" dirty="0"/>
              <a:t>MEA</a:t>
            </a:r>
            <a:endParaRPr lang="fr-FR" sz="2800" dirty="0"/>
          </a:p>
        </p:txBody>
      </p:sp>
      <p:sp>
        <p:nvSpPr>
          <p:cNvPr id="22" name="Striped Right Arrow 8"/>
          <p:cNvSpPr/>
          <p:nvPr/>
        </p:nvSpPr>
        <p:spPr>
          <a:xfrm>
            <a:off x="3864713" y="2711074"/>
            <a:ext cx="595878" cy="5553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Striped Right Arrow 8"/>
          <p:cNvSpPr/>
          <p:nvPr/>
        </p:nvSpPr>
        <p:spPr>
          <a:xfrm flipH="1">
            <a:off x="8113120" y="4458857"/>
            <a:ext cx="595878" cy="5553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914525" y="3441065"/>
            <a:ext cx="10014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Determination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of all </a:t>
            </a: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functions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and </a:t>
            </a: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factors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that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are </a:t>
            </a: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related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to the system</a:t>
            </a:r>
            <a:endParaRPr lang="en-US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76495" y="3468961"/>
            <a:ext cx="10014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A step-by-step approach for spotting all possible failures in a design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or a </a:t>
            </a: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product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1873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0286 -0.075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377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44297 -0.330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8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7357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7357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Environment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Diagram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85" y="1460431"/>
            <a:ext cx="5985315" cy="43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Functional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decomposition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diagram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16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0232341"/>
              </p:ext>
            </p:extLst>
          </p:nvPr>
        </p:nvGraphicFramePr>
        <p:xfrm>
          <a:off x="2031999" y="1857829"/>
          <a:ext cx="9013371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7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FMEA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24731"/>
              </p:ext>
            </p:extLst>
          </p:nvPr>
        </p:nvGraphicFramePr>
        <p:xfrm>
          <a:off x="918417" y="1601622"/>
          <a:ext cx="1024653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3276084967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493035300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1961558265"/>
                    </a:ext>
                  </a:extLst>
                </a:gridCol>
                <a:gridCol w="1102810">
                  <a:extLst>
                    <a:ext uri="{9D8B030D-6E8A-4147-A177-3AD203B41FA5}">
                      <a16:colId xmlns:a16="http://schemas.microsoft.com/office/drawing/2014/main" val="2847321680"/>
                    </a:ext>
                  </a:extLst>
                </a:gridCol>
                <a:gridCol w="1591872">
                  <a:extLst>
                    <a:ext uri="{9D8B030D-6E8A-4147-A177-3AD203B41FA5}">
                      <a16:colId xmlns:a16="http://schemas.microsoft.com/office/drawing/2014/main" val="940158765"/>
                    </a:ext>
                  </a:extLst>
                </a:gridCol>
                <a:gridCol w="1310477">
                  <a:extLst>
                    <a:ext uri="{9D8B030D-6E8A-4147-A177-3AD203B41FA5}">
                      <a16:colId xmlns:a16="http://schemas.microsoft.com/office/drawing/2014/main" val="3951641364"/>
                    </a:ext>
                  </a:extLst>
                </a:gridCol>
                <a:gridCol w="1126401">
                  <a:extLst>
                    <a:ext uri="{9D8B030D-6E8A-4147-A177-3AD203B41FA5}">
                      <a16:colId xmlns:a16="http://schemas.microsoft.com/office/drawing/2014/main" val="4055711956"/>
                    </a:ext>
                  </a:extLst>
                </a:gridCol>
                <a:gridCol w="1094516">
                  <a:extLst>
                    <a:ext uri="{9D8B030D-6E8A-4147-A177-3AD203B41FA5}">
                      <a16:colId xmlns:a16="http://schemas.microsoft.com/office/drawing/2014/main" val="3528020245"/>
                    </a:ext>
                  </a:extLst>
                </a:gridCol>
              </a:tblGrid>
              <a:tr h="333441">
                <a:tc>
                  <a:txBody>
                    <a:bodyPr/>
                    <a:lstStyle/>
                    <a:p>
                      <a:r>
                        <a:rPr lang="fr-FR" dirty="0" err="1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Occurance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Criticity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Visibility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34813"/>
                  </a:ext>
                </a:extLst>
              </a:tr>
              <a:tr h="965751">
                <a:tc>
                  <a:txBody>
                    <a:bodyPr/>
                    <a:lstStyle/>
                    <a:p>
                      <a:r>
                        <a:rPr lang="fr-FR" dirty="0" err="1"/>
                        <a:t>Heating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problem</a:t>
                      </a:r>
                      <a:r>
                        <a:rPr lang="fr-FR" dirty="0"/>
                        <a:t> in 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Full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Lag</a:t>
                      </a:r>
                      <a:r>
                        <a:rPr lang="fr-FR" dirty="0"/>
                        <a:t> of PLC.</a:t>
                      </a:r>
                    </a:p>
                    <a:p>
                      <a:r>
                        <a:rPr lang="fr-FR" dirty="0" err="1"/>
                        <a:t>Shut</a:t>
                      </a:r>
                      <a:r>
                        <a:rPr lang="fr-FR" dirty="0"/>
                        <a:t> down of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04224"/>
                  </a:ext>
                </a:extLst>
              </a:tr>
              <a:tr h="1411483">
                <a:tc>
                  <a:txBody>
                    <a:bodyPr/>
                    <a:lstStyle/>
                    <a:p>
                      <a:r>
                        <a:rPr lang="fr-FR" dirty="0" err="1"/>
                        <a:t>Shut</a:t>
                      </a:r>
                      <a:r>
                        <a:rPr lang="fr-FR" dirty="0"/>
                        <a:t> down of 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Shut</a:t>
                      </a:r>
                      <a:r>
                        <a:rPr lang="fr-FR" dirty="0"/>
                        <a:t> down of the </a:t>
                      </a:r>
                      <a:r>
                        <a:rPr lang="fr-FR" dirty="0" err="1"/>
                        <a:t>Microprocessor</a:t>
                      </a:r>
                      <a:r>
                        <a:rPr lang="fr-FR" dirty="0"/>
                        <a:t>.</a:t>
                      </a:r>
                    </a:p>
                    <a:p>
                      <a:r>
                        <a:rPr lang="fr-FR" dirty="0" err="1"/>
                        <a:t>Shut</a:t>
                      </a:r>
                      <a:r>
                        <a:rPr lang="fr-FR" dirty="0"/>
                        <a:t> down of the Power </a:t>
                      </a:r>
                      <a:r>
                        <a:rPr lang="fr-FR" dirty="0" err="1"/>
                        <a:t>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Shut</a:t>
                      </a:r>
                      <a:r>
                        <a:rPr lang="fr-FR" dirty="0"/>
                        <a:t> down of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39473"/>
                  </a:ext>
                </a:extLst>
              </a:tr>
              <a:tr h="1188617">
                <a:tc>
                  <a:txBody>
                    <a:bodyPr/>
                    <a:lstStyle/>
                    <a:p>
                      <a:r>
                        <a:rPr lang="fr-FR" dirty="0" err="1"/>
                        <a:t>Lag</a:t>
                      </a:r>
                      <a:r>
                        <a:rPr lang="fr-FR" dirty="0"/>
                        <a:t> of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Errors</a:t>
                      </a:r>
                      <a:r>
                        <a:rPr lang="fr-FR" dirty="0"/>
                        <a:t> in the program.</a:t>
                      </a:r>
                    </a:p>
                    <a:p>
                      <a:r>
                        <a:rPr lang="fr-FR" dirty="0"/>
                        <a:t>Bad </a:t>
                      </a:r>
                      <a:r>
                        <a:rPr lang="fr-FR" dirty="0" err="1"/>
                        <a:t>upload</a:t>
                      </a:r>
                      <a:r>
                        <a:rPr lang="fr-FR" dirty="0"/>
                        <a:t> of the program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Bad </a:t>
                      </a:r>
                      <a:r>
                        <a:rPr lang="fr-FR" dirty="0" err="1"/>
                        <a:t>functionning</a:t>
                      </a:r>
                      <a:r>
                        <a:rPr lang="fr-FR" dirty="0"/>
                        <a:t> of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63874"/>
                  </a:ext>
                </a:extLst>
              </a:tr>
            </a:tbl>
          </a:graphicData>
        </a:graphic>
      </p:graphicFrame>
      <p:sp>
        <p:nvSpPr>
          <p:cNvPr id="6" name="Rounded Rectangle 1"/>
          <p:cNvSpPr/>
          <p:nvPr/>
        </p:nvSpPr>
        <p:spPr>
          <a:xfrm>
            <a:off x="8929388" y="1975610"/>
            <a:ext cx="1129011" cy="7065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1"/>
          <p:cNvSpPr/>
          <p:nvPr/>
        </p:nvSpPr>
        <p:spPr>
          <a:xfrm>
            <a:off x="918416" y="1956779"/>
            <a:ext cx="1034318" cy="1240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1"/>
          <p:cNvSpPr/>
          <p:nvPr/>
        </p:nvSpPr>
        <p:spPr>
          <a:xfrm>
            <a:off x="8929389" y="3166463"/>
            <a:ext cx="1129010" cy="768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le 1"/>
          <p:cNvSpPr/>
          <p:nvPr/>
        </p:nvSpPr>
        <p:spPr>
          <a:xfrm>
            <a:off x="1952734" y="1975610"/>
            <a:ext cx="1748408" cy="569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"/>
          <p:cNvSpPr/>
          <p:nvPr/>
        </p:nvSpPr>
        <p:spPr>
          <a:xfrm>
            <a:off x="1952734" y="3173799"/>
            <a:ext cx="1748409" cy="17055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1"/>
          <p:cNvSpPr/>
          <p:nvPr/>
        </p:nvSpPr>
        <p:spPr>
          <a:xfrm>
            <a:off x="918417" y="3216161"/>
            <a:ext cx="1034317" cy="1063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1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8" grpId="0" animBg="1"/>
      <p:bldP spid="8" grpId="1" animBg="1"/>
      <p:bldP spid="7" grpId="0" animBg="1"/>
      <p:bldP spid="7" grpId="1" animBg="1"/>
      <p:bldP spid="10" grpId="0" animBg="1"/>
      <p:bldP spid="11" grpId="0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The state of </a:t>
            </a:r>
            <a:r>
              <a:rPr lang="fr-FR" b="1" u="sng" dirty="0" err="1">
                <a:latin typeface="Century Gothic" panose="020B0502020202020204" pitchFamily="34" charset="0"/>
              </a:rPr>
              <a:t>our</a:t>
            </a:r>
            <a:r>
              <a:rPr lang="fr-FR" b="1" u="sng" dirty="0">
                <a:latin typeface="Century Gothic" panose="020B0502020202020204" pitchFamily="34" charset="0"/>
              </a:rPr>
              <a:t>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18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1932076"/>
              </p:ext>
            </p:extLst>
          </p:nvPr>
        </p:nvGraphicFramePr>
        <p:xfrm>
          <a:off x="2032000" y="1872343"/>
          <a:ext cx="812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78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Some</a:t>
            </a:r>
            <a:r>
              <a:rPr lang="fr-FR" b="1" u="sng" dirty="0">
                <a:latin typeface="Century Gothic" panose="020B0502020202020204" pitchFamily="34" charset="0"/>
              </a:rPr>
              <a:t> moves to </a:t>
            </a:r>
            <a:r>
              <a:rPr lang="fr-FR" b="1" u="sng" dirty="0" err="1">
                <a:latin typeface="Century Gothic" panose="020B0502020202020204" pitchFamily="34" charset="0"/>
              </a:rPr>
              <a:t>take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18" name="Flèche droite 17"/>
          <p:cNvSpPr/>
          <p:nvPr/>
        </p:nvSpPr>
        <p:spPr bwMode="auto">
          <a:xfrm>
            <a:off x="5891054" y="3475085"/>
            <a:ext cx="2448272" cy="520075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25200" rIns="18000" bIns="252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8489934" y="2526138"/>
            <a:ext cx="2526927" cy="668432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25200" rIns="18000" bIns="252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possibility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noise pickup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b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1355663" y="2402482"/>
            <a:ext cx="4384783" cy="2664296"/>
            <a:chOff x="1259631" y="1772816"/>
            <a:chExt cx="4384783" cy="2664296"/>
          </a:xfrm>
        </p:grpSpPr>
        <p:sp>
          <p:nvSpPr>
            <p:cNvPr id="27" name="Rectangle à coins arrondis 26"/>
            <p:cNvSpPr/>
            <p:nvPr/>
          </p:nvSpPr>
          <p:spPr bwMode="auto">
            <a:xfrm>
              <a:off x="1259631" y="1772816"/>
              <a:ext cx="4384783" cy="792088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25200" rIns="18000" bIns="2520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Keep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AC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signals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separtated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from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DC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Signals</a:t>
              </a:r>
              <a:endParaRPr lang="fr-F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 bwMode="auto">
            <a:xfrm>
              <a:off x="1259632" y="2714050"/>
              <a:ext cx="4384782" cy="792088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25200" rIns="18000" bIns="2520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All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controller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components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should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be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mounted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 a vertical position</a:t>
              </a:r>
            </a:p>
          </p:txBody>
        </p:sp>
        <p:sp>
          <p:nvSpPr>
            <p:cNvPr id="29" name="Rectangle à coins arrondis 28"/>
            <p:cNvSpPr/>
            <p:nvPr/>
          </p:nvSpPr>
          <p:spPr bwMode="auto">
            <a:xfrm>
              <a:off x="1272434" y="3645024"/>
              <a:ext cx="4371980" cy="792088"/>
            </a:xfrm>
            <a:prstGeom prst="round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25200" rIns="18000" bIns="2520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Enclosures and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Shielded</a:t>
              </a:r>
              <a:r>
                <a:rPr lang="fr-FR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cables</a:t>
              </a:r>
              <a:endParaRPr lang="fr-F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" name="Rectangle à coins arrondis 33"/>
          <p:cNvSpPr/>
          <p:nvPr/>
        </p:nvSpPr>
        <p:spPr bwMode="auto">
          <a:xfrm>
            <a:off x="8489934" y="3533460"/>
            <a:ext cx="2526928" cy="403324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25200" rIns="18000" bIns="252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maximum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coding</a:t>
            </a:r>
            <a:endParaRPr lang="fr-F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19</a:t>
            </a:r>
          </a:p>
        </p:txBody>
      </p:sp>
      <p:sp>
        <p:nvSpPr>
          <p:cNvPr id="14" name="Rectangle à coins arrondis 33"/>
          <p:cNvSpPr/>
          <p:nvPr/>
        </p:nvSpPr>
        <p:spPr bwMode="auto">
          <a:xfrm>
            <a:off x="8489933" y="4540781"/>
            <a:ext cx="2526929" cy="669847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25200" rIns="18000" bIns="252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Prevent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Dust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– Water – </a:t>
            </a: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Oil</a:t>
            </a:r>
            <a:endParaRPr lang="fr-F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fr-F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35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20" grpId="0" animBg="1"/>
      <p:bldP spid="34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Main Check List</a:t>
            </a:r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178152" y="2698524"/>
            <a:ext cx="4176464" cy="1728192"/>
          </a:xfrm>
          <a:prstGeom prst="round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25200" rIns="18000" bIns="252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200">
              <a:solidFill>
                <a:srgbClr val="00000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2153816" y="3130572"/>
            <a:ext cx="3302429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lèche vers le bas 14"/>
          <p:cNvSpPr/>
          <p:nvPr/>
        </p:nvSpPr>
        <p:spPr bwMode="auto">
          <a:xfrm>
            <a:off x="8562528" y="4169194"/>
            <a:ext cx="504056" cy="1121618"/>
          </a:xfrm>
          <a:prstGeom prst="downArrow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25200" rIns="18000" bIns="252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20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38862909"/>
              </p:ext>
            </p:extLst>
          </p:nvPr>
        </p:nvGraphicFramePr>
        <p:xfrm>
          <a:off x="2583541" y="1368844"/>
          <a:ext cx="8679543" cy="469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1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7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The </a:t>
            </a:r>
            <a:r>
              <a:rPr lang="fr-FR" b="1" u="sng" dirty="0" err="1">
                <a:latin typeface="Century Gothic" panose="020B0502020202020204" pitchFamily="34" charset="0"/>
              </a:rPr>
              <a:t>suggested</a:t>
            </a:r>
            <a:r>
              <a:rPr lang="fr-FR" b="1" u="sng" dirty="0">
                <a:latin typeface="Century Gothic" panose="020B0502020202020204" pitchFamily="34" charset="0"/>
              </a:rPr>
              <a:t>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" y="1930401"/>
            <a:ext cx="5023914" cy="3236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0800" y="5359311"/>
            <a:ext cx="44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Change the CPU 216</a:t>
            </a:r>
            <a:endParaRPr lang="en-US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89" y="1930400"/>
            <a:ext cx="5023914" cy="32366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98403" y="5392461"/>
            <a:ext cx="445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Change the </a:t>
            </a:r>
            <a:r>
              <a:rPr lang="fr-FR" b="1" i="1" dirty="0" err="1"/>
              <a:t>whole</a:t>
            </a:r>
            <a:r>
              <a:rPr lang="fr-FR" b="1" i="1" dirty="0"/>
              <a:t> PLC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7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22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63552505"/>
              </p:ext>
            </p:extLst>
          </p:nvPr>
        </p:nvGraphicFramePr>
        <p:xfrm>
          <a:off x="2075543" y="1792695"/>
          <a:ext cx="8128000" cy="33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4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042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What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will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be</a:t>
            </a:r>
            <a:r>
              <a:rPr lang="fr-FR" b="1" u="sng" dirty="0">
                <a:latin typeface="Century Gothic" panose="020B0502020202020204" pitchFamily="34" charset="0"/>
              </a:rPr>
              <a:t> the best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81959"/>
              </p:ext>
            </p:extLst>
          </p:nvPr>
        </p:nvGraphicFramePr>
        <p:xfrm>
          <a:off x="1886857" y="2032000"/>
          <a:ext cx="8127999" cy="2612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9618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4586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5074350"/>
                    </a:ext>
                  </a:extLst>
                </a:gridCol>
              </a:tblGrid>
              <a:tr h="501889">
                <a:tc>
                  <a:txBody>
                    <a:bodyPr/>
                    <a:lstStyle/>
                    <a:p>
                      <a:r>
                        <a:rPr lang="fr-FR" dirty="0"/>
                        <a:t>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ADVENTAGES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DESADVANTAGES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43096"/>
                  </a:ext>
                </a:extLst>
              </a:tr>
              <a:tr h="501889">
                <a:tc>
                  <a:txBody>
                    <a:bodyPr/>
                    <a:lstStyle/>
                    <a:p>
                      <a:r>
                        <a:rPr lang="fr-FR" dirty="0"/>
                        <a:t>Solution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Small </a:t>
                      </a:r>
                      <a:r>
                        <a:rPr lang="fr-FR" dirty="0" err="1"/>
                        <a:t>cost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Old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87986"/>
                  </a:ext>
                </a:extLst>
              </a:tr>
              <a:tr h="1608793">
                <a:tc>
                  <a:txBody>
                    <a:bodyPr/>
                    <a:lstStyle/>
                    <a:p>
                      <a:r>
                        <a:rPr lang="fr-FR" dirty="0"/>
                        <a:t>Solution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rid</a:t>
                      </a:r>
                      <a:r>
                        <a:rPr lang="fr-FR" dirty="0"/>
                        <a:t> of the </a:t>
                      </a:r>
                      <a:r>
                        <a:rPr lang="fr-FR" dirty="0" err="1"/>
                        <a:t>failures</a:t>
                      </a:r>
                      <a:endParaRPr lang="fr-FR" dirty="0"/>
                    </a:p>
                    <a:p>
                      <a:r>
                        <a:rPr lang="fr-FR" dirty="0" err="1"/>
                        <a:t>Make</a:t>
                      </a:r>
                      <a:r>
                        <a:rPr lang="fr-FR" dirty="0"/>
                        <a:t> the system 100% 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 and in good conditions and </a:t>
                      </a:r>
                      <a:r>
                        <a:rPr lang="fr-FR" dirty="0" err="1"/>
                        <a:t>functioning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 </a:t>
                      </a:r>
                      <a:r>
                        <a:rPr lang="fr-FR" dirty="0" err="1"/>
                        <a:t>cost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94768"/>
                  </a:ext>
                </a:extLst>
              </a:tr>
            </a:tbl>
          </a:graphicData>
        </a:graphic>
      </p:graphicFrame>
      <p:sp>
        <p:nvSpPr>
          <p:cNvPr id="8" name="Rectangle: Rounded Corners 7"/>
          <p:cNvSpPr/>
          <p:nvPr/>
        </p:nvSpPr>
        <p:spPr>
          <a:xfrm>
            <a:off x="4630058" y="2525487"/>
            <a:ext cx="2641598" cy="4354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4630057" y="3091545"/>
            <a:ext cx="2641599" cy="1204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Which</a:t>
            </a:r>
            <a:r>
              <a:rPr lang="fr-FR" b="1" u="sng" dirty="0">
                <a:latin typeface="Century Gothic" panose="020B0502020202020204" pitchFamily="34" charset="0"/>
              </a:rPr>
              <a:t> brand </a:t>
            </a:r>
            <a:r>
              <a:rPr lang="fr-FR" b="1" u="sng" dirty="0" err="1">
                <a:latin typeface="Century Gothic" panose="020B0502020202020204" pitchFamily="34" charset="0"/>
              </a:rPr>
              <a:t>should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we</a:t>
            </a:r>
            <a:r>
              <a:rPr lang="fr-FR" b="1" u="sng" dirty="0">
                <a:latin typeface="Century Gothic" panose="020B0502020202020204" pitchFamily="34" charset="0"/>
              </a:rPr>
              <a:t> </a:t>
            </a:r>
            <a:r>
              <a:rPr lang="fr-FR" b="1" u="sng" dirty="0" err="1">
                <a:latin typeface="Century Gothic" panose="020B0502020202020204" pitchFamily="34" charset="0"/>
              </a:rPr>
              <a:t>get</a:t>
            </a:r>
            <a:r>
              <a:rPr lang="fr-FR" b="1" u="sng" dirty="0">
                <a:latin typeface="Century Gothic" panose="020B0502020202020204" pitchFamily="34" charset="0"/>
              </a:rPr>
              <a:t> 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6" y="2540000"/>
            <a:ext cx="4614423" cy="226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" y="2134834"/>
            <a:ext cx="4141217" cy="29016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5143" y="2873829"/>
            <a:ext cx="1434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i="1" dirty="0">
                <a:solidFill>
                  <a:srgbClr val="FF0000"/>
                </a:solidFill>
              </a:rPr>
              <a:t>OR</a:t>
            </a:r>
            <a:endParaRPr lang="en-US" sz="8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The PLC </a:t>
            </a:r>
            <a:r>
              <a:rPr lang="fr-FR" b="1" u="sng" dirty="0" err="1">
                <a:latin typeface="Century Gothic" panose="020B0502020202020204" pitchFamily="34" charset="0"/>
              </a:rPr>
              <a:t>chosen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29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11" y="2043022"/>
            <a:ext cx="5441950" cy="3207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371" y="2989943"/>
            <a:ext cx="397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Module </a:t>
            </a:r>
            <a:r>
              <a:rPr lang="fr-FR" dirty="0" err="1">
                <a:latin typeface="Century Gothic" panose="020B0502020202020204" pitchFamily="34" charset="0"/>
              </a:rPr>
              <a:t>from</a:t>
            </a:r>
            <a:r>
              <a:rPr lang="fr-FR" dirty="0">
                <a:latin typeface="Century Gothic" panose="020B0502020202020204" pitchFamily="34" charset="0"/>
              </a:rPr>
              <a:t> the </a:t>
            </a:r>
            <a:r>
              <a:rPr lang="fr-FR" dirty="0" err="1">
                <a:latin typeface="Century Gothic" panose="020B0502020202020204" pitchFamily="34" charset="0"/>
              </a:rPr>
              <a:t>Simatic</a:t>
            </a:r>
            <a:r>
              <a:rPr lang="fr-FR" dirty="0">
                <a:latin typeface="Century Gothic" panose="020B0502020202020204" pitchFamily="34" charset="0"/>
              </a:rPr>
              <a:t> range S7 400</a:t>
            </a:r>
          </a:p>
          <a:p>
            <a:r>
              <a:rPr lang="fr-FR" dirty="0">
                <a:latin typeface="Century Gothic" panose="020B0502020202020204" pitchFamily="34" charset="0"/>
              </a:rPr>
              <a:t>Reference : CPU 417-4 (6ES7417-4XT05-0AB0)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9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Cost</a:t>
            </a:r>
            <a:r>
              <a:rPr lang="fr-FR" b="1" u="sng" dirty="0">
                <a:latin typeface="Century Gothic" panose="020B0502020202020204" pitchFamily="34" charset="0"/>
              </a:rPr>
              <a:t> and </a:t>
            </a:r>
            <a:r>
              <a:rPr lang="fr-FR" b="1" u="sng" dirty="0" err="1">
                <a:latin typeface="Century Gothic" panose="020B0502020202020204" pitchFamily="34" charset="0"/>
              </a:rPr>
              <a:t>efficiency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5257" y="2496458"/>
            <a:ext cx="293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The </a:t>
            </a:r>
            <a:r>
              <a:rPr lang="fr-FR" dirty="0" err="1">
                <a:latin typeface="Century Gothic" panose="020B0502020202020204" pitchFamily="34" charset="0"/>
              </a:rPr>
              <a:t>cost</a:t>
            </a:r>
            <a:r>
              <a:rPr lang="fr-FR" dirty="0">
                <a:latin typeface="Century Gothic" panose="020B0502020202020204" pitchFamily="34" charset="0"/>
              </a:rPr>
              <a:t> of the CPU </a:t>
            </a:r>
            <a:r>
              <a:rPr lang="fr-FR" dirty="0" err="1">
                <a:latin typeface="Century Gothic" panose="020B0502020202020204" pitchFamily="34" charset="0"/>
              </a:rPr>
              <a:t>chosen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is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150 916.08 MAD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800" y="2496458"/>
            <a:ext cx="293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The budget </a:t>
            </a:r>
            <a:r>
              <a:rPr lang="fr-FR" dirty="0" err="1">
                <a:latin typeface="Century Gothic" panose="020B0502020202020204" pitchFamily="34" charset="0"/>
              </a:rPr>
              <a:t>offered</a:t>
            </a:r>
            <a:r>
              <a:rPr lang="fr-FR" dirty="0">
                <a:latin typeface="Century Gothic" panose="020B0502020202020204" pitchFamily="34" charset="0"/>
              </a:rPr>
              <a:t> By the </a:t>
            </a:r>
            <a:r>
              <a:rPr lang="fr-FR" dirty="0" err="1">
                <a:latin typeface="Century Gothic" panose="020B0502020202020204" pitchFamily="34" charset="0"/>
              </a:rPr>
              <a:t>company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</a:rPr>
              <a:t>is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</a:p>
          <a:p>
            <a:r>
              <a:rPr lang="fr-FR" dirty="0">
                <a:latin typeface="Century Gothic" panose="020B0502020202020204" pitchFamily="34" charset="0"/>
              </a:rPr>
              <a:t>200 000.00 MAD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514" y="3904343"/>
            <a:ext cx="431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49083,92 MAD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4984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Profit </a:t>
            </a:r>
            <a:r>
              <a:rPr lang="fr-FR" b="1" u="sng" dirty="0" err="1">
                <a:latin typeface="Century Gothic" panose="020B0502020202020204" pitchFamily="34" charset="0"/>
              </a:rPr>
              <a:t>Loss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6044"/>
              </p:ext>
            </p:extLst>
          </p:nvPr>
        </p:nvGraphicFramePr>
        <p:xfrm>
          <a:off x="1959429" y="17381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37686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485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Product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Production </a:t>
                      </a:r>
                      <a:r>
                        <a:rPr lang="fr-FR" dirty="0" err="1"/>
                        <a:t>during</a:t>
                      </a:r>
                      <a:r>
                        <a:rPr lang="fr-FR" dirty="0"/>
                        <a:t> ONE 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6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Sulfuric</a:t>
                      </a:r>
                      <a:r>
                        <a:rPr lang="fr-FR" dirty="0"/>
                        <a:t> 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3800 tons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4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Phosphoric</a:t>
                      </a:r>
                      <a:r>
                        <a:rPr lang="fr-FR" dirty="0"/>
                        <a:t> Acid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 tons P2O5/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Energy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 MW /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16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1029" y="3701143"/>
            <a:ext cx="802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ever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shutdown</a:t>
            </a:r>
            <a:r>
              <a:rPr lang="fr-FR" dirty="0"/>
              <a:t> for 8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of the CPU </a:t>
            </a:r>
            <a:r>
              <a:rPr lang="fr-FR" dirty="0" err="1"/>
              <a:t>defected</a:t>
            </a:r>
            <a:r>
              <a:rPr lang="fr-FR" dirty="0"/>
              <a:t> , The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loss</a:t>
            </a:r>
            <a:r>
              <a:rPr lang="fr-FR" dirty="0"/>
              <a:t> of: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7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Profit </a:t>
            </a:r>
            <a:r>
              <a:rPr lang="fr-FR" b="1" u="sng" dirty="0" err="1">
                <a:latin typeface="Century Gothic" panose="020B0502020202020204" pitchFamily="34" charset="0"/>
              </a:rPr>
              <a:t>Loss</a:t>
            </a:r>
            <a:endParaRPr lang="fr-FR" b="1" u="sng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31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0291848"/>
              </p:ext>
            </p:extLst>
          </p:nvPr>
        </p:nvGraphicFramePr>
        <p:xfrm>
          <a:off x="1894115" y="1738176"/>
          <a:ext cx="8128000" cy="370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76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4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5"/>
          <p:cNvGrpSpPr/>
          <p:nvPr/>
        </p:nvGrpSpPr>
        <p:grpSpPr>
          <a:xfrm>
            <a:off x="2329066" y="1739328"/>
            <a:ext cx="609600" cy="609600"/>
            <a:chOff x="1447800" y="2876550"/>
            <a:chExt cx="609600" cy="609600"/>
          </a:xfrm>
        </p:grpSpPr>
        <p:sp>
          <p:nvSpPr>
            <p:cNvPr id="12" name="Oval 36"/>
            <p:cNvSpPr/>
            <p:nvPr/>
          </p:nvSpPr>
          <p:spPr>
            <a:xfrm>
              <a:off x="1447800" y="2876550"/>
              <a:ext cx="609600" cy="609600"/>
            </a:xfrm>
            <a:prstGeom prst="ellipse">
              <a:avLst/>
            </a:prstGeom>
            <a:solidFill>
              <a:srgbClr val="023759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en-US" kern="0">
                <a:solidFill>
                  <a:prstClr val="white"/>
                </a:solidFill>
                <a:latin typeface="Roboto Condensed"/>
              </a:endParaRPr>
            </a:p>
          </p:txBody>
        </p:sp>
        <p:sp>
          <p:nvSpPr>
            <p:cNvPr id="13" name="Freeform 66"/>
            <p:cNvSpPr>
              <a:spLocks noEditPoints="1"/>
            </p:cNvSpPr>
            <p:nvPr/>
          </p:nvSpPr>
          <p:spPr bwMode="auto">
            <a:xfrm>
              <a:off x="1578769" y="3019621"/>
              <a:ext cx="347662" cy="32345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kern="0">
                <a:solidFill>
                  <a:prstClr val="black"/>
                </a:solidFill>
                <a:latin typeface="Roboto Condensed"/>
              </a:endParaRPr>
            </a:p>
          </p:txBody>
        </p:sp>
      </p:grpSp>
      <p:grpSp>
        <p:nvGrpSpPr>
          <p:cNvPr id="14" name="Group 46"/>
          <p:cNvGrpSpPr/>
          <p:nvPr/>
        </p:nvGrpSpPr>
        <p:grpSpPr>
          <a:xfrm>
            <a:off x="2329066" y="2763412"/>
            <a:ext cx="609600" cy="609600"/>
            <a:chOff x="1447800" y="1962150"/>
            <a:chExt cx="609600" cy="609600"/>
          </a:xfrm>
        </p:grpSpPr>
        <p:sp>
          <p:nvSpPr>
            <p:cNvPr id="15" name="Oval 47"/>
            <p:cNvSpPr/>
            <p:nvPr/>
          </p:nvSpPr>
          <p:spPr>
            <a:xfrm>
              <a:off x="1447800" y="1962150"/>
              <a:ext cx="609600" cy="609600"/>
            </a:xfrm>
            <a:prstGeom prst="ellipse">
              <a:avLst/>
            </a:prstGeom>
            <a:solidFill>
              <a:srgbClr val="0E5A8B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en-US" kern="0">
                <a:solidFill>
                  <a:prstClr val="white"/>
                </a:solidFill>
                <a:latin typeface="Roboto Condensed"/>
              </a:endParaRPr>
            </a:p>
          </p:txBody>
        </p:sp>
        <p:sp>
          <p:nvSpPr>
            <p:cNvPr id="16" name="Freeform 103"/>
            <p:cNvSpPr>
              <a:spLocks noEditPoints="1"/>
            </p:cNvSpPr>
            <p:nvPr/>
          </p:nvSpPr>
          <p:spPr bwMode="auto">
            <a:xfrm>
              <a:off x="1624495" y="2078311"/>
              <a:ext cx="256211" cy="377278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kern="0" dirty="0">
                <a:solidFill>
                  <a:prstClr val="black">
                    <a:lumMod val="75000"/>
                    <a:lumOff val="25000"/>
                  </a:prstClr>
                </a:solidFill>
                <a:latin typeface="Roboto Condensed"/>
              </a:endParaRPr>
            </a:p>
          </p:txBody>
        </p:sp>
      </p:grpSp>
      <p:sp>
        <p:nvSpPr>
          <p:cNvPr id="17" name="TextBox 59"/>
          <p:cNvSpPr txBox="1"/>
          <p:nvPr/>
        </p:nvSpPr>
        <p:spPr>
          <a:xfrm>
            <a:off x="3788141" y="1859462"/>
            <a:ext cx="5845060" cy="812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23759"/>
                </a:solidFill>
                <a:latin typeface="Roboto Condensed"/>
              </a:rPr>
              <a:t>Context of the project </a:t>
            </a:r>
          </a:p>
          <a:p>
            <a:pPr defTabSz="914377">
              <a:spcBef>
                <a:spcPct val="20000"/>
              </a:spcBef>
              <a:defRPr/>
            </a:pPr>
            <a:endParaRPr lang="en-US" sz="2400" b="1" dirty="0">
              <a:solidFill>
                <a:srgbClr val="023759"/>
              </a:solidFill>
              <a:latin typeface="Roboto Condensed"/>
            </a:endParaRPr>
          </a:p>
        </p:txBody>
      </p:sp>
      <p:sp>
        <p:nvSpPr>
          <p:cNvPr id="18" name="TextBox 60"/>
          <p:cNvSpPr txBox="1"/>
          <p:nvPr/>
        </p:nvSpPr>
        <p:spPr>
          <a:xfrm>
            <a:off x="3788141" y="2904097"/>
            <a:ext cx="6074793" cy="3282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fr-FR" sz="2133" b="1" dirty="0">
                <a:solidFill>
                  <a:srgbClr val="198C8F"/>
                </a:solidFill>
                <a:latin typeface="Roboto Condensed"/>
              </a:rPr>
              <a:t>Program </a:t>
            </a:r>
            <a:r>
              <a:rPr lang="fr-FR" sz="2133" b="1" dirty="0" err="1">
                <a:solidFill>
                  <a:srgbClr val="198C8F"/>
                </a:solidFill>
                <a:latin typeface="Roboto Condensed"/>
              </a:rPr>
              <a:t>Analysis</a:t>
            </a:r>
            <a:endParaRPr lang="fr-FR" sz="2133" b="1" dirty="0">
              <a:solidFill>
                <a:srgbClr val="198C8F"/>
              </a:solidFill>
              <a:latin typeface="Roboto Condensed"/>
            </a:endParaRPr>
          </a:p>
        </p:txBody>
      </p:sp>
      <p:sp>
        <p:nvSpPr>
          <p:cNvPr id="19" name="TextBox 61"/>
          <p:cNvSpPr txBox="1"/>
          <p:nvPr/>
        </p:nvSpPr>
        <p:spPr>
          <a:xfrm>
            <a:off x="3788141" y="5208371"/>
            <a:ext cx="5845060" cy="3282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fr-FR" sz="2133" b="1" dirty="0">
                <a:solidFill>
                  <a:srgbClr val="0E5A8B"/>
                </a:solidFill>
                <a:latin typeface="Roboto Condensed"/>
              </a:rPr>
              <a:t>Suggestion of solutions</a:t>
            </a:r>
          </a:p>
        </p:txBody>
      </p:sp>
      <p:sp>
        <p:nvSpPr>
          <p:cNvPr id="20" name="TextBox 62"/>
          <p:cNvSpPr txBox="1"/>
          <p:nvPr/>
        </p:nvSpPr>
        <p:spPr>
          <a:xfrm>
            <a:off x="3788141" y="4094482"/>
            <a:ext cx="3358433" cy="3282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fr-FR" sz="2133" b="1" dirty="0">
                <a:solidFill>
                  <a:srgbClr val="8BB106"/>
                </a:solidFill>
                <a:latin typeface="Roboto Condensed"/>
              </a:rPr>
              <a:t>Critical </a:t>
            </a:r>
            <a:r>
              <a:rPr lang="fr-FR" sz="2133" b="1" dirty="0" err="1">
                <a:solidFill>
                  <a:srgbClr val="8BB106"/>
                </a:solidFill>
                <a:latin typeface="Roboto Condensed"/>
              </a:rPr>
              <a:t>Study</a:t>
            </a:r>
            <a:endParaRPr lang="fr-FR" sz="2133" b="1" dirty="0">
              <a:solidFill>
                <a:srgbClr val="8BB106"/>
              </a:solidFill>
              <a:latin typeface="Roboto Condensed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2309342" y="5067685"/>
            <a:ext cx="609600" cy="609601"/>
            <a:chOff x="3015761" y="2727558"/>
            <a:chExt cx="457200" cy="457201"/>
          </a:xfrm>
        </p:grpSpPr>
        <p:sp>
          <p:nvSpPr>
            <p:cNvPr id="22" name="Oval 39"/>
            <p:cNvSpPr/>
            <p:nvPr/>
          </p:nvSpPr>
          <p:spPr>
            <a:xfrm>
              <a:off x="3015761" y="2727558"/>
              <a:ext cx="457200" cy="457201"/>
            </a:xfrm>
            <a:prstGeom prst="ellipse">
              <a:avLst/>
            </a:prstGeom>
            <a:solidFill>
              <a:srgbClr val="198C8F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en-US" kern="0">
                <a:solidFill>
                  <a:prstClr val="white"/>
                </a:solidFill>
                <a:latin typeface="Roboto Condensed"/>
              </a:endParaRPr>
            </a:p>
          </p:txBody>
        </p:sp>
        <p:sp>
          <p:nvSpPr>
            <p:cNvPr id="23" name="Freeform 62"/>
            <p:cNvSpPr>
              <a:spLocks noChangeAspect="1" noEditPoints="1"/>
            </p:cNvSpPr>
            <p:nvPr/>
          </p:nvSpPr>
          <p:spPr bwMode="auto">
            <a:xfrm>
              <a:off x="3104361" y="2814594"/>
              <a:ext cx="297289" cy="299666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2309341" y="3953796"/>
            <a:ext cx="609601" cy="609601"/>
            <a:chOff x="4201359" y="2206420"/>
            <a:chExt cx="457201" cy="457201"/>
          </a:xfrm>
        </p:grpSpPr>
        <p:sp>
          <p:nvSpPr>
            <p:cNvPr id="25" name="Oval 50"/>
            <p:cNvSpPr/>
            <p:nvPr/>
          </p:nvSpPr>
          <p:spPr>
            <a:xfrm>
              <a:off x="4201359" y="2206420"/>
              <a:ext cx="457201" cy="457201"/>
            </a:xfrm>
            <a:prstGeom prst="ellipse">
              <a:avLst/>
            </a:prstGeom>
            <a:solidFill>
              <a:srgbClr val="8BB106"/>
            </a:solidFill>
            <a:ln w="57150" cap="flat" cmpd="sng" algn="ctr">
              <a:solidFill>
                <a:sysClr val="window" lastClr="FFFFFF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1219170">
                <a:defRPr/>
              </a:pPr>
              <a:endParaRPr lang="en-US" kern="0">
                <a:solidFill>
                  <a:prstClr val="white"/>
                </a:solidFill>
                <a:latin typeface="Roboto Condensed"/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4257830" y="2307932"/>
              <a:ext cx="337725" cy="223794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419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1"/>
          <p:cNvSpPr txBox="1"/>
          <p:nvPr/>
        </p:nvSpPr>
        <p:spPr>
          <a:xfrm>
            <a:off x="2591272" y="2118608"/>
            <a:ext cx="655272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Dependability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</a:t>
            </a: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study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of the solution </a:t>
            </a: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suggested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</a:t>
            </a:r>
          </a:p>
        </p:txBody>
      </p:sp>
      <p:sp>
        <p:nvSpPr>
          <p:cNvPr id="3" name="Oval 63"/>
          <p:cNvSpPr/>
          <p:nvPr/>
        </p:nvSpPr>
        <p:spPr>
          <a:xfrm>
            <a:off x="1038573" y="1917922"/>
            <a:ext cx="768852" cy="770705"/>
          </a:xfrm>
          <a:prstGeom prst="ellipse">
            <a:avLst/>
          </a:prstGeom>
          <a:noFill/>
          <a:ln w="6350" cmpd="sng">
            <a:solidFill>
              <a:srgbClr val="A5CD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4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36" y="4993331"/>
            <a:ext cx="468723" cy="46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91" y="3502876"/>
            <a:ext cx="466870" cy="4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75"/>
          <p:cNvSpPr/>
          <p:nvPr/>
        </p:nvSpPr>
        <p:spPr>
          <a:xfrm>
            <a:off x="1038573" y="3356673"/>
            <a:ext cx="768853" cy="768852"/>
          </a:xfrm>
          <a:prstGeom prst="ellipse">
            <a:avLst/>
          </a:prstGeom>
          <a:noFill/>
          <a:ln w="6350" cmpd="sng">
            <a:solidFill>
              <a:srgbClr val="A5CD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TextBox 61"/>
          <p:cNvSpPr txBox="1"/>
          <p:nvPr/>
        </p:nvSpPr>
        <p:spPr>
          <a:xfrm>
            <a:off x="2591272" y="3556433"/>
            <a:ext cx="8695427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Renovation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of the control-command system</a:t>
            </a:r>
            <a:endParaRPr lang="fr-FR" sz="2400" b="1" dirty="0">
              <a:solidFill>
                <a:srgbClr val="0E5A8B"/>
              </a:solidFill>
              <a:latin typeface="Roboto Condensed"/>
            </a:endParaRPr>
          </a:p>
        </p:txBody>
      </p:sp>
      <p:pic>
        <p:nvPicPr>
          <p:cNvPr id="8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600" y="2090020"/>
            <a:ext cx="433759" cy="4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75"/>
          <p:cNvSpPr/>
          <p:nvPr/>
        </p:nvSpPr>
        <p:spPr>
          <a:xfrm>
            <a:off x="1038572" y="4793571"/>
            <a:ext cx="768853" cy="768852"/>
          </a:xfrm>
          <a:prstGeom prst="ellipse">
            <a:avLst/>
          </a:prstGeom>
          <a:noFill/>
          <a:ln w="6350" cmpd="sng">
            <a:solidFill>
              <a:srgbClr val="A5CD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TextBox 61"/>
          <p:cNvSpPr txBox="1"/>
          <p:nvPr/>
        </p:nvSpPr>
        <p:spPr>
          <a:xfrm>
            <a:off x="2591272" y="4993331"/>
            <a:ext cx="6552728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914377">
              <a:spcBef>
                <a:spcPct val="20000"/>
              </a:spcBef>
              <a:defRPr/>
            </a:pP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Add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a program for the </a:t>
            </a: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velocity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</a:t>
            </a: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regulation</a:t>
            </a:r>
            <a:r>
              <a:rPr lang="fr-FR" sz="2400" b="1" dirty="0">
                <a:solidFill>
                  <a:srgbClr val="0E5A8B"/>
                </a:solidFill>
                <a:latin typeface="Oswald" panose="02000503000000000000"/>
              </a:rPr>
              <a:t> of the turbine and the control of vibration and </a:t>
            </a:r>
            <a:r>
              <a:rPr lang="fr-FR" sz="2400" b="1" dirty="0" err="1">
                <a:solidFill>
                  <a:srgbClr val="0E5A8B"/>
                </a:solidFill>
                <a:latin typeface="Oswald" panose="02000503000000000000"/>
              </a:rPr>
              <a:t>temperature</a:t>
            </a:r>
            <a:endParaRPr lang="fr-FR" sz="2400" b="1" dirty="0">
              <a:solidFill>
                <a:srgbClr val="0E5A8B"/>
              </a:solidFill>
              <a:latin typeface="Oswald" panose="0200050300000000000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38303" y="635650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414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/>
      <p:bldP spid="9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04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5161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Introduction of OCP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30" y="2322286"/>
            <a:ext cx="4484408" cy="33673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7635" y="2769035"/>
            <a:ext cx="60414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One of the leading exporters of phosphate rock, phosphoric acid and phosphate fertilizers in the world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fr-FR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group has several subsidiaries in and outside of Morocco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16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Introduction to IMACID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41" y="2619886"/>
            <a:ext cx="3348251" cy="20004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8530" y="508003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Creation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789489" y="5080033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Production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933" y="2742933"/>
            <a:ext cx="3294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endParaRPr lang="en-US" dirty="0">
              <a:latin typeface="Century Gothic" panose="020B0502020202020204" pitchFamily="34" charset="0"/>
            </a:endParaRPr>
          </a:p>
          <a:p>
            <a:pPr algn="justLow"/>
            <a:endParaRPr lang="en-US" dirty="0">
              <a:latin typeface="Century Gothic" panose="020B0502020202020204" pitchFamily="34" charset="0"/>
            </a:endParaRPr>
          </a:p>
          <a:p>
            <a:pPr algn="justLow"/>
            <a:r>
              <a:rPr lang="en-US" dirty="0">
                <a:latin typeface="Century Gothic" panose="020B0502020202020204" pitchFamily="34" charset="0"/>
              </a:rPr>
              <a:t>was created in 1997 in </a:t>
            </a:r>
            <a:r>
              <a:rPr lang="en-US" dirty="0" err="1">
                <a:latin typeface="Century Gothic" panose="020B0502020202020204" pitchFamily="34" charset="0"/>
              </a:rPr>
              <a:t>Jorf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Lasfar</a:t>
            </a:r>
            <a:endParaRPr lang="en-US" dirty="0">
              <a:latin typeface="Century Gothic" panose="020B0502020202020204" pitchFamily="34" charset="0"/>
            </a:endParaRPr>
          </a:p>
          <a:p>
            <a:pPr algn="justLow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3458" y="3019932"/>
            <a:ext cx="329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dirty="0">
                <a:latin typeface="Century Gothic" panose="020B0502020202020204" pitchFamily="34" charset="0"/>
              </a:rPr>
              <a:t>It holds a phosphoric acid production unit of a capacity of 430,000 tons P2O5</a:t>
            </a:r>
          </a:p>
        </p:txBody>
      </p:sp>
    </p:spTree>
    <p:extLst>
      <p:ext uri="{BB962C8B-B14F-4D97-AF65-F5344CB8AC3E}">
        <p14:creationId xmlns:p14="http://schemas.microsoft.com/office/powerpoint/2010/main" val="22601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3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Workshops of IMACID</a:t>
            </a:r>
          </a:p>
        </p:txBody>
      </p:sp>
      <p:sp>
        <p:nvSpPr>
          <p:cNvPr id="3" name="Rectangle 2"/>
          <p:cNvSpPr/>
          <p:nvPr/>
        </p:nvSpPr>
        <p:spPr>
          <a:xfrm>
            <a:off x="328725" y="2731589"/>
            <a:ext cx="4004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Sulfuric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workshop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Phosphoric</a:t>
            </a: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workshop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Workshop for utilities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fr-FR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6514" y="1368844"/>
            <a:ext cx="454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Century Gothic" panose="020B0502020202020204" pitchFamily="34" charset="0"/>
              </a:rPr>
              <a:t>Sulfuric</a:t>
            </a:r>
            <a:r>
              <a:rPr lang="fr-FR" b="1" u="sng" dirty="0">
                <a:latin typeface="Century Gothic" panose="020B0502020202020204" pitchFamily="34" charset="0"/>
              </a:rPr>
              <a:t> Workshop</a:t>
            </a:r>
            <a:endParaRPr lang="en-US" b="1" u="sng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3057586"/>
              </p:ext>
            </p:extLst>
          </p:nvPr>
        </p:nvGraphicFramePr>
        <p:xfrm>
          <a:off x="3933371" y="13688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>
          <a:xfrm>
            <a:off x="624114" y="2731589"/>
            <a:ext cx="2931886" cy="461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601029" y="4684313"/>
            <a:ext cx="1981972" cy="711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Graphic spid="6" grpId="0">
        <p:bldAsOne/>
      </p:bldGraphic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6" y="2595666"/>
            <a:ext cx="7736113" cy="20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328725" y="1368844"/>
            <a:ext cx="51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entury Gothic" panose="020B0502020202020204" pitchFamily="34" charset="0"/>
              </a:rPr>
              <a:t>Lubrification system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610438" y="6356502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n w="18415" cmpd="sng">
                  <a:solidFill>
                    <a:sysClr val="windowText" lastClr="000000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aramond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067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5091</TotalTime>
  <Words>871</Words>
  <Application>Microsoft Macintosh PowerPoint</Application>
  <PresentationFormat>Widescreen</PresentationFormat>
  <Paragraphs>269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Century Gothic</vt:lpstr>
      <vt:lpstr>Garamond</vt:lpstr>
      <vt:lpstr>Oswald</vt:lpstr>
      <vt:lpstr>Roboto Condensed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Tahar EL BAHRI</dc:creator>
  <cp:lastModifiedBy>Mehdi Chafik</cp:lastModifiedBy>
  <cp:revision>172</cp:revision>
  <dcterms:created xsi:type="dcterms:W3CDTF">2016-07-09T20:46:30Z</dcterms:created>
  <dcterms:modified xsi:type="dcterms:W3CDTF">2021-06-05T15:47:25Z</dcterms:modified>
</cp:coreProperties>
</file>