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9" r:id="rId3"/>
    <p:sldId id="268" r:id="rId4"/>
    <p:sldId id="266" r:id="rId5"/>
    <p:sldId id="267" r:id="rId6"/>
    <p:sldId id="260" r:id="rId7"/>
    <p:sldId id="26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09431-6ECB-4D88-B1D5-9EE5CE22B643}" type="datetimeFigureOut">
              <a:rPr lang="en-ID" smtClean="0"/>
              <a:t>12/06/2021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0DEA-883D-4548-8A8B-92931F2E3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07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20DEA-883D-4548-8A8B-92931F2E3AF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37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A5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A5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9E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7258" y="5172375"/>
            <a:ext cx="4998530" cy="168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A5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35883" y="5894238"/>
            <a:ext cx="3756660" cy="958850"/>
          </a:xfrm>
          <a:custGeom>
            <a:avLst/>
            <a:gdLst/>
            <a:ahLst/>
            <a:cxnLst/>
            <a:rect l="l" t="t" r="r" b="b"/>
            <a:pathLst>
              <a:path w="3756659" h="958850">
                <a:moveTo>
                  <a:pt x="2298093" y="263274"/>
                </a:moveTo>
                <a:lnTo>
                  <a:pt x="1390422" y="263274"/>
                </a:lnTo>
                <a:lnTo>
                  <a:pt x="1420690" y="221085"/>
                </a:lnTo>
                <a:lnTo>
                  <a:pt x="1453702" y="181886"/>
                </a:lnTo>
                <a:lnTo>
                  <a:pt x="1489199" y="145978"/>
                </a:lnTo>
                <a:lnTo>
                  <a:pt x="1527097" y="113481"/>
                </a:lnTo>
                <a:lnTo>
                  <a:pt x="1567198" y="84634"/>
                </a:lnTo>
                <a:lnTo>
                  <a:pt x="1609331" y="59650"/>
                </a:lnTo>
                <a:lnTo>
                  <a:pt x="1653324" y="38736"/>
                </a:lnTo>
                <a:lnTo>
                  <a:pt x="1699008" y="22104"/>
                </a:lnTo>
                <a:lnTo>
                  <a:pt x="1746212" y="9964"/>
                </a:lnTo>
                <a:lnTo>
                  <a:pt x="1794765" y="2526"/>
                </a:lnTo>
                <a:lnTo>
                  <a:pt x="1844496" y="0"/>
                </a:lnTo>
                <a:lnTo>
                  <a:pt x="1889972" y="2103"/>
                </a:lnTo>
                <a:lnTo>
                  <a:pt x="1934467" y="8311"/>
                </a:lnTo>
                <a:lnTo>
                  <a:pt x="1977853" y="18464"/>
                </a:lnTo>
                <a:lnTo>
                  <a:pt x="2019998" y="32407"/>
                </a:lnTo>
                <a:lnTo>
                  <a:pt x="2060775" y="49982"/>
                </a:lnTo>
                <a:lnTo>
                  <a:pt x="2100054" y="71033"/>
                </a:lnTo>
                <a:lnTo>
                  <a:pt x="2137704" y="95401"/>
                </a:lnTo>
                <a:lnTo>
                  <a:pt x="2173598" y="122931"/>
                </a:lnTo>
                <a:lnTo>
                  <a:pt x="2207606" y="153464"/>
                </a:lnTo>
                <a:lnTo>
                  <a:pt x="2239597" y="186845"/>
                </a:lnTo>
                <a:lnTo>
                  <a:pt x="2269444" y="222916"/>
                </a:lnTo>
                <a:lnTo>
                  <a:pt x="2297016" y="261519"/>
                </a:lnTo>
                <a:lnTo>
                  <a:pt x="2298093" y="263274"/>
                </a:lnTo>
                <a:close/>
              </a:path>
              <a:path w="3756659" h="958850">
                <a:moveTo>
                  <a:pt x="3286987" y="584173"/>
                </a:moveTo>
                <a:lnTo>
                  <a:pt x="566798" y="584173"/>
                </a:lnTo>
                <a:lnTo>
                  <a:pt x="581760" y="538343"/>
                </a:lnTo>
                <a:lnTo>
                  <a:pt x="600476" y="494362"/>
                </a:lnTo>
                <a:lnTo>
                  <a:pt x="622758" y="452424"/>
                </a:lnTo>
                <a:lnTo>
                  <a:pt x="648413" y="412725"/>
                </a:lnTo>
                <a:lnTo>
                  <a:pt x="677253" y="375457"/>
                </a:lnTo>
                <a:lnTo>
                  <a:pt x="709085" y="340816"/>
                </a:lnTo>
                <a:lnTo>
                  <a:pt x="743720" y="308996"/>
                </a:lnTo>
                <a:lnTo>
                  <a:pt x="780967" y="280192"/>
                </a:lnTo>
                <a:lnTo>
                  <a:pt x="820636" y="254598"/>
                </a:lnTo>
                <a:lnTo>
                  <a:pt x="862535" y="232407"/>
                </a:lnTo>
                <a:lnTo>
                  <a:pt x="906474" y="213816"/>
                </a:lnTo>
                <a:lnTo>
                  <a:pt x="952263" y="199017"/>
                </a:lnTo>
                <a:lnTo>
                  <a:pt x="999711" y="188206"/>
                </a:lnTo>
                <a:lnTo>
                  <a:pt x="1048628" y="181577"/>
                </a:lnTo>
                <a:lnTo>
                  <a:pt x="1098822" y="179324"/>
                </a:lnTo>
                <a:lnTo>
                  <a:pt x="1151815" y="181886"/>
                </a:lnTo>
                <a:lnTo>
                  <a:pt x="1203344" y="189389"/>
                </a:lnTo>
                <a:lnTo>
                  <a:pt x="1253191" y="201555"/>
                </a:lnTo>
                <a:lnTo>
                  <a:pt x="1301133" y="218109"/>
                </a:lnTo>
                <a:lnTo>
                  <a:pt x="1346950" y="238774"/>
                </a:lnTo>
                <a:lnTo>
                  <a:pt x="1390422" y="263274"/>
                </a:lnTo>
                <a:lnTo>
                  <a:pt x="2298093" y="263274"/>
                </a:lnTo>
                <a:lnTo>
                  <a:pt x="2322184" y="302499"/>
                </a:lnTo>
                <a:lnTo>
                  <a:pt x="2344818" y="345698"/>
                </a:lnTo>
                <a:lnTo>
                  <a:pt x="2364790" y="390958"/>
                </a:lnTo>
                <a:lnTo>
                  <a:pt x="2381970" y="438124"/>
                </a:lnTo>
                <a:lnTo>
                  <a:pt x="3178640" y="438124"/>
                </a:lnTo>
                <a:lnTo>
                  <a:pt x="3199363" y="458803"/>
                </a:lnTo>
                <a:lnTo>
                  <a:pt x="3229248" y="493830"/>
                </a:lnTo>
                <a:lnTo>
                  <a:pt x="3256280" y="531219"/>
                </a:lnTo>
                <a:lnTo>
                  <a:pt x="3280292" y="570797"/>
                </a:lnTo>
                <a:lnTo>
                  <a:pt x="3286987" y="584173"/>
                </a:lnTo>
                <a:close/>
              </a:path>
              <a:path w="3756659" h="958850">
                <a:moveTo>
                  <a:pt x="3178640" y="438124"/>
                </a:moveTo>
                <a:lnTo>
                  <a:pt x="2381970" y="438124"/>
                </a:lnTo>
                <a:lnTo>
                  <a:pt x="2417619" y="406131"/>
                </a:lnTo>
                <a:lnTo>
                  <a:pt x="2455875" y="377165"/>
                </a:lnTo>
                <a:lnTo>
                  <a:pt x="2496550" y="351425"/>
                </a:lnTo>
                <a:lnTo>
                  <a:pt x="2539457" y="329105"/>
                </a:lnTo>
                <a:lnTo>
                  <a:pt x="2584407" y="310403"/>
                </a:lnTo>
                <a:lnTo>
                  <a:pt x="2631214" y="295515"/>
                </a:lnTo>
                <a:lnTo>
                  <a:pt x="2679689" y="284637"/>
                </a:lnTo>
                <a:lnTo>
                  <a:pt x="2729645" y="277966"/>
                </a:lnTo>
                <a:lnTo>
                  <a:pt x="2780894" y="275699"/>
                </a:lnTo>
                <a:lnTo>
                  <a:pt x="2829990" y="277785"/>
                </a:lnTo>
                <a:lnTo>
                  <a:pt x="2877926" y="283929"/>
                </a:lnTo>
                <a:lnTo>
                  <a:pt x="2924533" y="293961"/>
                </a:lnTo>
                <a:lnTo>
                  <a:pt x="2969642" y="307712"/>
                </a:lnTo>
                <a:lnTo>
                  <a:pt x="3013084" y="325012"/>
                </a:lnTo>
                <a:lnTo>
                  <a:pt x="3054701" y="345698"/>
                </a:lnTo>
                <a:lnTo>
                  <a:pt x="3094290" y="369579"/>
                </a:lnTo>
                <a:lnTo>
                  <a:pt x="3131715" y="396507"/>
                </a:lnTo>
                <a:lnTo>
                  <a:pt x="3166796" y="426305"/>
                </a:lnTo>
                <a:lnTo>
                  <a:pt x="3178640" y="438124"/>
                </a:lnTo>
                <a:close/>
              </a:path>
              <a:path w="3756659" h="958850">
                <a:moveTo>
                  <a:pt x="3756042" y="958748"/>
                </a:moveTo>
                <a:lnTo>
                  <a:pt x="499" y="958748"/>
                </a:lnTo>
                <a:lnTo>
                  <a:pt x="499" y="958248"/>
                </a:lnTo>
                <a:lnTo>
                  <a:pt x="0" y="957748"/>
                </a:lnTo>
                <a:lnTo>
                  <a:pt x="2738" y="910328"/>
                </a:lnTo>
                <a:lnTo>
                  <a:pt x="10751" y="864507"/>
                </a:lnTo>
                <a:lnTo>
                  <a:pt x="23731" y="820592"/>
                </a:lnTo>
                <a:lnTo>
                  <a:pt x="41373" y="778890"/>
                </a:lnTo>
                <a:lnTo>
                  <a:pt x="63371" y="739706"/>
                </a:lnTo>
                <a:lnTo>
                  <a:pt x="89418" y="703346"/>
                </a:lnTo>
                <a:lnTo>
                  <a:pt x="119209" y="670117"/>
                </a:lnTo>
                <a:lnTo>
                  <a:pt x="152437" y="640325"/>
                </a:lnTo>
                <a:lnTo>
                  <a:pt x="188796" y="614276"/>
                </a:lnTo>
                <a:lnTo>
                  <a:pt x="227980" y="592277"/>
                </a:lnTo>
                <a:lnTo>
                  <a:pt x="269684" y="574633"/>
                </a:lnTo>
                <a:lnTo>
                  <a:pt x="313600" y="561651"/>
                </a:lnTo>
                <a:lnTo>
                  <a:pt x="359424" y="553638"/>
                </a:lnTo>
                <a:lnTo>
                  <a:pt x="406849" y="550898"/>
                </a:lnTo>
                <a:lnTo>
                  <a:pt x="448804" y="553099"/>
                </a:lnTo>
                <a:lnTo>
                  <a:pt x="489608" y="559539"/>
                </a:lnTo>
                <a:lnTo>
                  <a:pt x="529020" y="569978"/>
                </a:lnTo>
                <a:lnTo>
                  <a:pt x="566798" y="584173"/>
                </a:lnTo>
                <a:lnTo>
                  <a:pt x="3286987" y="584173"/>
                </a:lnTo>
                <a:lnTo>
                  <a:pt x="3301113" y="612397"/>
                </a:lnTo>
                <a:lnTo>
                  <a:pt x="3318575" y="655848"/>
                </a:lnTo>
                <a:lnTo>
                  <a:pt x="3332508" y="700980"/>
                </a:lnTo>
                <a:lnTo>
                  <a:pt x="3342743" y="747623"/>
                </a:lnTo>
                <a:lnTo>
                  <a:pt x="3597834" y="747623"/>
                </a:lnTo>
                <a:lnTo>
                  <a:pt x="3640008" y="772849"/>
                </a:lnTo>
                <a:lnTo>
                  <a:pt x="3673766" y="801641"/>
                </a:lnTo>
                <a:lnTo>
                  <a:pt x="3702821" y="835216"/>
                </a:lnTo>
                <a:lnTo>
                  <a:pt x="3726601" y="872985"/>
                </a:lnTo>
                <a:lnTo>
                  <a:pt x="3744532" y="914359"/>
                </a:lnTo>
                <a:lnTo>
                  <a:pt x="3756042" y="958748"/>
                </a:lnTo>
                <a:close/>
              </a:path>
              <a:path w="3756659" h="958850">
                <a:moveTo>
                  <a:pt x="3597834" y="747623"/>
                </a:moveTo>
                <a:lnTo>
                  <a:pt x="3342743" y="747623"/>
                </a:lnTo>
                <a:lnTo>
                  <a:pt x="3372246" y="734911"/>
                </a:lnTo>
                <a:lnTo>
                  <a:pt x="3403286" y="725373"/>
                </a:lnTo>
                <a:lnTo>
                  <a:pt x="3435724" y="719379"/>
                </a:lnTo>
                <a:lnTo>
                  <a:pt x="3469418" y="717298"/>
                </a:lnTo>
                <a:lnTo>
                  <a:pt x="3516253" y="721065"/>
                </a:lnTo>
                <a:lnTo>
                  <a:pt x="3560679" y="731972"/>
                </a:lnTo>
                <a:lnTo>
                  <a:pt x="3597834" y="747623"/>
                </a:lnTo>
                <a:close/>
              </a:path>
            </a:pathLst>
          </a:custGeom>
          <a:solidFill>
            <a:srgbClr val="9E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19050" y="5280339"/>
            <a:ext cx="1908810" cy="1562100"/>
          </a:xfrm>
          <a:custGeom>
            <a:avLst/>
            <a:gdLst/>
            <a:ahLst/>
            <a:cxnLst/>
            <a:rect l="l" t="t" r="r" b="b"/>
            <a:pathLst>
              <a:path w="1908809" h="1562100">
                <a:moveTo>
                  <a:pt x="1889645" y="203200"/>
                </a:moveTo>
                <a:lnTo>
                  <a:pt x="1144902" y="203200"/>
                </a:lnTo>
                <a:lnTo>
                  <a:pt x="1178146" y="190500"/>
                </a:lnTo>
                <a:lnTo>
                  <a:pt x="1215413" y="165100"/>
                </a:lnTo>
                <a:lnTo>
                  <a:pt x="1255419" y="127000"/>
                </a:lnTo>
                <a:lnTo>
                  <a:pt x="1296883" y="101600"/>
                </a:lnTo>
                <a:lnTo>
                  <a:pt x="1338522" y="63500"/>
                </a:lnTo>
                <a:lnTo>
                  <a:pt x="1379056" y="25400"/>
                </a:lnTo>
                <a:lnTo>
                  <a:pt x="1417201" y="0"/>
                </a:lnTo>
                <a:lnTo>
                  <a:pt x="1469447" y="0"/>
                </a:lnTo>
                <a:lnTo>
                  <a:pt x="1485317" y="12700"/>
                </a:lnTo>
                <a:lnTo>
                  <a:pt x="1499035" y="25400"/>
                </a:lnTo>
                <a:lnTo>
                  <a:pt x="1510351" y="50800"/>
                </a:lnTo>
                <a:lnTo>
                  <a:pt x="1687017" y="50800"/>
                </a:lnTo>
                <a:lnTo>
                  <a:pt x="1725524" y="63500"/>
                </a:lnTo>
                <a:lnTo>
                  <a:pt x="1761590" y="76200"/>
                </a:lnTo>
                <a:lnTo>
                  <a:pt x="1794768" y="101600"/>
                </a:lnTo>
                <a:lnTo>
                  <a:pt x="1824611" y="114300"/>
                </a:lnTo>
                <a:lnTo>
                  <a:pt x="1850670" y="139700"/>
                </a:lnTo>
                <a:lnTo>
                  <a:pt x="1872497" y="177800"/>
                </a:lnTo>
                <a:lnTo>
                  <a:pt x="1889645" y="203200"/>
                </a:lnTo>
                <a:close/>
              </a:path>
              <a:path w="1908809" h="1562100">
                <a:moveTo>
                  <a:pt x="1646519" y="50800"/>
                </a:moveTo>
                <a:lnTo>
                  <a:pt x="1557770" y="50800"/>
                </a:lnTo>
                <a:lnTo>
                  <a:pt x="1581247" y="38100"/>
                </a:lnTo>
                <a:lnTo>
                  <a:pt x="1604476" y="38100"/>
                </a:lnTo>
                <a:lnTo>
                  <a:pt x="1646519" y="50800"/>
                </a:lnTo>
                <a:close/>
              </a:path>
              <a:path w="1908809" h="1562100">
                <a:moveTo>
                  <a:pt x="1875955" y="419100"/>
                </a:moveTo>
                <a:lnTo>
                  <a:pt x="666249" y="419100"/>
                </a:lnTo>
                <a:lnTo>
                  <a:pt x="689553" y="406400"/>
                </a:lnTo>
                <a:lnTo>
                  <a:pt x="709913" y="393700"/>
                </a:lnTo>
                <a:lnTo>
                  <a:pt x="726978" y="381000"/>
                </a:lnTo>
                <a:lnTo>
                  <a:pt x="744878" y="342900"/>
                </a:lnTo>
                <a:lnTo>
                  <a:pt x="752389" y="317500"/>
                </a:lnTo>
                <a:lnTo>
                  <a:pt x="753715" y="279400"/>
                </a:lnTo>
                <a:lnTo>
                  <a:pt x="753062" y="241300"/>
                </a:lnTo>
                <a:lnTo>
                  <a:pt x="754634" y="203200"/>
                </a:lnTo>
                <a:lnTo>
                  <a:pt x="762637" y="165100"/>
                </a:lnTo>
                <a:lnTo>
                  <a:pt x="781274" y="127000"/>
                </a:lnTo>
                <a:lnTo>
                  <a:pt x="814752" y="88900"/>
                </a:lnTo>
                <a:lnTo>
                  <a:pt x="841928" y="76200"/>
                </a:lnTo>
                <a:lnTo>
                  <a:pt x="866705" y="63500"/>
                </a:lnTo>
                <a:lnTo>
                  <a:pt x="889350" y="63500"/>
                </a:lnTo>
                <a:lnTo>
                  <a:pt x="910127" y="50800"/>
                </a:lnTo>
                <a:lnTo>
                  <a:pt x="950830" y="63500"/>
                </a:lnTo>
                <a:lnTo>
                  <a:pt x="986457" y="88900"/>
                </a:lnTo>
                <a:lnTo>
                  <a:pt x="1019886" y="114300"/>
                </a:lnTo>
                <a:lnTo>
                  <a:pt x="1053997" y="152400"/>
                </a:lnTo>
                <a:lnTo>
                  <a:pt x="1091668" y="177800"/>
                </a:lnTo>
                <a:lnTo>
                  <a:pt x="1135777" y="190500"/>
                </a:lnTo>
                <a:lnTo>
                  <a:pt x="1138727" y="190500"/>
                </a:lnTo>
                <a:lnTo>
                  <a:pt x="1141777" y="203200"/>
                </a:lnTo>
                <a:lnTo>
                  <a:pt x="1889645" y="203200"/>
                </a:lnTo>
                <a:lnTo>
                  <a:pt x="1901665" y="241300"/>
                </a:lnTo>
                <a:lnTo>
                  <a:pt x="1908110" y="279400"/>
                </a:lnTo>
                <a:lnTo>
                  <a:pt x="1908531" y="317500"/>
                </a:lnTo>
                <a:lnTo>
                  <a:pt x="1902481" y="355600"/>
                </a:lnTo>
                <a:lnTo>
                  <a:pt x="1889512" y="393700"/>
                </a:lnTo>
                <a:lnTo>
                  <a:pt x="1875955" y="419100"/>
                </a:lnTo>
                <a:close/>
              </a:path>
              <a:path w="1908809" h="1562100">
                <a:moveTo>
                  <a:pt x="348275" y="939800"/>
                </a:moveTo>
                <a:lnTo>
                  <a:pt x="266015" y="939800"/>
                </a:lnTo>
                <a:lnTo>
                  <a:pt x="227628" y="927100"/>
                </a:lnTo>
                <a:lnTo>
                  <a:pt x="187726" y="914400"/>
                </a:lnTo>
                <a:lnTo>
                  <a:pt x="146166" y="876300"/>
                </a:lnTo>
                <a:lnTo>
                  <a:pt x="102804" y="850900"/>
                </a:lnTo>
                <a:lnTo>
                  <a:pt x="75835" y="812800"/>
                </a:lnTo>
                <a:lnTo>
                  <a:pt x="33761" y="749300"/>
                </a:lnTo>
                <a:lnTo>
                  <a:pt x="18866" y="711200"/>
                </a:lnTo>
                <a:lnTo>
                  <a:pt x="8204" y="673100"/>
                </a:lnTo>
                <a:lnTo>
                  <a:pt x="1880" y="622300"/>
                </a:lnTo>
                <a:lnTo>
                  <a:pt x="0" y="584200"/>
                </a:lnTo>
                <a:lnTo>
                  <a:pt x="2667" y="546100"/>
                </a:lnTo>
                <a:lnTo>
                  <a:pt x="9986" y="508000"/>
                </a:lnTo>
                <a:lnTo>
                  <a:pt x="22062" y="469900"/>
                </a:lnTo>
                <a:lnTo>
                  <a:pt x="39000" y="431800"/>
                </a:lnTo>
                <a:lnTo>
                  <a:pt x="60905" y="393700"/>
                </a:lnTo>
                <a:lnTo>
                  <a:pt x="120031" y="342900"/>
                </a:lnTo>
                <a:lnTo>
                  <a:pt x="157462" y="330200"/>
                </a:lnTo>
                <a:lnTo>
                  <a:pt x="200279" y="317500"/>
                </a:lnTo>
                <a:lnTo>
                  <a:pt x="207051" y="317500"/>
                </a:lnTo>
                <a:lnTo>
                  <a:pt x="214054" y="304800"/>
                </a:lnTo>
                <a:lnTo>
                  <a:pt x="228729" y="304800"/>
                </a:lnTo>
                <a:lnTo>
                  <a:pt x="268650" y="317500"/>
                </a:lnTo>
                <a:lnTo>
                  <a:pt x="312559" y="330200"/>
                </a:lnTo>
                <a:lnTo>
                  <a:pt x="359368" y="342900"/>
                </a:lnTo>
                <a:lnTo>
                  <a:pt x="457348" y="368300"/>
                </a:lnTo>
                <a:lnTo>
                  <a:pt x="506347" y="393700"/>
                </a:lnTo>
                <a:lnTo>
                  <a:pt x="553904" y="406400"/>
                </a:lnTo>
                <a:lnTo>
                  <a:pt x="598935" y="419100"/>
                </a:lnTo>
                <a:lnTo>
                  <a:pt x="1875955" y="419100"/>
                </a:lnTo>
                <a:lnTo>
                  <a:pt x="1869176" y="431800"/>
                </a:lnTo>
                <a:lnTo>
                  <a:pt x="1841025" y="482600"/>
                </a:lnTo>
                <a:lnTo>
                  <a:pt x="1807995" y="520700"/>
                </a:lnTo>
                <a:lnTo>
                  <a:pt x="1795952" y="533400"/>
                </a:lnTo>
                <a:lnTo>
                  <a:pt x="949877" y="533400"/>
                </a:lnTo>
                <a:lnTo>
                  <a:pt x="914263" y="546100"/>
                </a:lnTo>
                <a:lnTo>
                  <a:pt x="878490" y="546100"/>
                </a:lnTo>
                <a:lnTo>
                  <a:pt x="806052" y="571500"/>
                </a:lnTo>
                <a:lnTo>
                  <a:pt x="804123" y="584200"/>
                </a:lnTo>
                <a:lnTo>
                  <a:pt x="786677" y="584200"/>
                </a:lnTo>
                <a:lnTo>
                  <a:pt x="777871" y="596900"/>
                </a:lnTo>
                <a:lnTo>
                  <a:pt x="769009" y="596900"/>
                </a:lnTo>
                <a:lnTo>
                  <a:pt x="760043" y="609600"/>
                </a:lnTo>
                <a:lnTo>
                  <a:pt x="750928" y="609600"/>
                </a:lnTo>
                <a:lnTo>
                  <a:pt x="750849" y="622300"/>
                </a:lnTo>
                <a:lnTo>
                  <a:pt x="733103" y="622300"/>
                </a:lnTo>
                <a:lnTo>
                  <a:pt x="726978" y="635000"/>
                </a:lnTo>
                <a:lnTo>
                  <a:pt x="720328" y="635000"/>
                </a:lnTo>
                <a:lnTo>
                  <a:pt x="714203" y="647700"/>
                </a:lnTo>
                <a:lnTo>
                  <a:pt x="662741" y="685800"/>
                </a:lnTo>
                <a:lnTo>
                  <a:pt x="645828" y="711200"/>
                </a:lnTo>
                <a:lnTo>
                  <a:pt x="649804" y="723900"/>
                </a:lnTo>
                <a:lnTo>
                  <a:pt x="631003" y="723900"/>
                </a:lnTo>
                <a:lnTo>
                  <a:pt x="624886" y="736600"/>
                </a:lnTo>
                <a:lnTo>
                  <a:pt x="612644" y="736600"/>
                </a:lnTo>
                <a:lnTo>
                  <a:pt x="606528" y="749300"/>
                </a:lnTo>
                <a:lnTo>
                  <a:pt x="615542" y="762000"/>
                </a:lnTo>
                <a:lnTo>
                  <a:pt x="593753" y="762000"/>
                </a:lnTo>
                <a:lnTo>
                  <a:pt x="514970" y="838200"/>
                </a:lnTo>
                <a:lnTo>
                  <a:pt x="474867" y="876300"/>
                </a:lnTo>
                <a:lnTo>
                  <a:pt x="433908" y="901700"/>
                </a:lnTo>
                <a:lnTo>
                  <a:pt x="391806" y="927100"/>
                </a:lnTo>
                <a:lnTo>
                  <a:pt x="348275" y="939800"/>
                </a:lnTo>
                <a:close/>
              </a:path>
              <a:path w="1908809" h="1562100">
                <a:moveTo>
                  <a:pt x="1108752" y="876300"/>
                </a:moveTo>
                <a:lnTo>
                  <a:pt x="1042877" y="876300"/>
                </a:lnTo>
                <a:lnTo>
                  <a:pt x="1017581" y="863600"/>
                </a:lnTo>
                <a:lnTo>
                  <a:pt x="993624" y="850900"/>
                </a:lnTo>
                <a:lnTo>
                  <a:pt x="974256" y="838200"/>
                </a:lnTo>
                <a:lnTo>
                  <a:pt x="962727" y="812800"/>
                </a:lnTo>
                <a:lnTo>
                  <a:pt x="958982" y="787400"/>
                </a:lnTo>
                <a:lnTo>
                  <a:pt x="959108" y="774700"/>
                </a:lnTo>
                <a:lnTo>
                  <a:pt x="961813" y="749300"/>
                </a:lnTo>
                <a:lnTo>
                  <a:pt x="965802" y="736600"/>
                </a:lnTo>
                <a:lnTo>
                  <a:pt x="967691" y="723900"/>
                </a:lnTo>
                <a:lnTo>
                  <a:pt x="971952" y="685800"/>
                </a:lnTo>
                <a:lnTo>
                  <a:pt x="973783" y="622300"/>
                </a:lnTo>
                <a:lnTo>
                  <a:pt x="971579" y="584200"/>
                </a:lnTo>
                <a:lnTo>
                  <a:pt x="965302" y="546100"/>
                </a:lnTo>
                <a:lnTo>
                  <a:pt x="960152" y="533400"/>
                </a:lnTo>
                <a:lnTo>
                  <a:pt x="1795952" y="533400"/>
                </a:lnTo>
                <a:lnTo>
                  <a:pt x="1783909" y="546100"/>
                </a:lnTo>
                <a:lnTo>
                  <a:pt x="983677" y="546100"/>
                </a:lnTo>
                <a:lnTo>
                  <a:pt x="989288" y="584200"/>
                </a:lnTo>
                <a:lnTo>
                  <a:pt x="991458" y="622300"/>
                </a:lnTo>
                <a:lnTo>
                  <a:pt x="991144" y="660400"/>
                </a:lnTo>
                <a:lnTo>
                  <a:pt x="989302" y="698500"/>
                </a:lnTo>
                <a:lnTo>
                  <a:pt x="988260" y="698500"/>
                </a:lnTo>
                <a:lnTo>
                  <a:pt x="986736" y="711200"/>
                </a:lnTo>
                <a:lnTo>
                  <a:pt x="984834" y="723900"/>
                </a:lnTo>
                <a:lnTo>
                  <a:pt x="982652" y="736600"/>
                </a:lnTo>
                <a:lnTo>
                  <a:pt x="979018" y="749300"/>
                </a:lnTo>
                <a:lnTo>
                  <a:pt x="976530" y="774700"/>
                </a:lnTo>
                <a:lnTo>
                  <a:pt x="988522" y="825500"/>
                </a:lnTo>
                <a:lnTo>
                  <a:pt x="1024788" y="850900"/>
                </a:lnTo>
                <a:lnTo>
                  <a:pt x="1046952" y="863600"/>
                </a:lnTo>
                <a:lnTo>
                  <a:pt x="1104135" y="863600"/>
                </a:lnTo>
                <a:lnTo>
                  <a:pt x="1108752" y="876300"/>
                </a:lnTo>
                <a:close/>
              </a:path>
              <a:path w="1908809" h="1562100">
                <a:moveTo>
                  <a:pt x="1126424" y="762000"/>
                </a:moveTo>
                <a:lnTo>
                  <a:pt x="1095427" y="762000"/>
                </a:lnTo>
                <a:lnTo>
                  <a:pt x="1088257" y="749300"/>
                </a:lnTo>
                <a:lnTo>
                  <a:pt x="1084399" y="736600"/>
                </a:lnTo>
                <a:lnTo>
                  <a:pt x="1083892" y="711200"/>
                </a:lnTo>
                <a:lnTo>
                  <a:pt x="1086777" y="698500"/>
                </a:lnTo>
                <a:lnTo>
                  <a:pt x="1088277" y="685800"/>
                </a:lnTo>
                <a:lnTo>
                  <a:pt x="1091352" y="685800"/>
                </a:lnTo>
                <a:lnTo>
                  <a:pt x="1066906" y="673100"/>
                </a:lnTo>
                <a:lnTo>
                  <a:pt x="1052368" y="660400"/>
                </a:lnTo>
                <a:lnTo>
                  <a:pt x="1045202" y="635000"/>
                </a:lnTo>
                <a:lnTo>
                  <a:pt x="1042877" y="622300"/>
                </a:lnTo>
                <a:lnTo>
                  <a:pt x="1042682" y="609600"/>
                </a:lnTo>
                <a:lnTo>
                  <a:pt x="1042814" y="596900"/>
                </a:lnTo>
                <a:lnTo>
                  <a:pt x="1043229" y="584200"/>
                </a:lnTo>
                <a:lnTo>
                  <a:pt x="1043877" y="571500"/>
                </a:lnTo>
                <a:lnTo>
                  <a:pt x="1044902" y="558800"/>
                </a:lnTo>
                <a:lnTo>
                  <a:pt x="1044902" y="546100"/>
                </a:lnTo>
                <a:lnTo>
                  <a:pt x="1783909" y="546100"/>
                </a:lnTo>
                <a:lnTo>
                  <a:pt x="1771866" y="558800"/>
                </a:lnTo>
                <a:lnTo>
                  <a:pt x="1062252" y="558800"/>
                </a:lnTo>
                <a:lnTo>
                  <a:pt x="1061227" y="571500"/>
                </a:lnTo>
                <a:lnTo>
                  <a:pt x="1060339" y="596900"/>
                </a:lnTo>
                <a:lnTo>
                  <a:pt x="1060088" y="609600"/>
                </a:lnTo>
                <a:lnTo>
                  <a:pt x="1060202" y="622300"/>
                </a:lnTo>
                <a:lnTo>
                  <a:pt x="1062942" y="635000"/>
                </a:lnTo>
                <a:lnTo>
                  <a:pt x="1069411" y="647700"/>
                </a:lnTo>
                <a:lnTo>
                  <a:pt x="1080469" y="660400"/>
                </a:lnTo>
                <a:lnTo>
                  <a:pt x="1116569" y="660400"/>
                </a:lnTo>
                <a:lnTo>
                  <a:pt x="1112777" y="673100"/>
                </a:lnTo>
                <a:lnTo>
                  <a:pt x="1110201" y="673100"/>
                </a:lnTo>
                <a:lnTo>
                  <a:pt x="1107864" y="685800"/>
                </a:lnTo>
                <a:lnTo>
                  <a:pt x="1105809" y="698500"/>
                </a:lnTo>
                <a:lnTo>
                  <a:pt x="1104077" y="698500"/>
                </a:lnTo>
                <a:lnTo>
                  <a:pt x="1101499" y="711200"/>
                </a:lnTo>
                <a:lnTo>
                  <a:pt x="1101414" y="723900"/>
                </a:lnTo>
                <a:lnTo>
                  <a:pt x="1103824" y="736600"/>
                </a:lnTo>
                <a:lnTo>
                  <a:pt x="1108727" y="749300"/>
                </a:lnTo>
                <a:lnTo>
                  <a:pt x="1116182" y="749300"/>
                </a:lnTo>
                <a:lnTo>
                  <a:pt x="1126424" y="762000"/>
                </a:lnTo>
                <a:close/>
              </a:path>
              <a:path w="1908809" h="1562100">
                <a:moveTo>
                  <a:pt x="1177389" y="762000"/>
                </a:moveTo>
                <a:lnTo>
                  <a:pt x="1159382" y="762000"/>
                </a:lnTo>
                <a:lnTo>
                  <a:pt x="1162920" y="749300"/>
                </a:lnTo>
                <a:lnTo>
                  <a:pt x="1166262" y="736600"/>
                </a:lnTo>
                <a:lnTo>
                  <a:pt x="1169402" y="723900"/>
                </a:lnTo>
                <a:lnTo>
                  <a:pt x="1176196" y="698500"/>
                </a:lnTo>
                <a:lnTo>
                  <a:pt x="1180839" y="660400"/>
                </a:lnTo>
                <a:lnTo>
                  <a:pt x="1183851" y="635000"/>
                </a:lnTo>
                <a:lnTo>
                  <a:pt x="1185752" y="596900"/>
                </a:lnTo>
                <a:lnTo>
                  <a:pt x="1169845" y="596900"/>
                </a:lnTo>
                <a:lnTo>
                  <a:pt x="1154233" y="584200"/>
                </a:lnTo>
                <a:lnTo>
                  <a:pt x="1138818" y="584200"/>
                </a:lnTo>
                <a:lnTo>
                  <a:pt x="1123502" y="571500"/>
                </a:lnTo>
                <a:lnTo>
                  <a:pt x="1093970" y="571500"/>
                </a:lnTo>
                <a:lnTo>
                  <a:pt x="1083427" y="558800"/>
                </a:lnTo>
                <a:lnTo>
                  <a:pt x="1771866" y="558800"/>
                </a:lnTo>
                <a:lnTo>
                  <a:pt x="1732959" y="584200"/>
                </a:lnTo>
                <a:lnTo>
                  <a:pt x="1691595" y="609600"/>
                </a:lnTo>
                <a:lnTo>
                  <a:pt x="1203102" y="609600"/>
                </a:lnTo>
                <a:lnTo>
                  <a:pt x="1200912" y="635000"/>
                </a:lnTo>
                <a:lnTo>
                  <a:pt x="1197752" y="673100"/>
                </a:lnTo>
                <a:lnTo>
                  <a:pt x="1193054" y="698500"/>
                </a:lnTo>
                <a:lnTo>
                  <a:pt x="1186252" y="736600"/>
                </a:lnTo>
                <a:lnTo>
                  <a:pt x="1183491" y="736600"/>
                </a:lnTo>
                <a:lnTo>
                  <a:pt x="1180536" y="749300"/>
                </a:lnTo>
                <a:lnTo>
                  <a:pt x="1177389" y="762000"/>
                </a:lnTo>
                <a:close/>
              </a:path>
              <a:path w="1908809" h="1562100">
                <a:moveTo>
                  <a:pt x="1116569" y="660400"/>
                </a:moveTo>
                <a:lnTo>
                  <a:pt x="1096977" y="660400"/>
                </a:lnTo>
                <a:lnTo>
                  <a:pt x="1100364" y="647700"/>
                </a:lnTo>
                <a:lnTo>
                  <a:pt x="1103471" y="647700"/>
                </a:lnTo>
                <a:lnTo>
                  <a:pt x="1106005" y="635000"/>
                </a:lnTo>
                <a:lnTo>
                  <a:pt x="1107677" y="622300"/>
                </a:lnTo>
                <a:lnTo>
                  <a:pt x="1108483" y="609600"/>
                </a:lnTo>
                <a:lnTo>
                  <a:pt x="1108052" y="596900"/>
                </a:lnTo>
                <a:lnTo>
                  <a:pt x="1106664" y="584200"/>
                </a:lnTo>
                <a:lnTo>
                  <a:pt x="1104602" y="571500"/>
                </a:lnTo>
                <a:lnTo>
                  <a:pt x="1123502" y="571500"/>
                </a:lnTo>
                <a:lnTo>
                  <a:pt x="1124880" y="584200"/>
                </a:lnTo>
                <a:lnTo>
                  <a:pt x="1125786" y="596900"/>
                </a:lnTo>
                <a:lnTo>
                  <a:pt x="1125938" y="609600"/>
                </a:lnTo>
                <a:lnTo>
                  <a:pt x="1125052" y="622300"/>
                </a:lnTo>
                <a:lnTo>
                  <a:pt x="1122990" y="635000"/>
                </a:lnTo>
                <a:lnTo>
                  <a:pt x="1120067" y="647700"/>
                </a:lnTo>
                <a:lnTo>
                  <a:pt x="1116569" y="660400"/>
                </a:lnTo>
                <a:close/>
              </a:path>
              <a:path w="1908809" h="1562100">
                <a:moveTo>
                  <a:pt x="816252" y="736600"/>
                </a:moveTo>
                <a:lnTo>
                  <a:pt x="800452" y="736600"/>
                </a:lnTo>
                <a:lnTo>
                  <a:pt x="803027" y="723900"/>
                </a:lnTo>
                <a:lnTo>
                  <a:pt x="799427" y="711200"/>
                </a:lnTo>
                <a:lnTo>
                  <a:pt x="793327" y="698500"/>
                </a:lnTo>
                <a:lnTo>
                  <a:pt x="790752" y="698500"/>
                </a:lnTo>
                <a:lnTo>
                  <a:pt x="789727" y="685800"/>
                </a:lnTo>
                <a:lnTo>
                  <a:pt x="785391" y="660400"/>
                </a:lnTo>
                <a:lnTo>
                  <a:pt x="783627" y="635000"/>
                </a:lnTo>
                <a:lnTo>
                  <a:pt x="784152" y="609600"/>
                </a:lnTo>
                <a:lnTo>
                  <a:pt x="786677" y="584200"/>
                </a:lnTo>
                <a:lnTo>
                  <a:pt x="804123" y="584200"/>
                </a:lnTo>
                <a:lnTo>
                  <a:pt x="802193" y="596900"/>
                </a:lnTo>
                <a:lnTo>
                  <a:pt x="800774" y="635000"/>
                </a:lnTo>
                <a:lnTo>
                  <a:pt x="802126" y="660400"/>
                </a:lnTo>
                <a:lnTo>
                  <a:pt x="806577" y="685800"/>
                </a:lnTo>
                <a:lnTo>
                  <a:pt x="807602" y="685800"/>
                </a:lnTo>
                <a:lnTo>
                  <a:pt x="810127" y="698500"/>
                </a:lnTo>
                <a:lnTo>
                  <a:pt x="815556" y="711200"/>
                </a:lnTo>
                <a:lnTo>
                  <a:pt x="818052" y="723900"/>
                </a:lnTo>
                <a:lnTo>
                  <a:pt x="818636" y="723900"/>
                </a:lnTo>
                <a:lnTo>
                  <a:pt x="816252" y="736600"/>
                </a:lnTo>
                <a:close/>
              </a:path>
              <a:path w="1908809" h="1562100">
                <a:moveTo>
                  <a:pt x="1146477" y="889000"/>
                </a:moveTo>
                <a:lnTo>
                  <a:pt x="1096183" y="889000"/>
                </a:lnTo>
                <a:lnTo>
                  <a:pt x="1090327" y="876300"/>
                </a:lnTo>
                <a:lnTo>
                  <a:pt x="1136752" y="876300"/>
                </a:lnTo>
                <a:lnTo>
                  <a:pt x="1167568" y="850900"/>
                </a:lnTo>
                <a:lnTo>
                  <a:pt x="1191055" y="812800"/>
                </a:lnTo>
                <a:lnTo>
                  <a:pt x="1209465" y="774700"/>
                </a:lnTo>
                <a:lnTo>
                  <a:pt x="1225052" y="736600"/>
                </a:lnTo>
                <a:lnTo>
                  <a:pt x="1234691" y="711200"/>
                </a:lnTo>
                <a:lnTo>
                  <a:pt x="1245858" y="685800"/>
                </a:lnTo>
                <a:lnTo>
                  <a:pt x="1258366" y="660400"/>
                </a:lnTo>
                <a:lnTo>
                  <a:pt x="1272027" y="635000"/>
                </a:lnTo>
                <a:lnTo>
                  <a:pt x="1265902" y="635000"/>
                </a:lnTo>
                <a:lnTo>
                  <a:pt x="1249919" y="622300"/>
                </a:lnTo>
                <a:lnTo>
                  <a:pt x="1218507" y="609600"/>
                </a:lnTo>
                <a:lnTo>
                  <a:pt x="1691595" y="609600"/>
                </a:lnTo>
                <a:lnTo>
                  <a:pt x="1648094" y="635000"/>
                </a:lnTo>
                <a:lnTo>
                  <a:pt x="1602776" y="647700"/>
                </a:lnTo>
                <a:lnTo>
                  <a:pt x="1288826" y="647700"/>
                </a:lnTo>
                <a:lnTo>
                  <a:pt x="1274961" y="660400"/>
                </a:lnTo>
                <a:lnTo>
                  <a:pt x="1262430" y="685800"/>
                </a:lnTo>
                <a:lnTo>
                  <a:pt x="1251234" y="711200"/>
                </a:lnTo>
                <a:lnTo>
                  <a:pt x="1241377" y="736600"/>
                </a:lnTo>
                <a:lnTo>
                  <a:pt x="1225188" y="787400"/>
                </a:lnTo>
                <a:lnTo>
                  <a:pt x="1205599" y="825500"/>
                </a:lnTo>
                <a:lnTo>
                  <a:pt x="1180173" y="863600"/>
                </a:lnTo>
                <a:lnTo>
                  <a:pt x="1146477" y="889000"/>
                </a:lnTo>
                <a:close/>
              </a:path>
              <a:path w="1908809" h="1562100">
                <a:moveTo>
                  <a:pt x="796877" y="736600"/>
                </a:moveTo>
                <a:lnTo>
                  <a:pt x="772378" y="736600"/>
                </a:lnTo>
                <a:lnTo>
                  <a:pt x="765454" y="723900"/>
                </a:lnTo>
                <a:lnTo>
                  <a:pt x="758671" y="711200"/>
                </a:lnTo>
                <a:lnTo>
                  <a:pt x="752367" y="711200"/>
                </a:lnTo>
                <a:lnTo>
                  <a:pt x="746878" y="698500"/>
                </a:lnTo>
                <a:lnTo>
                  <a:pt x="741132" y="685800"/>
                </a:lnTo>
                <a:lnTo>
                  <a:pt x="736915" y="660400"/>
                </a:lnTo>
                <a:lnTo>
                  <a:pt x="734235" y="647700"/>
                </a:lnTo>
                <a:lnTo>
                  <a:pt x="733103" y="622300"/>
                </a:lnTo>
                <a:lnTo>
                  <a:pt x="750849" y="622300"/>
                </a:lnTo>
                <a:lnTo>
                  <a:pt x="750770" y="635000"/>
                </a:lnTo>
                <a:lnTo>
                  <a:pt x="752612" y="647700"/>
                </a:lnTo>
                <a:lnTo>
                  <a:pt x="756549" y="673100"/>
                </a:lnTo>
                <a:lnTo>
                  <a:pt x="762678" y="685800"/>
                </a:lnTo>
                <a:lnTo>
                  <a:pt x="767424" y="698500"/>
                </a:lnTo>
                <a:lnTo>
                  <a:pt x="773031" y="698500"/>
                </a:lnTo>
                <a:lnTo>
                  <a:pt x="779204" y="711200"/>
                </a:lnTo>
                <a:lnTo>
                  <a:pt x="785652" y="723900"/>
                </a:lnTo>
                <a:lnTo>
                  <a:pt x="793327" y="723900"/>
                </a:lnTo>
                <a:lnTo>
                  <a:pt x="796877" y="736600"/>
                </a:lnTo>
                <a:close/>
              </a:path>
              <a:path w="1908809" h="1562100">
                <a:moveTo>
                  <a:pt x="1507972" y="673100"/>
                </a:moveTo>
                <a:lnTo>
                  <a:pt x="1416651" y="673100"/>
                </a:lnTo>
                <a:lnTo>
                  <a:pt x="1373967" y="660400"/>
                </a:lnTo>
                <a:lnTo>
                  <a:pt x="1331288" y="660400"/>
                </a:lnTo>
                <a:lnTo>
                  <a:pt x="1288826" y="647700"/>
                </a:lnTo>
                <a:lnTo>
                  <a:pt x="1602776" y="647700"/>
                </a:lnTo>
                <a:lnTo>
                  <a:pt x="1507972" y="673100"/>
                </a:lnTo>
                <a:close/>
              </a:path>
              <a:path w="1908809" h="1562100">
                <a:moveTo>
                  <a:pt x="709868" y="863600"/>
                </a:moveTo>
                <a:lnTo>
                  <a:pt x="686128" y="863600"/>
                </a:lnTo>
                <a:lnTo>
                  <a:pt x="671858" y="838200"/>
                </a:lnTo>
                <a:lnTo>
                  <a:pt x="657243" y="812800"/>
                </a:lnTo>
                <a:lnTo>
                  <a:pt x="643290" y="774700"/>
                </a:lnTo>
                <a:lnTo>
                  <a:pt x="631003" y="723900"/>
                </a:lnTo>
                <a:lnTo>
                  <a:pt x="649804" y="723900"/>
                </a:lnTo>
                <a:lnTo>
                  <a:pt x="657757" y="749300"/>
                </a:lnTo>
                <a:lnTo>
                  <a:pt x="671271" y="800100"/>
                </a:lnTo>
                <a:lnTo>
                  <a:pt x="685076" y="825500"/>
                </a:lnTo>
                <a:lnTo>
                  <a:pt x="697878" y="850900"/>
                </a:lnTo>
                <a:lnTo>
                  <a:pt x="703923" y="850900"/>
                </a:lnTo>
                <a:lnTo>
                  <a:pt x="709868" y="863600"/>
                </a:lnTo>
                <a:close/>
              </a:path>
              <a:path w="1908809" h="1562100">
                <a:moveTo>
                  <a:pt x="811152" y="749300"/>
                </a:moveTo>
                <a:lnTo>
                  <a:pt x="783602" y="749300"/>
                </a:lnTo>
                <a:lnTo>
                  <a:pt x="780053" y="736600"/>
                </a:lnTo>
                <a:lnTo>
                  <a:pt x="814252" y="736600"/>
                </a:lnTo>
                <a:lnTo>
                  <a:pt x="811152" y="749300"/>
                </a:lnTo>
                <a:close/>
              </a:path>
              <a:path w="1908809" h="1562100">
                <a:moveTo>
                  <a:pt x="810652" y="762000"/>
                </a:moveTo>
                <a:lnTo>
                  <a:pt x="793802" y="762000"/>
                </a:lnTo>
                <a:lnTo>
                  <a:pt x="789727" y="749300"/>
                </a:lnTo>
                <a:lnTo>
                  <a:pt x="806577" y="749300"/>
                </a:lnTo>
                <a:lnTo>
                  <a:pt x="810652" y="762000"/>
                </a:lnTo>
                <a:close/>
              </a:path>
              <a:path w="1908809" h="1562100">
                <a:moveTo>
                  <a:pt x="731553" y="952500"/>
                </a:moveTo>
                <a:lnTo>
                  <a:pt x="721353" y="952500"/>
                </a:lnTo>
                <a:lnTo>
                  <a:pt x="691651" y="927100"/>
                </a:lnTo>
                <a:lnTo>
                  <a:pt x="666684" y="901700"/>
                </a:lnTo>
                <a:lnTo>
                  <a:pt x="645064" y="863600"/>
                </a:lnTo>
                <a:lnTo>
                  <a:pt x="625403" y="825500"/>
                </a:lnTo>
                <a:lnTo>
                  <a:pt x="617722" y="812800"/>
                </a:lnTo>
                <a:lnTo>
                  <a:pt x="609953" y="787400"/>
                </a:lnTo>
                <a:lnTo>
                  <a:pt x="601996" y="774700"/>
                </a:lnTo>
                <a:lnTo>
                  <a:pt x="593753" y="762000"/>
                </a:lnTo>
                <a:lnTo>
                  <a:pt x="615542" y="762000"/>
                </a:lnTo>
                <a:lnTo>
                  <a:pt x="624268" y="787400"/>
                </a:lnTo>
                <a:lnTo>
                  <a:pt x="632793" y="800100"/>
                </a:lnTo>
                <a:lnTo>
                  <a:pt x="641203" y="812800"/>
                </a:lnTo>
                <a:lnTo>
                  <a:pt x="659452" y="850900"/>
                </a:lnTo>
                <a:lnTo>
                  <a:pt x="678800" y="889000"/>
                </a:lnTo>
                <a:lnTo>
                  <a:pt x="700149" y="914400"/>
                </a:lnTo>
                <a:lnTo>
                  <a:pt x="724403" y="927100"/>
                </a:lnTo>
                <a:lnTo>
                  <a:pt x="779861" y="927100"/>
                </a:lnTo>
                <a:lnTo>
                  <a:pt x="763137" y="939800"/>
                </a:lnTo>
                <a:lnTo>
                  <a:pt x="747083" y="939800"/>
                </a:lnTo>
                <a:lnTo>
                  <a:pt x="731553" y="952500"/>
                </a:lnTo>
                <a:close/>
              </a:path>
              <a:path w="1908809" h="1562100">
                <a:moveTo>
                  <a:pt x="761850" y="876300"/>
                </a:moveTo>
                <a:lnTo>
                  <a:pt x="697681" y="876300"/>
                </a:lnTo>
                <a:lnTo>
                  <a:pt x="691884" y="863600"/>
                </a:lnTo>
                <a:lnTo>
                  <a:pt x="742328" y="863600"/>
                </a:lnTo>
                <a:lnTo>
                  <a:pt x="761490" y="850900"/>
                </a:lnTo>
                <a:lnTo>
                  <a:pt x="790752" y="825500"/>
                </a:lnTo>
                <a:lnTo>
                  <a:pt x="801236" y="787400"/>
                </a:lnTo>
                <a:lnTo>
                  <a:pt x="799427" y="774700"/>
                </a:lnTo>
                <a:lnTo>
                  <a:pt x="797402" y="762000"/>
                </a:lnTo>
                <a:lnTo>
                  <a:pt x="813727" y="762000"/>
                </a:lnTo>
                <a:lnTo>
                  <a:pt x="816252" y="774700"/>
                </a:lnTo>
                <a:lnTo>
                  <a:pt x="818750" y="787400"/>
                </a:lnTo>
                <a:lnTo>
                  <a:pt x="817802" y="800100"/>
                </a:lnTo>
                <a:lnTo>
                  <a:pt x="813405" y="812800"/>
                </a:lnTo>
                <a:lnTo>
                  <a:pt x="805552" y="838200"/>
                </a:lnTo>
                <a:lnTo>
                  <a:pt x="793601" y="850900"/>
                </a:lnTo>
                <a:lnTo>
                  <a:pt x="778824" y="863600"/>
                </a:lnTo>
                <a:lnTo>
                  <a:pt x="761850" y="876300"/>
                </a:lnTo>
                <a:close/>
              </a:path>
              <a:path w="1908809" h="1562100">
                <a:moveTo>
                  <a:pt x="1102577" y="863600"/>
                </a:moveTo>
                <a:lnTo>
                  <a:pt x="1073577" y="863600"/>
                </a:lnTo>
                <a:lnTo>
                  <a:pt x="1079102" y="850900"/>
                </a:lnTo>
                <a:lnTo>
                  <a:pt x="1088277" y="850900"/>
                </a:lnTo>
                <a:lnTo>
                  <a:pt x="1105052" y="825500"/>
                </a:lnTo>
                <a:lnTo>
                  <a:pt x="1113322" y="812800"/>
                </a:lnTo>
                <a:lnTo>
                  <a:pt x="1121452" y="812800"/>
                </a:lnTo>
                <a:lnTo>
                  <a:pt x="1127867" y="800100"/>
                </a:lnTo>
                <a:lnTo>
                  <a:pt x="1134033" y="800100"/>
                </a:lnTo>
                <a:lnTo>
                  <a:pt x="1139909" y="787400"/>
                </a:lnTo>
                <a:lnTo>
                  <a:pt x="1145452" y="774700"/>
                </a:lnTo>
                <a:lnTo>
                  <a:pt x="1115264" y="774700"/>
                </a:lnTo>
                <a:lnTo>
                  <a:pt x="1104171" y="762000"/>
                </a:lnTo>
                <a:lnTo>
                  <a:pt x="1176052" y="762000"/>
                </a:lnTo>
                <a:lnTo>
                  <a:pt x="1177602" y="774700"/>
                </a:lnTo>
                <a:lnTo>
                  <a:pt x="1174052" y="787400"/>
                </a:lnTo>
                <a:lnTo>
                  <a:pt x="1158415" y="787400"/>
                </a:lnTo>
                <a:lnTo>
                  <a:pt x="1150683" y="800100"/>
                </a:lnTo>
                <a:lnTo>
                  <a:pt x="1142754" y="812800"/>
                </a:lnTo>
                <a:lnTo>
                  <a:pt x="1126698" y="825500"/>
                </a:lnTo>
                <a:lnTo>
                  <a:pt x="1102577" y="863600"/>
                </a:lnTo>
                <a:close/>
              </a:path>
              <a:path w="1908809" h="1562100">
                <a:moveTo>
                  <a:pt x="803137" y="901700"/>
                </a:moveTo>
                <a:lnTo>
                  <a:pt x="746537" y="901700"/>
                </a:lnTo>
                <a:lnTo>
                  <a:pt x="732240" y="889000"/>
                </a:lnTo>
                <a:lnTo>
                  <a:pt x="711153" y="889000"/>
                </a:lnTo>
                <a:lnTo>
                  <a:pt x="709628" y="876300"/>
                </a:lnTo>
                <a:lnTo>
                  <a:pt x="743303" y="876300"/>
                </a:lnTo>
                <a:lnTo>
                  <a:pt x="772597" y="889000"/>
                </a:lnTo>
                <a:lnTo>
                  <a:pt x="803137" y="901700"/>
                </a:lnTo>
                <a:close/>
              </a:path>
              <a:path w="1908809" h="1562100">
                <a:moveTo>
                  <a:pt x="1064937" y="965200"/>
                </a:moveTo>
                <a:lnTo>
                  <a:pt x="1045927" y="965200"/>
                </a:lnTo>
                <a:lnTo>
                  <a:pt x="1048043" y="939800"/>
                </a:lnTo>
                <a:lnTo>
                  <a:pt x="1052452" y="927100"/>
                </a:lnTo>
                <a:lnTo>
                  <a:pt x="1059729" y="901700"/>
                </a:lnTo>
                <a:lnTo>
                  <a:pt x="1070452" y="876300"/>
                </a:lnTo>
                <a:lnTo>
                  <a:pt x="1090327" y="876300"/>
                </a:lnTo>
                <a:lnTo>
                  <a:pt x="1075494" y="914400"/>
                </a:lnTo>
                <a:lnTo>
                  <a:pt x="1067249" y="939800"/>
                </a:lnTo>
                <a:lnTo>
                  <a:pt x="1064937" y="965200"/>
                </a:lnTo>
                <a:close/>
              </a:path>
              <a:path w="1908809" h="1562100">
                <a:moveTo>
                  <a:pt x="1127805" y="901700"/>
                </a:moveTo>
                <a:lnTo>
                  <a:pt x="1111139" y="901700"/>
                </a:lnTo>
                <a:lnTo>
                  <a:pt x="1103089" y="889000"/>
                </a:lnTo>
                <a:lnTo>
                  <a:pt x="1134605" y="889000"/>
                </a:lnTo>
                <a:lnTo>
                  <a:pt x="1127805" y="901700"/>
                </a:lnTo>
                <a:close/>
              </a:path>
              <a:path w="1908809" h="1562100">
                <a:moveTo>
                  <a:pt x="1058277" y="1562100"/>
                </a:moveTo>
                <a:lnTo>
                  <a:pt x="1041852" y="1562100"/>
                </a:lnTo>
                <a:lnTo>
                  <a:pt x="1039802" y="1549400"/>
                </a:lnTo>
                <a:lnTo>
                  <a:pt x="1039802" y="1231900"/>
                </a:lnTo>
                <a:lnTo>
                  <a:pt x="1040807" y="1193800"/>
                </a:lnTo>
                <a:lnTo>
                  <a:pt x="1042483" y="1143000"/>
                </a:lnTo>
                <a:lnTo>
                  <a:pt x="1042818" y="1092200"/>
                </a:lnTo>
                <a:lnTo>
                  <a:pt x="1039802" y="1054100"/>
                </a:lnTo>
                <a:lnTo>
                  <a:pt x="1031607" y="1003300"/>
                </a:lnTo>
                <a:lnTo>
                  <a:pt x="1018436" y="965200"/>
                </a:lnTo>
                <a:lnTo>
                  <a:pt x="953861" y="927100"/>
                </a:lnTo>
                <a:lnTo>
                  <a:pt x="890802" y="927100"/>
                </a:lnTo>
                <a:lnTo>
                  <a:pt x="883127" y="914400"/>
                </a:lnTo>
                <a:lnTo>
                  <a:pt x="775978" y="914400"/>
                </a:lnTo>
                <a:lnTo>
                  <a:pt x="761129" y="901700"/>
                </a:lnTo>
                <a:lnTo>
                  <a:pt x="891777" y="901700"/>
                </a:lnTo>
                <a:lnTo>
                  <a:pt x="952306" y="914400"/>
                </a:lnTo>
                <a:lnTo>
                  <a:pt x="994746" y="927100"/>
                </a:lnTo>
                <a:lnTo>
                  <a:pt x="1022832" y="939800"/>
                </a:lnTo>
                <a:lnTo>
                  <a:pt x="1040302" y="965200"/>
                </a:lnTo>
                <a:lnTo>
                  <a:pt x="1064937" y="965200"/>
                </a:lnTo>
                <a:lnTo>
                  <a:pt x="1063780" y="977900"/>
                </a:lnTo>
                <a:lnTo>
                  <a:pt x="1063277" y="1003300"/>
                </a:lnTo>
                <a:lnTo>
                  <a:pt x="1063412" y="1054100"/>
                </a:lnTo>
                <a:lnTo>
                  <a:pt x="1063158" y="1104900"/>
                </a:lnTo>
                <a:lnTo>
                  <a:pt x="1062252" y="1193800"/>
                </a:lnTo>
                <a:lnTo>
                  <a:pt x="1060702" y="1549400"/>
                </a:lnTo>
                <a:lnTo>
                  <a:pt x="1058277" y="1562100"/>
                </a:lnTo>
                <a:close/>
              </a:path>
              <a:path w="1908809" h="1562100">
                <a:moveTo>
                  <a:pt x="779861" y="927100"/>
                </a:moveTo>
                <a:lnTo>
                  <a:pt x="752743" y="927100"/>
                </a:lnTo>
                <a:lnTo>
                  <a:pt x="764047" y="914400"/>
                </a:lnTo>
                <a:lnTo>
                  <a:pt x="797402" y="914400"/>
                </a:lnTo>
                <a:lnTo>
                  <a:pt x="779861" y="927100"/>
                </a:lnTo>
                <a:close/>
              </a:path>
            </a:pathLst>
          </a:custGeom>
          <a:solidFill>
            <a:srgbClr val="043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71383" y="6394462"/>
            <a:ext cx="3670300" cy="459105"/>
          </a:xfrm>
          <a:custGeom>
            <a:avLst/>
            <a:gdLst/>
            <a:ahLst/>
            <a:cxnLst/>
            <a:rect l="l" t="t" r="r" b="b"/>
            <a:pathLst>
              <a:path w="3670300" h="459104">
                <a:moveTo>
                  <a:pt x="1796288" y="458508"/>
                </a:moveTo>
                <a:lnTo>
                  <a:pt x="1779689" y="412838"/>
                </a:lnTo>
                <a:lnTo>
                  <a:pt x="1749158" y="376301"/>
                </a:lnTo>
                <a:lnTo>
                  <a:pt x="1717459" y="357657"/>
                </a:lnTo>
                <a:lnTo>
                  <a:pt x="1707921" y="352044"/>
                </a:lnTo>
                <a:lnTo>
                  <a:pt x="1659191" y="343255"/>
                </a:lnTo>
                <a:lnTo>
                  <a:pt x="1643087" y="344246"/>
                </a:lnTo>
                <a:lnTo>
                  <a:pt x="1627593" y="347103"/>
                </a:lnTo>
                <a:lnTo>
                  <a:pt x="1612747" y="351637"/>
                </a:lnTo>
                <a:lnTo>
                  <a:pt x="1598612" y="357657"/>
                </a:lnTo>
                <a:lnTo>
                  <a:pt x="1586166" y="311175"/>
                </a:lnTo>
                <a:lnTo>
                  <a:pt x="1566113" y="268351"/>
                </a:lnTo>
                <a:lnTo>
                  <a:pt x="1539240" y="229984"/>
                </a:lnTo>
                <a:lnTo>
                  <a:pt x="1506321" y="196837"/>
                </a:lnTo>
                <a:lnTo>
                  <a:pt x="1468145" y="169697"/>
                </a:lnTo>
                <a:lnTo>
                  <a:pt x="1425486" y="149352"/>
                </a:lnTo>
                <a:lnTo>
                  <a:pt x="1379131" y="136563"/>
                </a:lnTo>
                <a:lnTo>
                  <a:pt x="1329842" y="132130"/>
                </a:lnTo>
                <a:lnTo>
                  <a:pt x="1275511" y="137528"/>
                </a:lnTo>
                <a:lnTo>
                  <a:pt x="1224953" y="152984"/>
                </a:lnTo>
                <a:lnTo>
                  <a:pt x="1179156" y="177393"/>
                </a:lnTo>
                <a:lnTo>
                  <a:pt x="1139063" y="209600"/>
                </a:lnTo>
                <a:lnTo>
                  <a:pt x="1118298" y="159359"/>
                </a:lnTo>
                <a:lnTo>
                  <a:pt x="1098143" y="126187"/>
                </a:lnTo>
                <a:lnTo>
                  <a:pt x="1090980" y="114388"/>
                </a:lnTo>
                <a:lnTo>
                  <a:pt x="1057833" y="75603"/>
                </a:lnTo>
                <a:lnTo>
                  <a:pt x="1019594" y="43865"/>
                </a:lnTo>
                <a:lnTo>
                  <a:pt x="977011" y="20091"/>
                </a:lnTo>
                <a:lnTo>
                  <a:pt x="930833" y="5181"/>
                </a:lnTo>
                <a:lnTo>
                  <a:pt x="881773" y="0"/>
                </a:lnTo>
                <a:lnTo>
                  <a:pt x="830275" y="5778"/>
                </a:lnTo>
                <a:lnTo>
                  <a:pt x="781951" y="22377"/>
                </a:lnTo>
                <a:lnTo>
                  <a:pt x="737654" y="48704"/>
                </a:lnTo>
                <a:lnTo>
                  <a:pt x="698258" y="83667"/>
                </a:lnTo>
                <a:lnTo>
                  <a:pt x="664667" y="126187"/>
                </a:lnTo>
                <a:lnTo>
                  <a:pt x="633133" y="109207"/>
                </a:lnTo>
                <a:lnTo>
                  <a:pt x="599147" y="96570"/>
                </a:lnTo>
                <a:lnTo>
                  <a:pt x="563016" y="88684"/>
                </a:lnTo>
                <a:lnTo>
                  <a:pt x="525068" y="85953"/>
                </a:lnTo>
                <a:lnTo>
                  <a:pt x="474459" y="90817"/>
                </a:lnTo>
                <a:lnTo>
                  <a:pt x="427113" y="104800"/>
                </a:lnTo>
                <a:lnTo>
                  <a:pt x="383933" y="127000"/>
                </a:lnTo>
                <a:lnTo>
                  <a:pt x="345808" y="156502"/>
                </a:lnTo>
                <a:lnTo>
                  <a:pt x="313626" y="192379"/>
                </a:lnTo>
                <a:lnTo>
                  <a:pt x="288302" y="233743"/>
                </a:lnTo>
                <a:lnTo>
                  <a:pt x="270713" y="279679"/>
                </a:lnTo>
                <a:lnTo>
                  <a:pt x="252768" y="272783"/>
                </a:lnTo>
                <a:lnTo>
                  <a:pt x="233972" y="267817"/>
                </a:lnTo>
                <a:lnTo>
                  <a:pt x="214426" y="264795"/>
                </a:lnTo>
                <a:lnTo>
                  <a:pt x="194246" y="263779"/>
                </a:lnTo>
                <a:lnTo>
                  <a:pt x="149694" y="268909"/>
                </a:lnTo>
                <a:lnTo>
                  <a:pt x="108813" y="283514"/>
                </a:lnTo>
                <a:lnTo>
                  <a:pt x="72745" y="306451"/>
                </a:lnTo>
                <a:lnTo>
                  <a:pt x="42659" y="336524"/>
                </a:lnTo>
                <a:lnTo>
                  <a:pt x="19735" y="372592"/>
                </a:lnTo>
                <a:lnTo>
                  <a:pt x="5118" y="413473"/>
                </a:lnTo>
                <a:lnTo>
                  <a:pt x="0" y="458000"/>
                </a:lnTo>
                <a:lnTo>
                  <a:pt x="0" y="458508"/>
                </a:lnTo>
                <a:lnTo>
                  <a:pt x="1796288" y="458508"/>
                </a:lnTo>
                <a:close/>
              </a:path>
              <a:path w="3670300" h="459104">
                <a:moveTo>
                  <a:pt x="3670287" y="458482"/>
                </a:moveTo>
                <a:lnTo>
                  <a:pt x="3656609" y="420878"/>
                </a:lnTo>
                <a:lnTo>
                  <a:pt x="3631476" y="390791"/>
                </a:lnTo>
                <a:lnTo>
                  <a:pt x="3597516" y="370814"/>
                </a:lnTo>
                <a:lnTo>
                  <a:pt x="3557384" y="363575"/>
                </a:lnTo>
                <a:lnTo>
                  <a:pt x="3544112" y="364401"/>
                </a:lnTo>
                <a:lnTo>
                  <a:pt x="3531349" y="366750"/>
                </a:lnTo>
                <a:lnTo>
                  <a:pt x="3519132" y="370471"/>
                </a:lnTo>
                <a:lnTo>
                  <a:pt x="3507486" y="375424"/>
                </a:lnTo>
                <a:lnTo>
                  <a:pt x="3495243" y="331914"/>
                </a:lnTo>
                <a:lnTo>
                  <a:pt x="3484588" y="311200"/>
                </a:lnTo>
                <a:lnTo>
                  <a:pt x="3474936" y="292468"/>
                </a:lnTo>
                <a:lnTo>
                  <a:pt x="3447542" y="258038"/>
                </a:lnTo>
                <a:lnTo>
                  <a:pt x="3442220" y="253530"/>
                </a:lnTo>
                <a:lnTo>
                  <a:pt x="3414001" y="229590"/>
                </a:lnTo>
                <a:lnTo>
                  <a:pt x="3375279" y="208089"/>
                </a:lnTo>
                <a:lnTo>
                  <a:pt x="3332340" y="194475"/>
                </a:lnTo>
                <a:lnTo>
                  <a:pt x="3286137" y="189725"/>
                </a:lnTo>
                <a:lnTo>
                  <a:pt x="3241395" y="194170"/>
                </a:lnTo>
                <a:lnTo>
                  <a:pt x="3199765" y="206908"/>
                </a:lnTo>
                <a:lnTo>
                  <a:pt x="3162046" y="226987"/>
                </a:lnTo>
                <a:lnTo>
                  <a:pt x="3129038" y="253530"/>
                </a:lnTo>
                <a:lnTo>
                  <a:pt x="3108541" y="205651"/>
                </a:lnTo>
                <a:lnTo>
                  <a:pt x="3094723" y="184810"/>
                </a:lnTo>
                <a:lnTo>
                  <a:pt x="3080842" y="163868"/>
                </a:lnTo>
                <a:lnTo>
                  <a:pt x="3046882" y="129324"/>
                </a:lnTo>
                <a:lnTo>
                  <a:pt x="3007639" y="103200"/>
                </a:lnTo>
                <a:lnTo>
                  <a:pt x="2964065" y="86677"/>
                </a:lnTo>
                <a:lnTo>
                  <a:pt x="2917139" y="80911"/>
                </a:lnTo>
                <a:lnTo>
                  <a:pt x="2864523" y="88277"/>
                </a:lnTo>
                <a:lnTo>
                  <a:pt x="2816237" y="109220"/>
                </a:lnTo>
                <a:lnTo>
                  <a:pt x="2773718" y="141986"/>
                </a:lnTo>
                <a:lnTo>
                  <a:pt x="2738361" y="184810"/>
                </a:lnTo>
                <a:lnTo>
                  <a:pt x="2712402" y="170827"/>
                </a:lnTo>
                <a:lnTo>
                  <a:pt x="2684399" y="160426"/>
                </a:lnTo>
                <a:lnTo>
                  <a:pt x="2654655" y="153924"/>
                </a:lnTo>
                <a:lnTo>
                  <a:pt x="2623413" y="151676"/>
                </a:lnTo>
                <a:lnTo>
                  <a:pt x="2575026" y="157099"/>
                </a:lnTo>
                <a:lnTo>
                  <a:pt x="2530462" y="172580"/>
                </a:lnTo>
                <a:lnTo>
                  <a:pt x="2490914" y="196926"/>
                </a:lnTo>
                <a:lnTo>
                  <a:pt x="2457526" y="228930"/>
                </a:lnTo>
                <a:lnTo>
                  <a:pt x="2431478" y="267423"/>
                </a:lnTo>
                <a:lnTo>
                  <a:pt x="2413939" y="311200"/>
                </a:lnTo>
                <a:lnTo>
                  <a:pt x="2399157" y="305549"/>
                </a:lnTo>
                <a:lnTo>
                  <a:pt x="2383675" y="301447"/>
                </a:lnTo>
                <a:lnTo>
                  <a:pt x="2367584" y="298970"/>
                </a:lnTo>
                <a:lnTo>
                  <a:pt x="2350960" y="298132"/>
                </a:lnTo>
                <a:lnTo>
                  <a:pt x="2300389" y="306285"/>
                </a:lnTo>
                <a:lnTo>
                  <a:pt x="2256472" y="328993"/>
                </a:lnTo>
                <a:lnTo>
                  <a:pt x="2221852" y="363613"/>
                </a:lnTo>
                <a:lnTo>
                  <a:pt x="2199144" y="407517"/>
                </a:lnTo>
                <a:lnTo>
                  <a:pt x="2190991" y="458076"/>
                </a:lnTo>
                <a:lnTo>
                  <a:pt x="2190991" y="458482"/>
                </a:lnTo>
                <a:lnTo>
                  <a:pt x="3670287" y="458482"/>
                </a:lnTo>
                <a:close/>
              </a:path>
            </a:pathLst>
          </a:custGeom>
          <a:solidFill>
            <a:srgbClr val="3FB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0753" y="794086"/>
            <a:ext cx="167049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A5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760" y="1968583"/>
            <a:ext cx="5977890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75CD2-7CCB-426C-8B1F-7CACEF00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5895201"/>
            <a:ext cx="5977890" cy="553998"/>
          </a:xfrm>
        </p:spPr>
        <p:txBody>
          <a:bodyPr/>
          <a:lstStyle/>
          <a:p>
            <a:pPr algn="ctr"/>
            <a:r>
              <a:rPr lang="en-US" dirty="0"/>
              <a:t>Final Project </a:t>
            </a:r>
            <a:r>
              <a:rPr lang="en-US" dirty="0" err="1"/>
              <a:t>Dibimbing</a:t>
            </a:r>
            <a:endParaRPr lang="en-US" dirty="0"/>
          </a:p>
          <a:p>
            <a:pPr algn="ctr"/>
            <a:r>
              <a:rPr lang="en-US" dirty="0"/>
              <a:t>Muhammad Kanzia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981E7-0D79-4928-AEC5-4C9C7668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510540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D598F-3832-4A16-A67F-8F33BE49EEAC}"/>
              </a:ext>
            </a:extLst>
          </p:cNvPr>
          <p:cNvSpPr txBox="1"/>
          <p:nvPr/>
        </p:nvSpPr>
        <p:spPr>
          <a:xfrm>
            <a:off x="685800" y="4419600"/>
            <a:ext cx="521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Bookman Old Style" panose="02050604050505020204" pitchFamily="18" charset="0"/>
              </a:rPr>
              <a:t>Matahati</a:t>
            </a:r>
            <a:r>
              <a:rPr lang="en-US" sz="3600" dirty="0">
                <a:latin typeface="Bookman Old Style" panose="02050604050505020204" pitchFamily="18" charset="0"/>
              </a:rPr>
              <a:t> Store</a:t>
            </a:r>
            <a:endParaRPr lang="en-ID" sz="3600" dirty="0">
              <a:latin typeface="Bookman Old Style" panose="02050604050505020204" pitchFamily="18" charset="0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675FD761-E338-44D6-9F92-DA41B64BBF2B}"/>
              </a:ext>
            </a:extLst>
          </p:cNvPr>
          <p:cNvSpPr/>
          <p:nvPr/>
        </p:nvSpPr>
        <p:spPr>
          <a:xfrm>
            <a:off x="10515600" y="213946"/>
            <a:ext cx="1430132" cy="43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62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637D-79F7-4A7D-A90F-3F6049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276" y="457200"/>
            <a:ext cx="6245447" cy="492443"/>
          </a:xfrm>
        </p:spPr>
        <p:txBody>
          <a:bodyPr/>
          <a:lstStyle/>
          <a:p>
            <a:pPr algn="ctr"/>
            <a:r>
              <a:rPr lang="en-US" dirty="0"/>
              <a:t>PROBLEM STATEMENTS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C415-B982-42D1-8A55-C17FDE0F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6139"/>
            <a:ext cx="9358040" cy="4432217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735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D32D-BE45-4348-89F6-7175D9FB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446" y="439579"/>
            <a:ext cx="4492847" cy="492443"/>
          </a:xfrm>
        </p:spPr>
        <p:txBody>
          <a:bodyPr/>
          <a:lstStyle/>
          <a:p>
            <a:pPr algn="ctr"/>
            <a:r>
              <a:rPr lang="en-US" dirty="0"/>
              <a:t>PREVIEW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3A0A7-9E18-4A08-B7A3-0672266D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" t="31111" r="46875" b="10000"/>
          <a:stretch/>
        </p:blipFill>
        <p:spPr>
          <a:xfrm>
            <a:off x="2688969" y="1905000"/>
            <a:ext cx="6019800" cy="4038599"/>
          </a:xfrm>
          <a:prstGeom prst="rect">
            <a:avLst/>
          </a:prstGeom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FDD3-AA57-4CA5-8A7F-D05863A4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49" y="1148815"/>
            <a:ext cx="9891440" cy="553998"/>
          </a:xfrm>
        </p:spPr>
        <p:txBody>
          <a:bodyPr/>
          <a:lstStyle/>
          <a:p>
            <a:pPr algn="ctr"/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per customer </a:t>
            </a:r>
            <a:r>
              <a:rPr lang="en-US" dirty="0" err="1"/>
              <a:t>melalui</a:t>
            </a:r>
            <a:r>
              <a:rPr lang="en-US" dirty="0"/>
              <a:t> data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saat</a:t>
            </a:r>
            <a:r>
              <a:rPr lang="en-US" dirty="0"/>
              <a:t> grand opening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70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E58A-9C2C-4B8A-B2CE-8E91B105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86006"/>
            <a:ext cx="6666024" cy="984885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7DCC7-BE80-4161-8148-D20F207DB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5" t="31111" r="62710" b="27211"/>
          <a:stretch/>
        </p:blipFill>
        <p:spPr>
          <a:xfrm>
            <a:off x="321486" y="952500"/>
            <a:ext cx="4386227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2DB53-7B0B-4CE9-BB51-C6BF083D6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t="35556" r="62499" b="24444"/>
          <a:stretch/>
        </p:blipFill>
        <p:spPr>
          <a:xfrm>
            <a:off x="6705600" y="1097610"/>
            <a:ext cx="4646735" cy="3097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DB493-8F36-435D-B172-BD8A20C80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46837" r="64375" b="20000"/>
          <a:stretch/>
        </p:blipFill>
        <p:spPr>
          <a:xfrm>
            <a:off x="3581399" y="4187813"/>
            <a:ext cx="3911945" cy="2484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A6C73-337F-452B-A8DC-712F0CD5C8D8}"/>
              </a:ext>
            </a:extLst>
          </p:cNvPr>
          <p:cNvSpPr txBox="1"/>
          <p:nvPr/>
        </p:nvSpPr>
        <p:spPr>
          <a:xfrm>
            <a:off x="381000" y="4953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miss value,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two outliers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11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F3792-2CF6-45F7-AE41-9BB7DFFC2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7778" r="43125" b="13333"/>
          <a:stretch/>
        </p:blipFill>
        <p:spPr>
          <a:xfrm>
            <a:off x="0" y="228600"/>
            <a:ext cx="5574723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8434C-2862-432E-941B-487DCE59A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2222" r="43750" b="20000"/>
          <a:stretch/>
        </p:blipFill>
        <p:spPr>
          <a:xfrm>
            <a:off x="3733800" y="2279248"/>
            <a:ext cx="8199532" cy="446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1A5DE-2C78-4471-A327-3CAE14F4D792}"/>
              </a:ext>
            </a:extLst>
          </p:cNvPr>
          <p:cNvSpPr txBox="1"/>
          <p:nvPr/>
        </p:nvSpPr>
        <p:spPr>
          <a:xfrm>
            <a:off x="6019800" y="99261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Elbow method and Cluster of 5 Visualization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8296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77" y="59973"/>
            <a:ext cx="6102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solidFill>
                  <a:schemeClr val="tx1"/>
                </a:solidFill>
                <a:latin typeface="Arial"/>
                <a:cs typeface="Arial"/>
              </a:rPr>
              <a:t>Matahati</a:t>
            </a:r>
            <a:r>
              <a:rPr lang="en-US" sz="2000" b="1" spc="-5" dirty="0">
                <a:solidFill>
                  <a:schemeClr val="tx1"/>
                </a:solidFill>
                <a:latin typeface="Arial"/>
                <a:cs typeface="Arial"/>
              </a:rPr>
              <a:t> Store 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Executive Summar</a:t>
            </a:r>
            <a:r>
              <a:rPr lang="en-US" sz="2000" b="1" spc="-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495" y="788669"/>
            <a:ext cx="29371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Lato"/>
                <a:cs typeface="Lato"/>
              </a:rPr>
              <a:t>Proposed</a:t>
            </a:r>
            <a:r>
              <a:rPr sz="1600" b="1" spc="-110" dirty="0">
                <a:latin typeface="Lato"/>
                <a:cs typeface="Lato"/>
              </a:rPr>
              <a:t> </a:t>
            </a:r>
            <a:r>
              <a:rPr sz="1600" b="1" spc="-5" dirty="0">
                <a:latin typeface="Lato"/>
                <a:cs typeface="Lato"/>
              </a:rPr>
              <a:t>Solutions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328" y="3053845"/>
            <a:ext cx="244120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D" sz="1600" b="1" spc="10" dirty="0">
                <a:latin typeface="Lato"/>
                <a:cs typeface="Lato"/>
              </a:rPr>
              <a:t>Problems</a:t>
            </a:r>
            <a:r>
              <a:rPr lang="en-ID" sz="1600" b="1" spc="-140" dirty="0">
                <a:latin typeface="Lato"/>
                <a:cs typeface="Lato"/>
              </a:rPr>
              <a:t> </a:t>
            </a:r>
            <a:r>
              <a:rPr lang="en-ID" sz="1600" b="1" dirty="0">
                <a:latin typeface="Lato"/>
                <a:cs typeface="Lato"/>
              </a:rPr>
              <a:t>Statements</a:t>
            </a:r>
            <a:endParaRPr lang="en-ID" sz="1600" dirty="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786" y="4985443"/>
            <a:ext cx="9086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ato"/>
                <a:cs typeface="Lato"/>
              </a:rPr>
              <a:t>Objective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470" y="914327"/>
            <a:ext cx="29178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ato"/>
                <a:cs typeface="Lato"/>
              </a:rPr>
              <a:t>Business</a:t>
            </a:r>
            <a:r>
              <a:rPr sz="1600" b="1" spc="-140" dirty="0">
                <a:latin typeface="Lato"/>
                <a:cs typeface="Lato"/>
              </a:rPr>
              <a:t> </a:t>
            </a:r>
            <a:r>
              <a:rPr sz="1600" b="1" dirty="0">
                <a:latin typeface="Lato"/>
                <a:cs typeface="Lato"/>
              </a:rPr>
              <a:t>Background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653" y="823682"/>
            <a:ext cx="221194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ato"/>
                <a:cs typeface="Lato"/>
              </a:rPr>
              <a:t>Business</a:t>
            </a:r>
            <a:r>
              <a:rPr sz="1600" b="1" spc="-140" dirty="0">
                <a:latin typeface="Lato"/>
                <a:cs typeface="Lato"/>
              </a:rPr>
              <a:t> </a:t>
            </a:r>
            <a:r>
              <a:rPr sz="1600" b="1" spc="-5" dirty="0">
                <a:latin typeface="Lato"/>
                <a:cs typeface="Lato"/>
              </a:rPr>
              <a:t>Beneﬁt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897" y="2450420"/>
            <a:ext cx="93476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Lato"/>
                <a:cs typeface="Lato"/>
              </a:rPr>
              <a:t>Result: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38216" y="2861002"/>
            <a:ext cx="4522470" cy="3721720"/>
          </a:xfrm>
          <a:custGeom>
            <a:avLst/>
            <a:gdLst/>
            <a:ahLst/>
            <a:cxnLst/>
            <a:rect l="l" t="t" r="r" b="b"/>
            <a:pathLst>
              <a:path w="4522470" h="3014979">
                <a:moveTo>
                  <a:pt x="4521890" y="3014393"/>
                </a:moveTo>
                <a:lnTo>
                  <a:pt x="0" y="3014393"/>
                </a:lnTo>
                <a:lnTo>
                  <a:pt x="0" y="0"/>
                </a:lnTo>
                <a:lnTo>
                  <a:pt x="4521890" y="0"/>
                </a:lnTo>
                <a:lnTo>
                  <a:pt x="4521890" y="30143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0641" y="1217747"/>
            <a:ext cx="4012386" cy="1080495"/>
          </a:xfrm>
          <a:custGeom>
            <a:avLst/>
            <a:gdLst/>
            <a:ahLst/>
            <a:cxnLst/>
            <a:rect l="l" t="t" r="r" b="b"/>
            <a:pathLst>
              <a:path w="4522470" h="1731010">
                <a:moveTo>
                  <a:pt x="4521890" y="1730396"/>
                </a:moveTo>
                <a:lnTo>
                  <a:pt x="0" y="1730396"/>
                </a:lnTo>
                <a:lnTo>
                  <a:pt x="0" y="0"/>
                </a:lnTo>
                <a:lnTo>
                  <a:pt x="4521890" y="0"/>
                </a:lnTo>
                <a:lnTo>
                  <a:pt x="4521890" y="17303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8781" y="1188897"/>
            <a:ext cx="2917825" cy="5393690"/>
          </a:xfrm>
          <a:custGeom>
            <a:avLst/>
            <a:gdLst/>
            <a:ahLst/>
            <a:cxnLst/>
            <a:rect l="l" t="t" r="r" b="b"/>
            <a:pathLst>
              <a:path w="2917825" h="5393690">
                <a:moveTo>
                  <a:pt x="2917794" y="5393089"/>
                </a:moveTo>
                <a:lnTo>
                  <a:pt x="0" y="5393089"/>
                </a:lnTo>
                <a:lnTo>
                  <a:pt x="0" y="0"/>
                </a:lnTo>
                <a:lnTo>
                  <a:pt x="2917794" y="0"/>
                </a:lnTo>
                <a:lnTo>
                  <a:pt x="2917794" y="53930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860" y="1230927"/>
            <a:ext cx="3782435" cy="1712476"/>
          </a:xfrm>
          <a:custGeom>
            <a:avLst/>
            <a:gdLst/>
            <a:ahLst/>
            <a:cxnLst/>
            <a:rect l="l" t="t" r="r" b="b"/>
            <a:pathLst>
              <a:path w="3709670" h="2061845">
                <a:moveTo>
                  <a:pt x="3709192" y="2061595"/>
                </a:moveTo>
                <a:lnTo>
                  <a:pt x="0" y="2061595"/>
                </a:lnTo>
                <a:lnTo>
                  <a:pt x="0" y="0"/>
                </a:lnTo>
                <a:lnTo>
                  <a:pt x="3709192" y="0"/>
                </a:lnTo>
                <a:lnTo>
                  <a:pt x="3709192" y="20615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626" y="3428570"/>
            <a:ext cx="3709670" cy="1409237"/>
          </a:xfrm>
          <a:custGeom>
            <a:avLst/>
            <a:gdLst/>
            <a:ahLst/>
            <a:cxnLst/>
            <a:rect l="l" t="t" r="r" b="b"/>
            <a:pathLst>
              <a:path w="3709670" h="1228725">
                <a:moveTo>
                  <a:pt x="3709192" y="1228197"/>
                </a:moveTo>
                <a:lnTo>
                  <a:pt x="0" y="1228197"/>
                </a:lnTo>
                <a:lnTo>
                  <a:pt x="0" y="0"/>
                </a:lnTo>
                <a:lnTo>
                  <a:pt x="3709192" y="0"/>
                </a:lnTo>
                <a:lnTo>
                  <a:pt x="3709192" y="122819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40" y="5397019"/>
            <a:ext cx="3674755" cy="1166180"/>
          </a:xfrm>
          <a:custGeom>
            <a:avLst/>
            <a:gdLst/>
            <a:ahLst/>
            <a:cxnLst/>
            <a:rect l="l" t="t" r="r" b="b"/>
            <a:pathLst>
              <a:path w="3709670" h="849629">
                <a:moveTo>
                  <a:pt x="3709192" y="849598"/>
                </a:moveTo>
                <a:lnTo>
                  <a:pt x="0" y="849598"/>
                </a:lnTo>
                <a:lnTo>
                  <a:pt x="0" y="0"/>
                </a:lnTo>
                <a:lnTo>
                  <a:pt x="3709192" y="0"/>
                </a:lnTo>
                <a:lnTo>
                  <a:pt x="3709192" y="8495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just"/>
            <a:endParaRPr lang="en-ID" sz="1400" dirty="0"/>
          </a:p>
        </p:txBody>
      </p:sp>
      <p:sp>
        <p:nvSpPr>
          <p:cNvPr id="25" name="object 25"/>
          <p:cNvSpPr/>
          <p:nvPr/>
        </p:nvSpPr>
        <p:spPr>
          <a:xfrm>
            <a:off x="9528320" y="146407"/>
            <a:ext cx="1430132" cy="433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B1525-F142-4D4C-A2F9-284FB1AD8AFB}"/>
              </a:ext>
            </a:extLst>
          </p:cNvPr>
          <p:cNvSpPr txBox="1"/>
          <p:nvPr/>
        </p:nvSpPr>
        <p:spPr>
          <a:xfrm>
            <a:off x="285861" y="1219931"/>
            <a:ext cx="36572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Matahati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fashion yang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membuka</a:t>
            </a:r>
            <a:r>
              <a:rPr lang="en-US" sz="1400" dirty="0"/>
              <a:t> </a:t>
            </a:r>
            <a:r>
              <a:rPr lang="en-US" sz="1400" dirty="0" err="1"/>
              <a:t>cabang</a:t>
            </a:r>
            <a:r>
              <a:rPr lang="en-US" sz="1400" dirty="0"/>
              <a:t> di salah </a:t>
            </a:r>
            <a:r>
              <a:rPr lang="en-US" sz="1400" dirty="0" err="1"/>
              <a:t>satu</a:t>
            </a:r>
            <a:r>
              <a:rPr lang="en-US" sz="1400" dirty="0"/>
              <a:t> Mall di </a:t>
            </a:r>
            <a:r>
              <a:rPr lang="en-US" sz="1400" dirty="0" err="1"/>
              <a:t>daerah</a:t>
            </a:r>
            <a:r>
              <a:rPr lang="en-US" sz="1400" dirty="0"/>
              <a:t> yang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gerai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 </a:t>
            </a:r>
            <a:r>
              <a:rPr lang="en-US" sz="1400" dirty="0" err="1"/>
              <a:t>Disana</a:t>
            </a:r>
            <a:r>
              <a:rPr lang="en-US" sz="1400" dirty="0"/>
              <a:t>, </a:t>
            </a:r>
            <a:r>
              <a:rPr lang="en-US" sz="1400" dirty="0" err="1"/>
              <a:t>Matahati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mengadakan</a:t>
            </a:r>
            <a:r>
              <a:rPr lang="en-US" sz="1400" dirty="0"/>
              <a:t> grand opening </a:t>
            </a:r>
            <a:r>
              <a:rPr lang="en-US" sz="1400" dirty="0" err="1"/>
              <a:t>dengan</a:t>
            </a:r>
            <a:r>
              <a:rPr lang="en-US" sz="1400" dirty="0"/>
              <a:t> promo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yang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customer ID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berbelanja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.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FC656E-9ED5-4E71-8E91-9DF1637098B9}"/>
              </a:ext>
            </a:extLst>
          </p:cNvPr>
          <p:cNvSpPr txBox="1"/>
          <p:nvPr/>
        </p:nvSpPr>
        <p:spPr>
          <a:xfrm>
            <a:off x="393540" y="3804385"/>
            <a:ext cx="348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Sayangnya</a:t>
            </a:r>
            <a:r>
              <a:rPr lang="en-US" sz="1400" dirty="0"/>
              <a:t>, </a:t>
            </a:r>
            <a:r>
              <a:rPr lang="en-US" sz="1400" dirty="0" err="1"/>
              <a:t>dalam</a:t>
            </a:r>
            <a:r>
              <a:rPr lang="en-US" sz="1400" dirty="0"/>
              <a:t> grand opening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200 </a:t>
            </a:r>
            <a:r>
              <a:rPr lang="en-US" sz="1400" dirty="0" err="1"/>
              <a:t>transaksi</a:t>
            </a:r>
            <a:r>
              <a:rPr lang="en-US" sz="1400" dirty="0"/>
              <a:t> yang </a:t>
            </a:r>
            <a:r>
              <a:rPr lang="en-US" sz="1400" dirty="0" err="1"/>
              <a:t>tercatat</a:t>
            </a:r>
            <a:r>
              <a:rPr lang="en-US" sz="1400"/>
              <a:t>.</a:t>
            </a:r>
            <a:endParaRPr lang="en-ID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C8E2F-4D8E-4B68-99D1-9A5E1B0CAE20}"/>
              </a:ext>
            </a:extLst>
          </p:cNvPr>
          <p:cNvSpPr txBox="1"/>
          <p:nvPr/>
        </p:nvSpPr>
        <p:spPr>
          <a:xfrm>
            <a:off x="444295" y="5397019"/>
            <a:ext cx="3538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Gunakan</a:t>
            </a:r>
            <a:r>
              <a:rPr lang="en-US" sz="1400" dirty="0"/>
              <a:t> 200 data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berbelanja</a:t>
            </a:r>
            <a:r>
              <a:rPr lang="en-US" sz="1400" dirty="0"/>
              <a:t>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pindah</a:t>
            </a:r>
            <a:r>
              <a:rPr lang="en-US" sz="1400" dirty="0"/>
              <a:t> (Sales/Churn) </a:t>
            </a:r>
            <a:r>
              <a:rPr lang="en-US" sz="1400" dirty="0" err="1"/>
              <a:t>ke</a:t>
            </a:r>
            <a:r>
              <a:rPr lang="en-US" sz="1400" dirty="0"/>
              <a:t> rival yang juga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terkenal</a:t>
            </a:r>
            <a:r>
              <a:rPr lang="en-US" sz="1400" dirty="0"/>
              <a:t> (</a:t>
            </a:r>
            <a:r>
              <a:rPr lang="en-US" sz="1400" dirty="0" err="1"/>
              <a:t>Cengklek</a:t>
            </a:r>
            <a:r>
              <a:rPr lang="en-US" sz="1400" dirty="0"/>
              <a:t>)</a:t>
            </a:r>
            <a:endParaRPr lang="en-ID" sz="1400" dirty="0"/>
          </a:p>
          <a:p>
            <a:pPr algn="just"/>
            <a:endParaRPr lang="en-ID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E0339-181E-4FEC-849C-53202FAEA3A0}"/>
              </a:ext>
            </a:extLst>
          </p:cNvPr>
          <p:cNvSpPr txBox="1"/>
          <p:nvPr/>
        </p:nvSpPr>
        <p:spPr>
          <a:xfrm>
            <a:off x="4394607" y="1258171"/>
            <a:ext cx="4012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Membagi</a:t>
            </a:r>
            <a:r>
              <a:rPr lang="en-US" sz="1400" dirty="0"/>
              <a:t> customer ID </a:t>
            </a:r>
            <a:r>
              <a:rPr lang="en-US" sz="1400" dirty="0" err="1"/>
              <a:t>kedalam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dan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aksi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i="1" dirty="0"/>
              <a:t>treat</a:t>
            </a:r>
            <a:r>
              <a:rPr lang="en-US" sz="1400" dirty="0"/>
              <a:t> yang </a:t>
            </a:r>
            <a:r>
              <a:rPr lang="en-US" sz="1400" dirty="0" err="1"/>
              <a:t>berbeda-beda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i="1" dirty="0"/>
              <a:t>Unsupervised Machine Learning </a:t>
            </a:r>
            <a:r>
              <a:rPr lang="en-US" sz="1400" dirty="0"/>
              <a:t>dan K-means Clustering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8A73EC-8B00-4B64-983B-7295EAF3BA22}"/>
              </a:ext>
            </a:extLst>
          </p:cNvPr>
          <p:cNvSpPr txBox="1"/>
          <p:nvPr/>
        </p:nvSpPr>
        <p:spPr>
          <a:xfrm>
            <a:off x="4333326" y="2926809"/>
            <a:ext cx="4331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300" dirty="0"/>
              <a:t>Impulsive (Low income, high spending) (22 orang)</a:t>
            </a:r>
          </a:p>
          <a:p>
            <a:r>
              <a:rPr lang="en-ID" sz="1300" dirty="0"/>
              <a:t>- Event </a:t>
            </a:r>
            <a:r>
              <a:rPr lang="en-ID" sz="1300" dirty="0" err="1"/>
              <a:t>promosi</a:t>
            </a:r>
            <a:r>
              <a:rPr lang="en-ID" sz="1300" dirty="0"/>
              <a:t> </a:t>
            </a:r>
            <a:r>
              <a:rPr lang="en-ID" sz="1300" dirty="0" err="1"/>
              <a:t>bulanan</a:t>
            </a:r>
            <a:endParaRPr lang="en-ID" sz="1300" dirty="0"/>
          </a:p>
          <a:p>
            <a:r>
              <a:rPr lang="en-ID" sz="1300" dirty="0"/>
              <a:t>- </a:t>
            </a:r>
            <a:r>
              <a:rPr lang="en-ID" sz="1300" dirty="0" err="1"/>
              <a:t>Paket</a:t>
            </a:r>
            <a:r>
              <a:rPr lang="en-ID" sz="1300" dirty="0"/>
              <a:t> membership</a:t>
            </a:r>
          </a:p>
          <a:p>
            <a:endParaRPr lang="en-ID" sz="1300" dirty="0"/>
          </a:p>
          <a:p>
            <a:r>
              <a:rPr lang="en-ID" sz="1300" dirty="0" err="1"/>
              <a:t>Seperlunya</a:t>
            </a:r>
            <a:r>
              <a:rPr lang="en-ID" sz="1300" dirty="0"/>
              <a:t> (Average income, average spending) (80 orang)</a:t>
            </a:r>
          </a:p>
          <a:p>
            <a:r>
              <a:rPr lang="en-ID" sz="1300" dirty="0"/>
              <a:t>- </a:t>
            </a:r>
            <a:r>
              <a:rPr lang="en-ID" sz="1300" dirty="0" err="1"/>
              <a:t>Diskon</a:t>
            </a:r>
            <a:r>
              <a:rPr lang="en-ID" sz="1300" dirty="0"/>
              <a:t> </a:t>
            </a:r>
            <a:r>
              <a:rPr lang="en-ID" sz="1300" dirty="0" err="1"/>
              <a:t>barang</a:t>
            </a:r>
            <a:endParaRPr lang="en-ID" sz="1300" dirty="0"/>
          </a:p>
          <a:p>
            <a:r>
              <a:rPr lang="en-ID" sz="1300" dirty="0"/>
              <a:t>- Voucher </a:t>
            </a:r>
            <a:r>
              <a:rPr lang="en-ID" sz="1300" dirty="0" err="1"/>
              <a:t>dengan</a:t>
            </a:r>
            <a:r>
              <a:rPr lang="en-ID" sz="1300" dirty="0"/>
              <a:t> minimum </a:t>
            </a:r>
            <a:r>
              <a:rPr lang="en-ID" sz="1300" dirty="0" err="1"/>
              <a:t>belanja</a:t>
            </a:r>
            <a:endParaRPr lang="en-ID" sz="1300" dirty="0"/>
          </a:p>
          <a:p>
            <a:endParaRPr lang="en-ID" sz="1300" dirty="0"/>
          </a:p>
          <a:p>
            <a:r>
              <a:rPr lang="en-ID" sz="1300" dirty="0"/>
              <a:t>Sultan (High income, high spending) (38 orang)</a:t>
            </a:r>
          </a:p>
          <a:p>
            <a:r>
              <a:rPr lang="en-ID" sz="1300" dirty="0"/>
              <a:t>- </a:t>
            </a:r>
            <a:r>
              <a:rPr lang="en-ID" sz="1300" dirty="0" err="1"/>
              <a:t>Paket</a:t>
            </a:r>
            <a:r>
              <a:rPr lang="en-ID" sz="1300" dirty="0"/>
              <a:t> membership</a:t>
            </a:r>
          </a:p>
          <a:p>
            <a:endParaRPr lang="en-ID" sz="1300" dirty="0"/>
          </a:p>
          <a:p>
            <a:r>
              <a:rPr lang="en-ID" sz="1300" dirty="0" err="1"/>
              <a:t>Hemat</a:t>
            </a:r>
            <a:r>
              <a:rPr lang="en-ID" sz="1300" dirty="0"/>
              <a:t> (Low income, low spending) (23 orang)</a:t>
            </a:r>
          </a:p>
          <a:p>
            <a:r>
              <a:rPr lang="en-ID" sz="1300" dirty="0"/>
              <a:t>- Voucher </a:t>
            </a:r>
            <a:r>
              <a:rPr lang="en-ID" sz="1300" dirty="0" err="1"/>
              <a:t>dengan</a:t>
            </a:r>
            <a:r>
              <a:rPr lang="en-ID" sz="1300" dirty="0"/>
              <a:t> minimum </a:t>
            </a:r>
            <a:r>
              <a:rPr lang="en-ID" sz="1300" dirty="0" err="1"/>
              <a:t>belanja</a:t>
            </a:r>
            <a:endParaRPr lang="en-ID" sz="1300" dirty="0"/>
          </a:p>
          <a:p>
            <a:r>
              <a:rPr lang="en-ID" sz="1300" dirty="0"/>
              <a:t>- Event </a:t>
            </a:r>
            <a:r>
              <a:rPr lang="en-ID" sz="1300" dirty="0" err="1"/>
              <a:t>promosi</a:t>
            </a:r>
            <a:r>
              <a:rPr lang="en-ID" sz="1300" dirty="0"/>
              <a:t> </a:t>
            </a:r>
            <a:r>
              <a:rPr lang="en-ID" sz="1300" dirty="0" err="1"/>
              <a:t>bulanan</a:t>
            </a:r>
            <a:endParaRPr lang="en-ID" sz="1300" dirty="0"/>
          </a:p>
          <a:p>
            <a:endParaRPr lang="en-ID" sz="1300" dirty="0"/>
          </a:p>
          <a:p>
            <a:r>
              <a:rPr lang="en-ID" sz="1300" dirty="0"/>
              <a:t>Picky (High income, low spending) (35 data)</a:t>
            </a:r>
          </a:p>
          <a:p>
            <a:r>
              <a:rPr lang="en-ID" sz="1300" dirty="0"/>
              <a:t>- </a:t>
            </a:r>
            <a:r>
              <a:rPr lang="en-ID" sz="1300" dirty="0" err="1"/>
              <a:t>Diskon</a:t>
            </a:r>
            <a:r>
              <a:rPr lang="en-ID" sz="1300" dirty="0"/>
              <a:t> </a:t>
            </a:r>
            <a:r>
              <a:rPr lang="en-ID" sz="1300" dirty="0" err="1"/>
              <a:t>produk</a:t>
            </a:r>
            <a:r>
              <a:rPr lang="en-ID" sz="1300" dirty="0"/>
              <a:t> </a:t>
            </a:r>
            <a:r>
              <a:rPr lang="en-ID" sz="1300" dirty="0" err="1"/>
              <a:t>bermerek</a:t>
            </a:r>
            <a:endParaRPr lang="en-ID" sz="1300" dirty="0"/>
          </a:p>
          <a:p>
            <a:r>
              <a:rPr lang="en-ID" sz="1300" dirty="0"/>
              <a:t>- </a:t>
            </a:r>
            <a:r>
              <a:rPr lang="en-ID" sz="1300" dirty="0" err="1"/>
              <a:t>Paket</a:t>
            </a:r>
            <a:r>
              <a:rPr lang="en-ID" sz="1300" dirty="0"/>
              <a:t> membership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1F5C5-59E1-41FF-834B-843149429564}"/>
              </a:ext>
            </a:extLst>
          </p:cNvPr>
          <p:cNvSpPr txBox="1"/>
          <p:nvPr/>
        </p:nvSpPr>
        <p:spPr>
          <a:xfrm>
            <a:off x="9310422" y="1508351"/>
            <a:ext cx="24844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customer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merasa</a:t>
            </a:r>
            <a:r>
              <a:rPr lang="en-US" sz="1600" dirty="0"/>
              <a:t> </a:t>
            </a:r>
            <a:r>
              <a:rPr lang="en-US" sz="1600" i="1" dirty="0"/>
              <a:t>personalized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aksi</a:t>
            </a:r>
            <a:r>
              <a:rPr lang="en-US" sz="1600" dirty="0"/>
              <a:t>/</a:t>
            </a:r>
            <a:r>
              <a:rPr lang="en-US" sz="1600" i="1" dirty="0"/>
              <a:t>treat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berbeda-beda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i="1" dirty="0"/>
              <a:t>spending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keringanan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i="1" dirty="0"/>
              <a:t>low income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agar </a:t>
            </a:r>
            <a:r>
              <a:rPr lang="en-US" sz="1600" i="1" dirty="0"/>
              <a:t>customer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sebelah</a:t>
            </a:r>
            <a:endParaRPr lang="en-ID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596DE-7145-485B-9EFF-A31BA744872E}"/>
              </a:ext>
            </a:extLst>
          </p:cNvPr>
          <p:cNvSpPr txBox="1"/>
          <p:nvPr/>
        </p:nvSpPr>
        <p:spPr>
          <a:xfrm>
            <a:off x="24254" y="326944"/>
            <a:ext cx="406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Muhammad Kanzia – Head of Data Science</a:t>
            </a:r>
            <a:endParaRPr lang="en-ID" sz="1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A62228-E476-4429-9EE1-FD588A1DA5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" y="746527"/>
            <a:ext cx="562751" cy="5627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063A62C-D073-4C18-962B-494ED65F20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22" y="-39943"/>
            <a:ext cx="964237" cy="964237"/>
          </a:xfrm>
          <a:prstGeom prst="rect">
            <a:avLst/>
          </a:prstGeom>
        </p:spPr>
      </p:pic>
      <p:pic>
        <p:nvPicPr>
          <p:cNvPr id="1028" name="Picture 4" descr="Double Question Mark transparent PNG - StickPNG">
            <a:extLst>
              <a:ext uri="{FF2B5EF4-FFF2-40B4-BE49-F238E27FC236}">
                <a16:creationId xmlns:a16="http://schemas.microsoft.com/office/drawing/2014/main" id="{35D8F3F3-BE7D-4B52-8E50-44461C05C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7" y="3035933"/>
            <a:ext cx="318884" cy="3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me | Li42 | YILANG PENG | Photo logo design, Powerpoint slide designs,  Youtube banner design">
            <a:extLst>
              <a:ext uri="{FF2B5EF4-FFF2-40B4-BE49-F238E27FC236}">
                <a16:creationId xmlns:a16="http://schemas.microsoft.com/office/drawing/2014/main" id="{D2A24C3B-0426-45EE-AD78-3047C4D4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3" y="4949814"/>
            <a:ext cx="557025" cy="3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lutions Png – Free PNG Images Vector, PSD, Clipart, Templates">
            <a:extLst>
              <a:ext uri="{FF2B5EF4-FFF2-40B4-BE49-F238E27FC236}">
                <a16:creationId xmlns:a16="http://schemas.microsoft.com/office/drawing/2014/main" id="{34A14382-80D0-4838-A06A-227A823F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08" y="663589"/>
            <a:ext cx="479202" cy="4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st Results Icon – Free Download, PNG and Vector">
            <a:extLst>
              <a:ext uri="{FF2B5EF4-FFF2-40B4-BE49-F238E27FC236}">
                <a16:creationId xmlns:a16="http://schemas.microsoft.com/office/drawing/2014/main" id="{65DEA8BA-6946-4297-A148-BDA95369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73" y="2364049"/>
            <a:ext cx="438741" cy="4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Free png Aesthetic Cartoon Financial Investment Coin Bitcoin,  Aestheticism ... - DLPNG.com">
            <a:extLst>
              <a:ext uri="{FF2B5EF4-FFF2-40B4-BE49-F238E27FC236}">
                <a16:creationId xmlns:a16="http://schemas.microsoft.com/office/drawing/2014/main" id="{F76D7D55-42B1-4998-B6C9-67986720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61" y="529660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ch PNG Free Download | PNG Mart">
            <a:extLst>
              <a:ext uri="{FF2B5EF4-FFF2-40B4-BE49-F238E27FC236}">
                <a16:creationId xmlns:a16="http://schemas.microsoft.com/office/drawing/2014/main" id="{1F628E43-F7CC-424F-94FE-CA8F5FC3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49" y="5786445"/>
            <a:ext cx="1019613" cy="11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Triumph-sound-effect">
            <a:hlinkClick r:id="" action="ppaction://media"/>
            <a:extLst>
              <a:ext uri="{FF2B5EF4-FFF2-40B4-BE49-F238E27FC236}">
                <a16:creationId xmlns:a16="http://schemas.microsoft.com/office/drawing/2014/main" id="{2AAD4FA6-88A3-41D3-A16D-D6C2DB3435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658600" y="6607171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6" dur="538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507" y="2279562"/>
            <a:ext cx="503618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i="1" spc="-715" dirty="0">
                <a:latin typeface="Times New Roman"/>
                <a:cs typeface="Times New Roman"/>
              </a:rPr>
              <a:t>Thank</a:t>
            </a:r>
            <a:r>
              <a:rPr sz="10000" b="1" i="1" spc="860" dirty="0">
                <a:latin typeface="Times New Roman"/>
                <a:cs typeface="Times New Roman"/>
              </a:rPr>
              <a:t> </a:t>
            </a:r>
            <a:r>
              <a:rPr sz="10000" b="1" i="1" spc="-894" dirty="0">
                <a:latin typeface="Times New Roman"/>
                <a:cs typeface="Times New Roman"/>
              </a:rPr>
              <a:t>you</a:t>
            </a:r>
            <a:endParaRPr sz="10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99054" y="0"/>
            <a:ext cx="1992918" cy="603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14543-99C9-4E23-8A3F-255EE1091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35169"/>
            <a:ext cx="964237" cy="964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3A5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316</Words>
  <Application>Microsoft Office PowerPoint</Application>
  <PresentationFormat>Widescreen</PresentationFormat>
  <Paragraphs>50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Bookman Old Style</vt:lpstr>
      <vt:lpstr>Calibri</vt:lpstr>
      <vt:lpstr>Lato</vt:lpstr>
      <vt:lpstr>Times New Roman</vt:lpstr>
      <vt:lpstr>Office Theme</vt:lpstr>
      <vt:lpstr>PowerPoint Presentation</vt:lpstr>
      <vt:lpstr>PROBLEM STATEMENTS</vt:lpstr>
      <vt:lpstr>PREVIEW DATA</vt:lpstr>
      <vt:lpstr>Exploratory Data Analysis</vt:lpstr>
      <vt:lpstr>PowerPoint Presentation</vt:lpstr>
      <vt:lpstr>Matahati Store - Executive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Matahati Store - Executive Summary</dc:title>
  <dc:creator>Kanzia Hibaturrahman</dc:creator>
  <cp:lastModifiedBy>Kanzia Hibaturrahman</cp:lastModifiedBy>
  <cp:revision>14</cp:revision>
  <dcterms:created xsi:type="dcterms:W3CDTF">2021-06-11T15:03:54Z</dcterms:created>
  <dcterms:modified xsi:type="dcterms:W3CDTF">2021-06-12T12:19:48Z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2021-06-11T00:00:00Z</vt:filetime>
  </property>
</Properties>
</file>