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975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6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26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09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4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0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8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67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02FE99E-8129-4432-802C-1AB3AFA39537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1C20C8-1CF9-4F60-A5BF-E3CB830746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3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6" y="2539697"/>
            <a:ext cx="8361229" cy="2098226"/>
          </a:xfrm>
        </p:spPr>
        <p:txBody>
          <a:bodyPr/>
          <a:lstStyle/>
          <a:p>
            <a:r>
              <a:rPr lang="ru-RU" sz="6400" dirty="0">
                <a:latin typeface="Segoe UI" panose="020B0502040204020203" pitchFamily="34" charset="0"/>
                <a:cs typeface="Segoe UI" panose="020B0502040204020203" pitchFamily="34" charset="0"/>
              </a:rPr>
              <a:t>значение режима труда и отдыха для здоровья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3" y="4820803"/>
            <a:ext cx="7478250" cy="1086237"/>
          </a:xfrm>
        </p:spPr>
        <p:txBody>
          <a:bodyPr/>
          <a:lstStyle/>
          <a:p>
            <a:pPr algn="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Подготовил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Козявин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Максим 113.1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МОАИС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2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3269" y="1412305"/>
            <a:ext cx="82470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Таким образом, особое место в режиме здоровой жизни принадлежит распорядку дня - определенному ритму жизни и деятельности человека. Режим каждого человека должен предусматривать определенное время для работы, отдыха, приема пищи, сна. Распорядок дня у разных людей может и должен быть разным в зависимости от характера работы, бытовых условий, привычек и склонностей, однако и здесь должен существовать определенный суточный ритм и распорядок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дня. 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5695" y="299219"/>
            <a:ext cx="105302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Необходимо предусмотреть достаточное время для сна, отдыха и работы. Беспорядок в режиме дня разрушает ритмичность физико-биологических процессов организма. Говоря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о распорядке дня, не имеются в виду строгие графики, однако режим должен стать основой планирования деятельности человека в течение </a:t>
            </a:r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дня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должен включать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1876" y="2524228"/>
            <a:ext cx="8697883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выполнение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различных видов деятельности в строго определенное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время;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endParaRPr lang="ru-RU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рациональное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чередование работы и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отдыха;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регулярное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 полноценное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питание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 не менее 3 раз в день в одни и те же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часы;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занятия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целенаправленной двигательной (физической) нагрузкой, не менее 6 часов в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неделю;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пребывание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на свежем воздухе, не менее 2–3 часов в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день;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000" indent="-342000" fontAlgn="ctr">
              <a:lnSpc>
                <a:spcPct val="8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строгое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соблюдение гигиены сна, не менее 8 часов в сутки, желательно ночной сон в одно и то же время.</a:t>
            </a:r>
          </a:p>
        </p:txBody>
      </p:sp>
    </p:spTree>
    <p:extLst>
      <p:ext uri="{BB962C8B-B14F-4D97-AF65-F5344CB8AC3E}">
        <p14:creationId xmlns:p14="http://schemas.microsoft.com/office/powerpoint/2010/main" val="91862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24792" y="443498"/>
            <a:ext cx="7808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На сегодняшний день практически каждый человек имеет огромное количество работы, выполнить которую необходимо в течение дня. Не все справляются с этой непростой задачей. В будничной суете люди забывают о самом главном - о состоянии собственного здоровья. </a:t>
            </a:r>
          </a:p>
        </p:txBody>
      </p:sp>
      <p:pic>
        <p:nvPicPr>
          <p:cNvPr id="1028" name="Picture 4" descr="Что делать, когда любимая работа надоела - Ведом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76" y="2840295"/>
            <a:ext cx="6261851" cy="352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5411" y="288095"/>
            <a:ext cx="86313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Рациональный режим труда и отдыха - необходимый элемент здорового образа жизни. При правильном и строго соблюдаемом режиме вырабатывается четкий и необходимый ритм функционирования организма, что создает оптимальные условия для работы и отдыха и тем самым способствует укреплению здоровья, улучшению работоспособности и повышению производительности труда. </a:t>
            </a:r>
          </a:p>
        </p:txBody>
      </p:sp>
      <p:pic>
        <p:nvPicPr>
          <p:cNvPr id="2050" name="Picture 2" descr="Вестник ЗОЖ. Жизнь по часам: рациональный режим труда и отдых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702" y="3357908"/>
            <a:ext cx="48768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404" y="367833"/>
            <a:ext cx="107566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Залог успеха – в планировании своего времени. Человек, который регулярно в течение 10 минут планирует свой рабочий день, сможет ежедневно сэкономить 2 часа, а также вернее и лучше справиться с важными делами. Систематический, посильный, и хорошо организованный процесс умственного труда чрезвычайно благотворно влияет на нервную систему, сердце и сосуды,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костномышечный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 аппарат - на весь организм человека. Постоянная тренировка в процессе труда укрепляет наше тело. Долго живет тот, кто много и хорошо работает в течение всей жизни. Напротив, безделье приводит к вялости мускулатуры, нарушению обмена </a:t>
            </a:r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веществ и ожирению.</a:t>
            </a: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Формирование здорового образа жиз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45" y="3663034"/>
            <a:ext cx="5372388" cy="287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8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4681" y="1311934"/>
            <a:ext cx="5456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Человек должен правильно чередовать труд и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отдых.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время любой работы, необходимо делать 10 ­— 15 минутные перерывы. Ведь кратковременный отдых способствует снижению развивающейся в процессе труда усталости. После работы и приёма пищи, 1,5-2 часа необходимо потратить на отдых. </a:t>
            </a:r>
          </a:p>
        </p:txBody>
      </p:sp>
      <p:pic>
        <p:nvPicPr>
          <p:cNvPr id="2050" name="Picture 2" descr="Иконка Чашка кофе на перерыв символ векторные иллюстрации, конвертер иконок,  иконки фитнес, производитель иконок PNG и вектор пнг для бесплатной загрузк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0" r="53741"/>
          <a:stretch/>
        </p:blipFill>
        <p:spPr bwMode="auto">
          <a:xfrm>
            <a:off x="7692571" y="1636019"/>
            <a:ext cx="3802744" cy="36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7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3753" y="311979"/>
            <a:ext cx="97699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Отдых после работы вовсе не означает состояния полного покоя. Лишь при очень большом утомлении может идти речь о пассивном отдыхе. Желательно, чтобы характер отдыха был противоположен характеру работы человека «контрастный» принцип построения отдыха. Например, физические упражнения после долгой умственной работы способствуют не только укреплению здоровья, но и существенно повышают эффективность труда.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3" y="3315921"/>
            <a:ext cx="5814819" cy="33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2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52597" y="558009"/>
            <a:ext cx="103122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>
                <a:latin typeface="Segoe UI" panose="020B0502040204020203" pitchFamily="34" charset="0"/>
                <a:cs typeface="Segoe UI" panose="020B0502040204020203" pitchFamily="34" charset="0"/>
              </a:rPr>
              <a:t>Нельзя забывать и о </a:t>
            </a:r>
            <a:r>
              <a:rPr lang="ru-RU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прогулках. </a:t>
            </a:r>
            <a:r>
              <a:rPr lang="ru-RU" sz="2500" dirty="0">
                <a:latin typeface="Segoe UI" panose="020B0502040204020203" pitchFamily="34" charset="0"/>
                <a:cs typeface="Segoe UI" panose="020B0502040204020203" pitchFamily="34" charset="0"/>
              </a:rPr>
              <a:t>Систематическая ходьба благотворно влияет на человека, улучшает самочувствие, повышает работоспособность. </a:t>
            </a:r>
            <a:r>
              <a:rPr lang="ru-RU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Ежедневное </a:t>
            </a:r>
            <a:r>
              <a:rPr lang="ru-RU" sz="2500" dirty="0">
                <a:latin typeface="Segoe UI" panose="020B0502040204020203" pitchFamily="34" charset="0"/>
                <a:cs typeface="Segoe UI" panose="020B0502040204020203" pitchFamily="34" charset="0"/>
              </a:rPr>
              <a:t>пребывание на свежем воздухе в течение 1-1,5 часа является одним из важных компонентов здорового образа жизни. При работе в закрытом помещении особенно важна прогулка в вечернее время, перед сном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3" y="3315921"/>
            <a:ext cx="5814819" cy="33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8229" y="263997"/>
            <a:ext cx="1005839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dirty="0">
                <a:latin typeface="Segoe UI" panose="020B0502040204020203" pitchFamily="34" charset="0"/>
                <a:cs typeface="Segoe UI" panose="020B0502040204020203" pitchFamily="34" charset="0"/>
              </a:rPr>
              <a:t>Полноценный сон - неотъемлемая часть рационального отдыха. Он необходим для сохранения нормальной деятельности нервной системы и всего организма. </a:t>
            </a:r>
            <a:r>
              <a:rPr lang="ru-RU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Сон </a:t>
            </a:r>
            <a:r>
              <a:rPr lang="ru-RU" sz="2300" dirty="0">
                <a:latin typeface="Segoe UI" panose="020B0502040204020203" pitchFamily="34" charset="0"/>
                <a:cs typeface="Segoe UI" panose="020B0502040204020203" pitchFamily="34" charset="0"/>
              </a:rPr>
              <a:t>должен быть достаточно длительным и глубоким. Если человек мало спит, то он встает утром раздраженным, разбитым, а иногда с головной болью. Потребность во сне у разных людей неодинакова. В среднем эта норма составляет около 8 часов. К сожалению, некоторые люди рассматривают сон как резерв, из которого можно заимствовать время для выполнения тех или иных дел.</a:t>
            </a:r>
          </a:p>
        </p:txBody>
      </p:sp>
      <p:pic>
        <p:nvPicPr>
          <p:cNvPr id="3074" name="Picture 2" descr="Московский психолог рассказывает, как вернуть хороший сон и избавиться от  кошмаров - Департамент труда и социальной защиты населения города Москв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204" y="3187874"/>
            <a:ext cx="6288767" cy="354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6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0702" y="1734665"/>
            <a:ext cx="1037771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>
                <a:latin typeface="Segoe UI" panose="020B0502040204020203" pitchFamily="34" charset="0"/>
                <a:cs typeface="Segoe UI" panose="020B0502040204020203" pitchFamily="34" charset="0"/>
              </a:rPr>
              <a:t>Изучение заболеваемости привело к выводу, что причиной подавляющего большинства заболеваний являются различные нарушения режима. Беспорядочный прием пищи в различное время неизбежно ведет к желудочно-кишечным заболеваниям, отход ко сну в различное время - к бессоннице и нервному истощению, нарушение планомерного распределения работы и отдыха снижает </a:t>
            </a:r>
            <a:r>
              <a:rPr lang="ru-RU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работоспособность.</a:t>
            </a:r>
            <a:endParaRPr lang="ru-RU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139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284</TotalTime>
  <Words>698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Franklin Gothic Book</vt:lpstr>
      <vt:lpstr>Segoe UI</vt:lpstr>
      <vt:lpstr>Wingdings</vt:lpstr>
      <vt:lpstr>Crop</vt:lpstr>
      <vt:lpstr>значение режима труда и отдыха для здоровья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значение режима труда и отдыха для здоровья</dc:title>
  <dc:creator>Max</dc:creator>
  <cp:lastModifiedBy>Max</cp:lastModifiedBy>
  <cp:revision>15</cp:revision>
  <dcterms:created xsi:type="dcterms:W3CDTF">2021-10-24T17:30:09Z</dcterms:created>
  <dcterms:modified xsi:type="dcterms:W3CDTF">2021-11-07T11:42:00Z</dcterms:modified>
</cp:coreProperties>
</file>