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224963" cy="523081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10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06" y="9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1D8BAB-314A-411D-9589-6DD5887BC2FB}" type="datetimeFigureOut">
              <a:rPr lang="en-US"/>
              <a:pPr>
                <a:defRPr/>
              </a:pPr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67D219-FB42-4A8E-8145-05D563270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DAD8D6-6048-48E4-9662-827C5C45B0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7D219-FB42-4A8E-8145-05D563270D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C8E60-5BC5-4A5A-A984-69430FDFFFC8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C7BC-BE6A-46CB-AB25-4434EAFC7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53AC-0001-430E-AA52-C45D2AA729BB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1FF8-A2F7-43B8-965C-7A6DB48938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48D94-10D7-4F57-A685-C9EC3D8A90AC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B850-01A4-4030-AA42-D4B105541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5C8E-3830-4B8B-8076-B413415685D8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981B1-1D20-4ADA-B728-23015ADA89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EB237-4E9D-4189-AC05-9A7A1CE55F03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6FA8-C2C1-4067-93AD-E72450A9A0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B0746-C4BC-4068-88F1-226121776902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418A-2DC3-4636-B46E-DFD13E1E9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58B93-DDCD-45DB-85ED-5DCC52EF4D69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655-D322-40E5-A613-D0AF7CD9D1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74D8-8622-4477-9FE9-EDDCD78F971B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558E-9789-4041-8FA0-975D7F4DC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1898-0AFB-4423-B63E-0C7EFC19E1C8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C07B3-7A86-4F1D-A0E3-57FB21F203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B58F-D9FE-49EA-B303-61602A4BF075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0BBE-B1C5-48F2-A141-9B559CF56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4772-5E15-437E-BF9D-9C80E19ED355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88B2-74CE-4B4A-8185-5A110DCC0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61963" y="209550"/>
            <a:ext cx="83010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61963" y="1220788"/>
            <a:ext cx="83010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963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A14BAD-E433-4AF2-9B04-3CD44EC350A2}" type="datetimeFigureOut">
              <a:rPr lang="ru-RU"/>
              <a:pPr>
                <a:defRPr/>
              </a:pPr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188" y="4848225"/>
            <a:ext cx="2922587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938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A9606-1595-4E17-B95F-61C11FC33B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6124649" y="3024051"/>
            <a:ext cx="3240088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C000"/>
                </a:solidFill>
                <a:latin typeface="Arial Black" pitchFamily="34" charset="0"/>
              </a:rPr>
              <a:t>ПРИЛОЖЕНИЕ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C000"/>
                </a:solidFill>
                <a:latin typeface="Arial Black" pitchFamily="34" charset="0"/>
              </a:rPr>
              <a:t>ДЛЯ ЧТЕНИЯ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C000"/>
                </a:solidFill>
                <a:latin typeface="Arial Black" pitchFamily="34" charset="0"/>
              </a:rPr>
              <a:t>ЭЛЕКТРОННЫХ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C000"/>
                </a:solidFill>
                <a:latin typeface="Arial Black" pitchFamily="34" charset="0"/>
              </a:rPr>
              <a:t>КНИГ</a:t>
            </a:r>
            <a:endParaRPr lang="ru-RU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3185" y="3119462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Дата: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948185" y="3119462"/>
            <a:ext cx="4176464" cy="152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КГУ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Козявин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Максим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Жарков Александр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Овсянников Александр Владимирович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марта 2022г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0753" y="1031230"/>
            <a:ext cx="2164210" cy="432048"/>
          </a:xfrm>
          <a:prstGeom prst="rect">
            <a:avLst/>
          </a:prstGeom>
          <a:solidFill>
            <a:srgbClr val="024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5962899" y="23118"/>
            <a:ext cx="18179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Цель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8145" y="1175246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Создание приложения для чтения книг </a:t>
            </a:r>
            <a:r>
              <a:rPr lang="en-US" sz="4000" dirty="0" smtClean="0"/>
              <a:t>“</a:t>
            </a:r>
            <a:r>
              <a:rPr lang="en-US" sz="4000" dirty="0" err="1" smtClean="0"/>
              <a:t>FliBook</a:t>
            </a:r>
            <a:r>
              <a:rPr lang="en-US" sz="4000" dirty="0" smtClean="0"/>
              <a:t>”.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5836617" y="4640"/>
            <a:ext cx="24561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Задачи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065" y="1607294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Реализовать поиск книг в библиотеке</a:t>
            </a:r>
          </a:p>
          <a:p>
            <a:r>
              <a:rPr lang="ru-RU" sz="2700" dirty="0" smtClean="0"/>
              <a:t>Реализовать просмотр текста книги</a:t>
            </a:r>
          </a:p>
          <a:p>
            <a:r>
              <a:rPr lang="ru-RU" sz="2700" dirty="0" smtClean="0"/>
              <a:t>Реализовать хранилище книг</a:t>
            </a:r>
          </a:p>
          <a:p>
            <a:r>
              <a:rPr lang="ru-RU" sz="2700" dirty="0" smtClean="0"/>
              <a:t>Реализовать открытие и просмотр книг из других источников</a:t>
            </a:r>
          </a:p>
          <a:p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1680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5836617" y="4640"/>
            <a:ext cx="28435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Аналоги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73" y="2687414"/>
            <a:ext cx="451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Рассмотреть 2 аналога и сделать 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460353" y="-14514"/>
            <a:ext cx="65246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Целевая Аудитория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73" y="2687414"/>
            <a:ext cx="453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Статистика </a:t>
            </a:r>
            <a:r>
              <a:rPr lang="ru-RU" dirty="0" err="1" smtClean="0"/>
              <a:t>полльзователи</a:t>
            </a:r>
            <a:r>
              <a:rPr lang="en-US" dirty="0" smtClean="0"/>
              <a:t>, </a:t>
            </a:r>
            <a:r>
              <a:rPr lang="ru-RU" dirty="0" smtClean="0"/>
              <a:t>скачивания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124649" y="29029"/>
            <a:ext cx="15744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MVP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73" y="2687414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Скриншоты. Видео.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8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900513" y="4640"/>
            <a:ext cx="4196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Архитектура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73" y="2687414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Картинки библиотеки и </a:t>
            </a:r>
            <a:r>
              <a:rPr lang="ru-RU" dirty="0" err="1" smtClean="0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9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0073" y="239142"/>
            <a:ext cx="2164210" cy="392771"/>
          </a:xfrm>
          <a:prstGeom prst="rect">
            <a:avLst/>
          </a:prstGeom>
          <a:solidFill>
            <a:srgbClr val="FC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IT </a:t>
            </a:r>
            <a:r>
              <a:rPr lang="ru-RU" sz="1500" dirty="0" smtClean="0"/>
              <a:t>АКАДЕМИЯ </a:t>
            </a:r>
            <a:r>
              <a:rPr lang="en-US" sz="1500" dirty="0" smtClean="0"/>
              <a:t>SAMSUNG</a:t>
            </a:r>
            <a:endParaRPr lang="ru-RU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900513" y="4640"/>
            <a:ext cx="43440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Итоги Планы</a:t>
            </a:r>
            <a:endParaRPr lang="ru-RU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73" y="2687414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Картинки библиотеки и </a:t>
            </a:r>
            <a:r>
              <a:rPr lang="ru-RU" dirty="0" err="1" smtClean="0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119</Words>
  <Application>Microsoft Office PowerPoint</Application>
  <PresentationFormat>Произвольный</PresentationFormat>
  <Paragraphs>46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Max</cp:lastModifiedBy>
  <cp:revision>16</cp:revision>
  <dcterms:created xsi:type="dcterms:W3CDTF">2015-01-15T10:17:16Z</dcterms:created>
  <dcterms:modified xsi:type="dcterms:W3CDTF">2022-03-18T15:33:40Z</dcterms:modified>
</cp:coreProperties>
</file>