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6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53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7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5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38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05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8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9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6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225F-88F3-4101-A328-AD2C1A94B5CF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05A9-DC0B-475F-A3FB-CCBEB4FE2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0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istu.edu/upload/iblock/667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3" y="0"/>
            <a:ext cx="12210260" cy="38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337" y="3875314"/>
            <a:ext cx="93406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Тема</a:t>
            </a:r>
            <a:r>
              <a:rPr lang="en-US" sz="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Peer-to-Peer </a:t>
            </a:r>
            <a:r>
              <a:rPr lang="ru-RU" sz="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мессенджер</a:t>
            </a:r>
            <a:endParaRPr lang="en-US" sz="5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65770" y="5955267"/>
            <a:ext cx="4057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Козявин</a:t>
            </a: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Максим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2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54455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средства общения людей без</a:t>
            </a:r>
          </a:p>
          <a:p>
            <a:pPr lvl="2"/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необходимости передачи данных на сервер.</a:t>
            </a:r>
          </a:p>
          <a:p>
            <a:pPr lvl="2"/>
            <a:endParaRPr lang="ru-RU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705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endParaRPr lang="ru-RU" sz="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https://eecs.susu.ru/wp-content/uploads/2020/07/SAMSUNG_IT_Academy_Logo_v2_Ru_cut1-1024x27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67" y="127512"/>
            <a:ext cx="3359733" cy="84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0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ecs.susu.ru/wp-content/uploads/2020/07/SAMSUNG_IT_Academy_Logo_v2_Ru_cut1-1024x27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67" y="127512"/>
            <a:ext cx="3359733" cy="84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5137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endParaRPr lang="ru-RU" sz="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407" y="2481136"/>
            <a:ext cx="10869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основного алгоритма, обеспечивающего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p2p </a:t>
            </a:r>
            <a:r>
              <a:rPr lang="ru-RU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соединение через сокеты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</a:t>
            </a:r>
            <a:r>
              <a:rPr lang="ru-RU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клиента мессенджера, одновременно выполняющего роль сервера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Обеспечение безопасной передачи данных между узлами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3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eecs.susu.ru/wp-content/uploads/2020/07/SAMSUNG_IT_Academy_Logo_v2_Ru_cut1-1024x27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67" y="127512"/>
            <a:ext cx="3359733" cy="84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5137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Актуальность</a:t>
            </a:r>
            <a:endParaRPr lang="ru-RU" sz="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407" y="2949222"/>
            <a:ext cx="1086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Связь между узлами без участия сервера повысит безопасность при передаче данных и исключит ошибки недоступности сервера</a:t>
            </a:r>
            <a:endParaRPr lang="en-US" sz="3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6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347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Альтернативы</a:t>
            </a:r>
            <a:endParaRPr lang="ru-RU" sz="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https://eecs.susu.ru/wp-content/uploads/2020/07/SAMSUNG_IT_Academy_Logo_v2_Ru_cut1-1024x27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67" y="127512"/>
            <a:ext cx="3359733" cy="84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907" y="2365954"/>
            <a:ext cx="4008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несколько альтернатив, но все они не выходят за рамки простого чата, либо же вызывают вопросы безопасности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224" t="22764" r="3979" b="24104"/>
          <a:stretch/>
        </p:blipFill>
        <p:spPr>
          <a:xfrm>
            <a:off x="8730667" y="1824344"/>
            <a:ext cx="3033486" cy="3668545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753" t="28213" r="5369" b="31336"/>
          <a:stretch/>
        </p:blipFill>
        <p:spPr>
          <a:xfrm>
            <a:off x="4619010" y="2864358"/>
            <a:ext cx="3690258" cy="3469542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4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8</cp:revision>
  <dcterms:created xsi:type="dcterms:W3CDTF">2021-12-14T18:22:57Z</dcterms:created>
  <dcterms:modified xsi:type="dcterms:W3CDTF">2021-12-14T19:28:13Z</dcterms:modified>
</cp:coreProperties>
</file>