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20"/>
  </p:notesMasterIdLst>
  <p:sldIdLst>
    <p:sldId id="256" r:id="rId2"/>
    <p:sldId id="257" r:id="rId3"/>
    <p:sldId id="258" r:id="rId4"/>
    <p:sldId id="259" r:id="rId5"/>
    <p:sldId id="260" r:id="rId6"/>
    <p:sldId id="261" r:id="rId7"/>
    <p:sldId id="304" r:id="rId8"/>
    <p:sldId id="305" r:id="rId9"/>
    <p:sldId id="306" r:id="rId10"/>
    <p:sldId id="262" r:id="rId11"/>
    <p:sldId id="272" r:id="rId12"/>
    <p:sldId id="273" r:id="rId13"/>
    <p:sldId id="278" r:id="rId14"/>
    <p:sldId id="265" r:id="rId15"/>
    <p:sldId id="266" r:id="rId16"/>
    <p:sldId id="267" r:id="rId17"/>
    <p:sldId id="277" r:id="rId18"/>
    <p:sldId id="27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869684-5082-4035-BAFD-5561CF0A2609}">
  <a:tblStyle styleId="{CD869684-5082-4035-BAFD-5561CF0A26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8732b585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8732b585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6f2a75a6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6f2a75a6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76e56ec33a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76e56ec33a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6f2a75a668_0_2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6f2a75a668_0_2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6f1bce38b0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6f1bce38b0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6f1bce38b0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6f1bce38b0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6ed1d3ee59_0_10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6ed1d3ee59_0_10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6ed1d3ee59_0_10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6ed1d3ee59_0_10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6f1bce38b0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6f1bce38b0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722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063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38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07800" y="1366863"/>
            <a:ext cx="4128300" cy="1857900"/>
          </a:xfrm>
          <a:prstGeom prst="rect">
            <a:avLst/>
          </a:prstGeom>
        </p:spPr>
        <p:txBody>
          <a:bodyPr spcFirstLastPara="1" wrap="square" lIns="91425" tIns="91425" rIns="91425" bIns="91425" anchor="b" anchorCtr="0">
            <a:noAutofit/>
          </a:bodyPr>
          <a:lstStyle>
            <a:lvl1pPr lvl="0" algn="ctr">
              <a:spcBef>
                <a:spcPts val="0"/>
              </a:spcBef>
              <a:spcAft>
                <a:spcPts val="0"/>
              </a:spcAft>
              <a:buSzPts val="5300"/>
              <a:buNone/>
              <a:defRPr sz="36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10" name="Google Shape;10;p2"/>
          <p:cNvSpPr txBox="1">
            <a:spLocks noGrp="1"/>
          </p:cNvSpPr>
          <p:nvPr>
            <p:ph type="subTitle" idx="1"/>
          </p:nvPr>
        </p:nvSpPr>
        <p:spPr>
          <a:xfrm>
            <a:off x="3489300" y="3110330"/>
            <a:ext cx="2165400" cy="66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flipH="1">
            <a:off x="8273618" y="344514"/>
            <a:ext cx="351173" cy="351750"/>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115684" y="691895"/>
            <a:ext cx="3605211" cy="4226616"/>
            <a:chOff x="-1115684" y="691895"/>
            <a:chExt cx="3605211" cy="4226616"/>
          </a:xfrm>
        </p:grpSpPr>
        <p:sp>
          <p:nvSpPr>
            <p:cNvPr id="13" name="Google Shape;13;p2"/>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1945" y="2842785"/>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92235" y="721769"/>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7561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a:off x="7908284" y="38145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a:off x="7198584" y="2297136"/>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7482468" y="4289974"/>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6646591" y="34541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6907317" y="388228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69267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22478" y="4453642"/>
            <a:ext cx="344659" cy="345244"/>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3_1">
    <p:spTree>
      <p:nvGrpSpPr>
        <p:cNvPr id="1" name="Shape 301"/>
        <p:cNvGrpSpPr/>
        <p:nvPr/>
      </p:nvGrpSpPr>
      <p:grpSpPr>
        <a:xfrm>
          <a:off x="0" y="0"/>
          <a:ext cx="0" cy="0"/>
          <a:chOff x="0" y="0"/>
          <a:chExt cx="0" cy="0"/>
        </a:xfrm>
      </p:grpSpPr>
      <p:sp>
        <p:nvSpPr>
          <p:cNvPr id="302" name="Google Shape;302;p15"/>
          <p:cNvSpPr txBox="1">
            <a:spLocks noGrp="1"/>
          </p:cNvSpPr>
          <p:nvPr>
            <p:ph type="subTitle" idx="1"/>
          </p:nvPr>
        </p:nvSpPr>
        <p:spPr>
          <a:xfrm>
            <a:off x="6072125" y="3570874"/>
            <a:ext cx="2377200" cy="1048200"/>
          </a:xfrm>
          <a:prstGeom prst="rect">
            <a:avLst/>
          </a:prstGeom>
          <a:noFill/>
        </p:spPr>
        <p:txBody>
          <a:bodyPr spcFirstLastPara="1" wrap="square" lIns="91425" tIns="1527025" rIns="91425" bIns="91425" anchor="ctr" anchorCtr="0">
            <a:noAutofit/>
          </a:bodyPr>
          <a:lstStyle>
            <a:lvl1pPr lvl="0" algn="ctr" rtl="0">
              <a:lnSpc>
                <a:spcPct val="100000"/>
              </a:lnSpc>
              <a:spcBef>
                <a:spcPts val="0"/>
              </a:spcBef>
              <a:spcAft>
                <a:spcPts val="0"/>
              </a:spcAft>
              <a:buSzPts val="1400"/>
              <a:buNone/>
              <a:defRPr sz="18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303" name="Google Shape;303;p15"/>
          <p:cNvSpPr txBox="1">
            <a:spLocks noGrp="1"/>
          </p:cNvSpPr>
          <p:nvPr>
            <p:ph type="subTitle" idx="2"/>
          </p:nvPr>
        </p:nvSpPr>
        <p:spPr>
          <a:xfrm>
            <a:off x="3383463" y="3570874"/>
            <a:ext cx="2377200" cy="1048200"/>
          </a:xfrm>
          <a:prstGeom prst="rect">
            <a:avLst/>
          </a:prstGeom>
          <a:noFill/>
        </p:spPr>
        <p:txBody>
          <a:bodyPr spcFirstLastPara="1" wrap="square" lIns="91425" tIns="1527025" rIns="91425" bIns="91425" anchor="ctr" anchorCtr="0">
            <a:noAutofit/>
          </a:bodyPr>
          <a:lstStyle>
            <a:lvl1pPr lvl="0" algn="ctr" rtl="0">
              <a:lnSpc>
                <a:spcPct val="100000"/>
              </a:lnSpc>
              <a:spcBef>
                <a:spcPts val="0"/>
              </a:spcBef>
              <a:spcAft>
                <a:spcPts val="0"/>
              </a:spcAft>
              <a:buSzPts val="1400"/>
              <a:buNone/>
              <a:defRPr sz="18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304" name="Google Shape;304;p15"/>
          <p:cNvSpPr txBox="1">
            <a:spLocks noGrp="1"/>
          </p:cNvSpPr>
          <p:nvPr>
            <p:ph type="subTitle" idx="3"/>
          </p:nvPr>
        </p:nvSpPr>
        <p:spPr>
          <a:xfrm>
            <a:off x="694800" y="3570924"/>
            <a:ext cx="2377200" cy="1048200"/>
          </a:xfrm>
          <a:prstGeom prst="rect">
            <a:avLst/>
          </a:prstGeom>
          <a:noFill/>
        </p:spPr>
        <p:txBody>
          <a:bodyPr spcFirstLastPara="1" wrap="square" lIns="91425" tIns="1527025" rIns="91425" bIns="91425" anchor="ctr" anchorCtr="0">
            <a:noAutofit/>
          </a:bodyPr>
          <a:lstStyle>
            <a:lvl1pPr lvl="0" algn="ctr" rtl="0">
              <a:lnSpc>
                <a:spcPct val="100000"/>
              </a:lnSpc>
              <a:spcBef>
                <a:spcPts val="0"/>
              </a:spcBef>
              <a:spcAft>
                <a:spcPts val="0"/>
              </a:spcAft>
              <a:buSzPts val="1400"/>
              <a:buNone/>
              <a:defRPr sz="18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305" name="Google Shape;305;p15"/>
          <p:cNvSpPr txBox="1">
            <a:spLocks noGrp="1"/>
          </p:cNvSpPr>
          <p:nvPr>
            <p:ph type="subTitle" idx="4"/>
          </p:nvPr>
        </p:nvSpPr>
        <p:spPr>
          <a:xfrm>
            <a:off x="942251" y="2332599"/>
            <a:ext cx="18990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dk1"/>
                </a:solidFill>
                <a:latin typeface="Krona One"/>
                <a:ea typeface="Krona One"/>
                <a:cs typeface="Krona One"/>
                <a:sym typeface="Krona One"/>
              </a:defRPr>
            </a:lvl1pPr>
            <a:lvl2pPr lvl="1" algn="ctr" rtl="0">
              <a:lnSpc>
                <a:spcPct val="100000"/>
              </a:lnSpc>
              <a:spcBef>
                <a:spcPts val="0"/>
              </a:spcBef>
              <a:spcAft>
                <a:spcPts val="0"/>
              </a:spcAft>
              <a:buNone/>
              <a:defRPr sz="1800">
                <a:solidFill>
                  <a:schemeClr val="dk1"/>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dk1"/>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dk1"/>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dk1"/>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dk1"/>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dk1"/>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dk1"/>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dk1"/>
                </a:solidFill>
                <a:latin typeface="Krona One"/>
                <a:ea typeface="Krona One"/>
                <a:cs typeface="Krona One"/>
                <a:sym typeface="Krona One"/>
              </a:defRPr>
            </a:lvl9pPr>
          </a:lstStyle>
          <a:p>
            <a:endParaRPr/>
          </a:p>
        </p:txBody>
      </p:sp>
      <p:sp>
        <p:nvSpPr>
          <p:cNvPr id="306" name="Google Shape;306;p15"/>
          <p:cNvSpPr txBox="1">
            <a:spLocks noGrp="1"/>
          </p:cNvSpPr>
          <p:nvPr>
            <p:ph type="subTitle" idx="5"/>
          </p:nvPr>
        </p:nvSpPr>
        <p:spPr>
          <a:xfrm>
            <a:off x="3622500" y="2332599"/>
            <a:ext cx="18990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dk1"/>
                </a:solidFill>
                <a:latin typeface="Krona One"/>
                <a:ea typeface="Krona One"/>
                <a:cs typeface="Krona One"/>
                <a:sym typeface="Krona One"/>
              </a:defRPr>
            </a:lvl1pPr>
            <a:lvl2pPr lvl="1" algn="ctr" rtl="0">
              <a:lnSpc>
                <a:spcPct val="100000"/>
              </a:lnSpc>
              <a:spcBef>
                <a:spcPts val="0"/>
              </a:spcBef>
              <a:spcAft>
                <a:spcPts val="0"/>
              </a:spcAft>
              <a:buNone/>
              <a:defRPr sz="1800">
                <a:solidFill>
                  <a:schemeClr val="dk1"/>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dk1"/>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dk1"/>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dk1"/>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dk1"/>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dk1"/>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dk1"/>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dk1"/>
                </a:solidFill>
                <a:latin typeface="Krona One"/>
                <a:ea typeface="Krona One"/>
                <a:cs typeface="Krona One"/>
                <a:sym typeface="Krona One"/>
              </a:defRPr>
            </a:lvl9pPr>
          </a:lstStyle>
          <a:p>
            <a:endParaRPr/>
          </a:p>
        </p:txBody>
      </p:sp>
      <p:sp>
        <p:nvSpPr>
          <p:cNvPr id="307" name="Google Shape;307;p15"/>
          <p:cNvSpPr txBox="1">
            <a:spLocks noGrp="1"/>
          </p:cNvSpPr>
          <p:nvPr>
            <p:ph type="subTitle" idx="6"/>
          </p:nvPr>
        </p:nvSpPr>
        <p:spPr>
          <a:xfrm>
            <a:off x="6317950" y="2332599"/>
            <a:ext cx="18990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dk1"/>
                </a:solidFill>
                <a:latin typeface="Krona One"/>
                <a:ea typeface="Krona One"/>
                <a:cs typeface="Krona One"/>
                <a:sym typeface="Krona One"/>
              </a:defRPr>
            </a:lvl1pPr>
            <a:lvl2pPr lvl="1" algn="ctr" rtl="0">
              <a:lnSpc>
                <a:spcPct val="100000"/>
              </a:lnSpc>
              <a:spcBef>
                <a:spcPts val="0"/>
              </a:spcBef>
              <a:spcAft>
                <a:spcPts val="0"/>
              </a:spcAft>
              <a:buNone/>
              <a:defRPr sz="1800">
                <a:solidFill>
                  <a:schemeClr val="dk1"/>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dk1"/>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dk1"/>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dk1"/>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dk1"/>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dk1"/>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dk1"/>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dk1"/>
                </a:solidFill>
                <a:latin typeface="Krona One"/>
                <a:ea typeface="Krona One"/>
                <a:cs typeface="Krona One"/>
                <a:sym typeface="Krona One"/>
              </a:defRPr>
            </a:lvl9pPr>
          </a:lstStyle>
          <a:p>
            <a:endParaRPr/>
          </a:p>
        </p:txBody>
      </p:sp>
      <p:sp>
        <p:nvSpPr>
          <p:cNvPr id="308" name="Google Shape;308;p15"/>
          <p:cNvSpPr txBox="1">
            <a:spLocks noGrp="1"/>
          </p:cNvSpPr>
          <p:nvPr>
            <p:ph type="title"/>
          </p:nvPr>
        </p:nvSpPr>
        <p:spPr>
          <a:xfrm>
            <a:off x="599100" y="523881"/>
            <a:ext cx="7945800" cy="67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09" name="Google Shape;309;p15"/>
          <p:cNvGrpSpPr/>
          <p:nvPr/>
        </p:nvGrpSpPr>
        <p:grpSpPr>
          <a:xfrm>
            <a:off x="-1363232" y="-1987376"/>
            <a:ext cx="2461634" cy="2888224"/>
            <a:chOff x="-1363232" y="-1987376"/>
            <a:chExt cx="2461634" cy="2888224"/>
          </a:xfrm>
        </p:grpSpPr>
        <p:grpSp>
          <p:nvGrpSpPr>
            <p:cNvPr id="310" name="Google Shape;310;p15"/>
            <p:cNvGrpSpPr/>
            <p:nvPr/>
          </p:nvGrpSpPr>
          <p:grpSpPr>
            <a:xfrm>
              <a:off x="-1363232" y="-1987376"/>
              <a:ext cx="2461634" cy="2888224"/>
              <a:chOff x="4031305" y="-3343476"/>
              <a:chExt cx="2461634" cy="2888224"/>
            </a:xfrm>
          </p:grpSpPr>
          <p:sp>
            <p:nvSpPr>
              <p:cNvPr id="311" name="Google Shape;311;p15"/>
              <p:cNvSpPr/>
              <p:nvPr/>
            </p:nvSpPr>
            <p:spPr>
              <a:xfrm rot="10800000" flipH="1">
                <a:off x="4131013" y="-28379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rot="10800000" flipH="1">
                <a:off x="4031305" y="-3343476"/>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rot="10800000" flipH="1">
                <a:off x="6287233" y="-1104828"/>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rot="10800000" flipH="1">
                <a:off x="6287235" y="-66129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5"/>
            <p:cNvSpPr/>
            <p:nvPr/>
          </p:nvSpPr>
          <p:spPr>
            <a:xfrm rot="10800000" flipH="1">
              <a:off x="277195" y="694797"/>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5"/>
          <p:cNvGrpSpPr/>
          <p:nvPr/>
        </p:nvGrpSpPr>
        <p:grpSpPr>
          <a:xfrm flipH="1">
            <a:off x="7716930" y="-1639701"/>
            <a:ext cx="3249384" cy="2581771"/>
            <a:chOff x="-1787107" y="-1639701"/>
            <a:chExt cx="3249384" cy="2581771"/>
          </a:xfrm>
        </p:grpSpPr>
        <p:grpSp>
          <p:nvGrpSpPr>
            <p:cNvPr id="317" name="Google Shape;317;p15"/>
            <p:cNvGrpSpPr/>
            <p:nvPr/>
          </p:nvGrpSpPr>
          <p:grpSpPr>
            <a:xfrm>
              <a:off x="-1787107" y="-1639701"/>
              <a:ext cx="3249384" cy="2581771"/>
              <a:chOff x="3607430" y="-2995801"/>
              <a:chExt cx="3249384" cy="2581771"/>
            </a:xfrm>
          </p:grpSpPr>
          <p:sp>
            <p:nvSpPr>
              <p:cNvPr id="318" name="Google Shape;318;p15"/>
              <p:cNvSpPr/>
              <p:nvPr/>
            </p:nvSpPr>
            <p:spPr>
              <a:xfrm rot="10800000" flipH="1">
                <a:off x="4312013" y="-27535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rot="10800000" flipH="1">
                <a:off x="3607430" y="-299580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rot="10800000" flipH="1">
                <a:off x="6045333" y="-572416"/>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rot="10800000" flipH="1">
                <a:off x="6651110" y="-107924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15"/>
            <p:cNvSpPr/>
            <p:nvPr/>
          </p:nvSpPr>
          <p:spPr>
            <a:xfrm rot="10800000" flipH="1">
              <a:off x="277195" y="694797"/>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2_1">
    <p:spTree>
      <p:nvGrpSpPr>
        <p:cNvPr id="1" name="Shape 323"/>
        <p:cNvGrpSpPr/>
        <p:nvPr/>
      </p:nvGrpSpPr>
      <p:grpSpPr>
        <a:xfrm>
          <a:off x="0" y="0"/>
          <a:ext cx="0" cy="0"/>
          <a:chOff x="0" y="0"/>
          <a:chExt cx="0" cy="0"/>
        </a:xfrm>
      </p:grpSpPr>
      <p:sp>
        <p:nvSpPr>
          <p:cNvPr id="324" name="Google Shape;324;p16"/>
          <p:cNvSpPr txBox="1">
            <a:spLocks noGrp="1"/>
          </p:cNvSpPr>
          <p:nvPr>
            <p:ph type="title"/>
          </p:nvPr>
        </p:nvSpPr>
        <p:spPr>
          <a:xfrm>
            <a:off x="601875" y="535822"/>
            <a:ext cx="7943100" cy="64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5" name="Google Shape;325;p16"/>
          <p:cNvSpPr txBox="1">
            <a:spLocks noGrp="1"/>
          </p:cNvSpPr>
          <p:nvPr>
            <p:ph type="subTitle" idx="1"/>
          </p:nvPr>
        </p:nvSpPr>
        <p:spPr>
          <a:xfrm>
            <a:off x="2540350" y="3092175"/>
            <a:ext cx="18990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sz="1400" b="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400" b="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400" b="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400" b="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400" b="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400" b="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400" b="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400" b="0">
                <a:solidFill>
                  <a:schemeClr val="accent2"/>
                </a:solidFill>
                <a:latin typeface="Krona One"/>
                <a:ea typeface="Krona One"/>
                <a:cs typeface="Krona One"/>
                <a:sym typeface="Krona One"/>
              </a:defRPr>
            </a:lvl9pPr>
          </a:lstStyle>
          <a:p>
            <a:endParaRPr/>
          </a:p>
        </p:txBody>
      </p:sp>
      <p:sp>
        <p:nvSpPr>
          <p:cNvPr id="326" name="Google Shape;326;p16"/>
          <p:cNvSpPr txBox="1">
            <a:spLocks noGrp="1"/>
          </p:cNvSpPr>
          <p:nvPr>
            <p:ph type="subTitle" idx="2"/>
          </p:nvPr>
        </p:nvSpPr>
        <p:spPr>
          <a:xfrm>
            <a:off x="449475" y="3092175"/>
            <a:ext cx="18990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b="0">
                <a:solidFill>
                  <a:schemeClr val="accent2"/>
                </a:solidFill>
                <a:latin typeface="Krona One"/>
                <a:ea typeface="Krona One"/>
                <a:cs typeface="Krona One"/>
                <a:sym typeface="Krona One"/>
              </a:defRPr>
            </a:lvl1pPr>
            <a:lvl2pPr lvl="1" algn="ctr" rtl="0">
              <a:spcBef>
                <a:spcPts val="1600"/>
              </a:spcBef>
              <a:spcAft>
                <a:spcPts val="0"/>
              </a:spcAft>
              <a:buNone/>
              <a:defRPr sz="1400" b="0">
                <a:solidFill>
                  <a:schemeClr val="accent2"/>
                </a:solidFill>
                <a:latin typeface="Krona One"/>
                <a:ea typeface="Krona One"/>
                <a:cs typeface="Krona One"/>
                <a:sym typeface="Krona One"/>
              </a:defRPr>
            </a:lvl2pPr>
            <a:lvl3pPr lvl="2" algn="ctr" rtl="0">
              <a:spcBef>
                <a:spcPts val="1600"/>
              </a:spcBef>
              <a:spcAft>
                <a:spcPts val="0"/>
              </a:spcAft>
              <a:buNone/>
              <a:defRPr sz="1400" b="0">
                <a:solidFill>
                  <a:schemeClr val="accent2"/>
                </a:solidFill>
                <a:latin typeface="Krona One"/>
                <a:ea typeface="Krona One"/>
                <a:cs typeface="Krona One"/>
                <a:sym typeface="Krona One"/>
              </a:defRPr>
            </a:lvl3pPr>
            <a:lvl4pPr lvl="3" algn="ctr" rtl="0">
              <a:spcBef>
                <a:spcPts val="1600"/>
              </a:spcBef>
              <a:spcAft>
                <a:spcPts val="0"/>
              </a:spcAft>
              <a:buNone/>
              <a:defRPr sz="1400" b="0">
                <a:solidFill>
                  <a:schemeClr val="accent2"/>
                </a:solidFill>
                <a:latin typeface="Krona One"/>
                <a:ea typeface="Krona One"/>
                <a:cs typeface="Krona One"/>
                <a:sym typeface="Krona One"/>
              </a:defRPr>
            </a:lvl4pPr>
            <a:lvl5pPr lvl="4" algn="ctr" rtl="0">
              <a:spcBef>
                <a:spcPts val="1600"/>
              </a:spcBef>
              <a:spcAft>
                <a:spcPts val="0"/>
              </a:spcAft>
              <a:buNone/>
              <a:defRPr sz="1400" b="0">
                <a:solidFill>
                  <a:schemeClr val="accent2"/>
                </a:solidFill>
                <a:latin typeface="Krona One"/>
                <a:ea typeface="Krona One"/>
                <a:cs typeface="Krona One"/>
                <a:sym typeface="Krona One"/>
              </a:defRPr>
            </a:lvl5pPr>
            <a:lvl6pPr lvl="5" algn="ctr" rtl="0">
              <a:spcBef>
                <a:spcPts val="1600"/>
              </a:spcBef>
              <a:spcAft>
                <a:spcPts val="0"/>
              </a:spcAft>
              <a:buNone/>
              <a:defRPr sz="1400" b="0">
                <a:solidFill>
                  <a:schemeClr val="accent2"/>
                </a:solidFill>
                <a:latin typeface="Krona One"/>
                <a:ea typeface="Krona One"/>
                <a:cs typeface="Krona One"/>
                <a:sym typeface="Krona One"/>
              </a:defRPr>
            </a:lvl6pPr>
            <a:lvl7pPr lvl="6" algn="ctr" rtl="0">
              <a:spcBef>
                <a:spcPts val="1600"/>
              </a:spcBef>
              <a:spcAft>
                <a:spcPts val="0"/>
              </a:spcAft>
              <a:buNone/>
              <a:defRPr sz="1400" b="0">
                <a:solidFill>
                  <a:schemeClr val="accent2"/>
                </a:solidFill>
                <a:latin typeface="Krona One"/>
                <a:ea typeface="Krona One"/>
                <a:cs typeface="Krona One"/>
                <a:sym typeface="Krona One"/>
              </a:defRPr>
            </a:lvl7pPr>
            <a:lvl8pPr lvl="7" algn="ctr" rtl="0">
              <a:spcBef>
                <a:spcPts val="1600"/>
              </a:spcBef>
              <a:spcAft>
                <a:spcPts val="0"/>
              </a:spcAft>
              <a:buNone/>
              <a:defRPr sz="1400" b="0">
                <a:solidFill>
                  <a:schemeClr val="accent2"/>
                </a:solidFill>
                <a:latin typeface="Krona One"/>
                <a:ea typeface="Krona One"/>
                <a:cs typeface="Krona One"/>
                <a:sym typeface="Krona One"/>
              </a:defRPr>
            </a:lvl8pPr>
            <a:lvl9pPr lvl="8" algn="ctr" rtl="0">
              <a:spcBef>
                <a:spcPts val="1600"/>
              </a:spcBef>
              <a:spcAft>
                <a:spcPts val="1600"/>
              </a:spcAft>
              <a:buNone/>
              <a:defRPr sz="1400" b="0">
                <a:solidFill>
                  <a:schemeClr val="accent2"/>
                </a:solidFill>
                <a:latin typeface="Krona One"/>
                <a:ea typeface="Krona One"/>
                <a:cs typeface="Krona One"/>
                <a:sym typeface="Krona One"/>
              </a:defRPr>
            </a:lvl9pPr>
          </a:lstStyle>
          <a:p>
            <a:endParaRPr/>
          </a:p>
        </p:txBody>
      </p:sp>
      <p:sp>
        <p:nvSpPr>
          <p:cNvPr id="327" name="Google Shape;327;p16"/>
          <p:cNvSpPr txBox="1">
            <a:spLocks noGrp="1"/>
          </p:cNvSpPr>
          <p:nvPr>
            <p:ph type="subTitle" idx="3"/>
          </p:nvPr>
        </p:nvSpPr>
        <p:spPr>
          <a:xfrm>
            <a:off x="4707425" y="3092175"/>
            <a:ext cx="18990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sz="1400" b="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400" b="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400" b="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400" b="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400" b="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400" b="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400" b="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400" b="0">
                <a:solidFill>
                  <a:schemeClr val="accent2"/>
                </a:solidFill>
                <a:latin typeface="Krona One"/>
                <a:ea typeface="Krona One"/>
                <a:cs typeface="Krona One"/>
                <a:sym typeface="Krona One"/>
              </a:defRPr>
            </a:lvl9pPr>
          </a:lstStyle>
          <a:p>
            <a:endParaRPr/>
          </a:p>
        </p:txBody>
      </p:sp>
      <p:sp>
        <p:nvSpPr>
          <p:cNvPr id="328" name="Google Shape;328;p16"/>
          <p:cNvSpPr txBox="1">
            <a:spLocks noGrp="1"/>
          </p:cNvSpPr>
          <p:nvPr>
            <p:ph type="subTitle" idx="4"/>
          </p:nvPr>
        </p:nvSpPr>
        <p:spPr>
          <a:xfrm>
            <a:off x="6798300" y="3092175"/>
            <a:ext cx="18990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b="0">
                <a:solidFill>
                  <a:schemeClr val="accent2"/>
                </a:solidFill>
                <a:latin typeface="Krona One"/>
                <a:ea typeface="Krona One"/>
                <a:cs typeface="Krona One"/>
                <a:sym typeface="Krona One"/>
              </a:defRPr>
            </a:lvl1pPr>
            <a:lvl2pPr lvl="1" algn="ctr" rtl="0">
              <a:spcBef>
                <a:spcPts val="1600"/>
              </a:spcBef>
              <a:spcAft>
                <a:spcPts val="0"/>
              </a:spcAft>
              <a:buNone/>
              <a:defRPr sz="1400" b="0">
                <a:solidFill>
                  <a:schemeClr val="accent2"/>
                </a:solidFill>
                <a:latin typeface="Krona One"/>
                <a:ea typeface="Krona One"/>
                <a:cs typeface="Krona One"/>
                <a:sym typeface="Krona One"/>
              </a:defRPr>
            </a:lvl2pPr>
            <a:lvl3pPr lvl="2" algn="ctr" rtl="0">
              <a:spcBef>
                <a:spcPts val="1600"/>
              </a:spcBef>
              <a:spcAft>
                <a:spcPts val="0"/>
              </a:spcAft>
              <a:buNone/>
              <a:defRPr sz="1400" b="0">
                <a:solidFill>
                  <a:schemeClr val="accent2"/>
                </a:solidFill>
                <a:latin typeface="Krona One"/>
                <a:ea typeface="Krona One"/>
                <a:cs typeface="Krona One"/>
                <a:sym typeface="Krona One"/>
              </a:defRPr>
            </a:lvl3pPr>
            <a:lvl4pPr lvl="3" algn="ctr" rtl="0">
              <a:spcBef>
                <a:spcPts val="1600"/>
              </a:spcBef>
              <a:spcAft>
                <a:spcPts val="0"/>
              </a:spcAft>
              <a:buNone/>
              <a:defRPr sz="1400" b="0">
                <a:solidFill>
                  <a:schemeClr val="accent2"/>
                </a:solidFill>
                <a:latin typeface="Krona One"/>
                <a:ea typeface="Krona One"/>
                <a:cs typeface="Krona One"/>
                <a:sym typeface="Krona One"/>
              </a:defRPr>
            </a:lvl4pPr>
            <a:lvl5pPr lvl="4" algn="ctr" rtl="0">
              <a:spcBef>
                <a:spcPts val="1600"/>
              </a:spcBef>
              <a:spcAft>
                <a:spcPts val="0"/>
              </a:spcAft>
              <a:buNone/>
              <a:defRPr sz="1400" b="0">
                <a:solidFill>
                  <a:schemeClr val="accent2"/>
                </a:solidFill>
                <a:latin typeface="Krona One"/>
                <a:ea typeface="Krona One"/>
                <a:cs typeface="Krona One"/>
                <a:sym typeface="Krona One"/>
              </a:defRPr>
            </a:lvl5pPr>
            <a:lvl6pPr lvl="5" algn="ctr" rtl="0">
              <a:spcBef>
                <a:spcPts val="1600"/>
              </a:spcBef>
              <a:spcAft>
                <a:spcPts val="0"/>
              </a:spcAft>
              <a:buNone/>
              <a:defRPr sz="1400" b="0">
                <a:solidFill>
                  <a:schemeClr val="accent2"/>
                </a:solidFill>
                <a:latin typeface="Krona One"/>
                <a:ea typeface="Krona One"/>
                <a:cs typeface="Krona One"/>
                <a:sym typeface="Krona One"/>
              </a:defRPr>
            </a:lvl6pPr>
            <a:lvl7pPr lvl="6" algn="ctr" rtl="0">
              <a:spcBef>
                <a:spcPts val="1600"/>
              </a:spcBef>
              <a:spcAft>
                <a:spcPts val="0"/>
              </a:spcAft>
              <a:buNone/>
              <a:defRPr sz="1400" b="0">
                <a:solidFill>
                  <a:schemeClr val="accent2"/>
                </a:solidFill>
                <a:latin typeface="Krona One"/>
                <a:ea typeface="Krona One"/>
                <a:cs typeface="Krona One"/>
                <a:sym typeface="Krona One"/>
              </a:defRPr>
            </a:lvl7pPr>
            <a:lvl8pPr lvl="7" algn="ctr" rtl="0">
              <a:spcBef>
                <a:spcPts val="1600"/>
              </a:spcBef>
              <a:spcAft>
                <a:spcPts val="0"/>
              </a:spcAft>
              <a:buNone/>
              <a:defRPr sz="1400" b="0">
                <a:solidFill>
                  <a:schemeClr val="accent2"/>
                </a:solidFill>
                <a:latin typeface="Krona One"/>
                <a:ea typeface="Krona One"/>
                <a:cs typeface="Krona One"/>
                <a:sym typeface="Krona One"/>
              </a:defRPr>
            </a:lvl8pPr>
            <a:lvl9pPr lvl="8" algn="ctr" rtl="0">
              <a:spcBef>
                <a:spcPts val="1600"/>
              </a:spcBef>
              <a:spcAft>
                <a:spcPts val="1600"/>
              </a:spcAft>
              <a:buNone/>
              <a:defRPr sz="1400" b="0">
                <a:solidFill>
                  <a:schemeClr val="accent2"/>
                </a:solidFill>
                <a:latin typeface="Krona One"/>
                <a:ea typeface="Krona One"/>
                <a:cs typeface="Krona One"/>
                <a:sym typeface="Krona One"/>
              </a:defRPr>
            </a:lvl9pPr>
          </a:lstStyle>
          <a:p>
            <a:endParaRPr/>
          </a:p>
        </p:txBody>
      </p:sp>
      <p:sp>
        <p:nvSpPr>
          <p:cNvPr id="329" name="Google Shape;329;p16"/>
          <p:cNvSpPr txBox="1">
            <a:spLocks noGrp="1"/>
          </p:cNvSpPr>
          <p:nvPr>
            <p:ph type="subTitle" idx="5"/>
          </p:nvPr>
        </p:nvSpPr>
        <p:spPr>
          <a:xfrm>
            <a:off x="449475"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0" name="Google Shape;330;p16"/>
          <p:cNvSpPr txBox="1">
            <a:spLocks noGrp="1"/>
          </p:cNvSpPr>
          <p:nvPr>
            <p:ph type="subTitle" idx="6"/>
          </p:nvPr>
        </p:nvSpPr>
        <p:spPr>
          <a:xfrm>
            <a:off x="2540350"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1" name="Google Shape;331;p16"/>
          <p:cNvSpPr txBox="1">
            <a:spLocks noGrp="1"/>
          </p:cNvSpPr>
          <p:nvPr>
            <p:ph type="subTitle" idx="7"/>
          </p:nvPr>
        </p:nvSpPr>
        <p:spPr>
          <a:xfrm>
            <a:off x="6798300"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2" name="Google Shape;332;p16"/>
          <p:cNvSpPr txBox="1">
            <a:spLocks noGrp="1"/>
          </p:cNvSpPr>
          <p:nvPr>
            <p:ph type="subTitle" idx="8"/>
          </p:nvPr>
        </p:nvSpPr>
        <p:spPr>
          <a:xfrm>
            <a:off x="4707425" y="3441102"/>
            <a:ext cx="1899000" cy="97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333" name="Google Shape;333;p16"/>
          <p:cNvGrpSpPr/>
          <p:nvPr/>
        </p:nvGrpSpPr>
        <p:grpSpPr>
          <a:xfrm>
            <a:off x="7313341" y="-1778296"/>
            <a:ext cx="3500436" cy="3312684"/>
            <a:chOff x="7090666" y="-1261371"/>
            <a:chExt cx="3500436" cy="3312684"/>
          </a:xfrm>
        </p:grpSpPr>
        <p:sp>
          <p:nvSpPr>
            <p:cNvPr id="334" name="Google Shape;334;p16"/>
            <p:cNvSpPr/>
            <p:nvPr/>
          </p:nvSpPr>
          <p:spPr>
            <a:xfrm rot="10800000">
              <a:off x="7972770" y="-1261371"/>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rot="10800000">
              <a:off x="8202708" y="-1005372"/>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rot="10800000">
              <a:off x="8380157" y="-717992"/>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rot="10800000">
              <a:off x="8247584" y="1417426"/>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rot="10800000">
              <a:off x="8068143" y="1892899"/>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rot="10800000">
              <a:off x="7090666" y="8617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rot="10800000">
              <a:off x="7603973" y="669820"/>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rot="10800000">
              <a:off x="7603986" y="127403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16"/>
          <p:cNvGrpSpPr/>
          <p:nvPr/>
        </p:nvGrpSpPr>
        <p:grpSpPr>
          <a:xfrm>
            <a:off x="-2072563" y="-1998722"/>
            <a:ext cx="4226616" cy="3533111"/>
            <a:chOff x="-2085486" y="-2056877"/>
            <a:chExt cx="4226616" cy="3533111"/>
          </a:xfrm>
        </p:grpSpPr>
        <p:sp>
          <p:nvSpPr>
            <p:cNvPr id="343" name="Google Shape;343;p16"/>
            <p:cNvSpPr/>
            <p:nvPr/>
          </p:nvSpPr>
          <p:spPr>
            <a:xfrm rot="5400000">
              <a:off x="-1286037" y="-15305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rot="5400000">
              <a:off x="-2085656" y="-1521519"/>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rot="5400000">
              <a:off x="-1426624" y="-126181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rot="5400000">
              <a:off x="-742475" y="-205687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rot="5400000">
              <a:off x="1392788" y="7875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rot="5400000">
              <a:off x="-10122" y="573147"/>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rot="5400000">
              <a:off x="1982730" y="47550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rot="5400000">
              <a:off x="473616" y="131783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rot="5400000">
              <a:off x="681887" y="386418"/>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2">
  <p:cSld name="TITLE_ONLY_1_1">
    <p:bg>
      <p:bgPr>
        <a:solidFill>
          <a:schemeClr val="accent1"/>
        </a:solidFill>
        <a:effectLst/>
      </p:bgPr>
    </p:bg>
    <p:spTree>
      <p:nvGrpSpPr>
        <p:cNvPr id="1" name="Shape 384"/>
        <p:cNvGrpSpPr/>
        <p:nvPr/>
      </p:nvGrpSpPr>
      <p:grpSpPr>
        <a:xfrm>
          <a:off x="0" y="0"/>
          <a:ext cx="0" cy="0"/>
          <a:chOff x="0" y="0"/>
          <a:chExt cx="0" cy="0"/>
        </a:xfrm>
      </p:grpSpPr>
      <p:sp>
        <p:nvSpPr>
          <p:cNvPr id="385" name="Google Shape;385;p18"/>
          <p:cNvSpPr txBox="1">
            <a:spLocks noGrp="1"/>
          </p:cNvSpPr>
          <p:nvPr>
            <p:ph type="title"/>
          </p:nvPr>
        </p:nvSpPr>
        <p:spPr>
          <a:xfrm>
            <a:off x="599100" y="531475"/>
            <a:ext cx="794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30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6" name="Google Shape;386;p18"/>
          <p:cNvSpPr txBox="1">
            <a:spLocks noGrp="1"/>
          </p:cNvSpPr>
          <p:nvPr>
            <p:ph type="title" idx="2"/>
          </p:nvPr>
        </p:nvSpPr>
        <p:spPr>
          <a:xfrm>
            <a:off x="2033153" y="1877714"/>
            <a:ext cx="2423100" cy="495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1800">
                <a:solidFill>
                  <a:schemeClr val="accent2"/>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387" name="Google Shape;387;p18"/>
          <p:cNvSpPr txBox="1">
            <a:spLocks noGrp="1"/>
          </p:cNvSpPr>
          <p:nvPr>
            <p:ph type="subTitle" idx="1"/>
          </p:nvPr>
        </p:nvSpPr>
        <p:spPr>
          <a:xfrm>
            <a:off x="2033153" y="2281003"/>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1"/>
                </a:solidFill>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388" name="Google Shape;388;p18"/>
          <p:cNvSpPr txBox="1">
            <a:spLocks noGrp="1"/>
          </p:cNvSpPr>
          <p:nvPr>
            <p:ph type="title" idx="3"/>
          </p:nvPr>
        </p:nvSpPr>
        <p:spPr>
          <a:xfrm>
            <a:off x="2033153" y="3398157"/>
            <a:ext cx="2423100" cy="495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1800">
                <a:solidFill>
                  <a:schemeClr val="accent2"/>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389" name="Google Shape;389;p18"/>
          <p:cNvSpPr txBox="1">
            <a:spLocks noGrp="1"/>
          </p:cNvSpPr>
          <p:nvPr>
            <p:ph type="subTitle" idx="4"/>
          </p:nvPr>
        </p:nvSpPr>
        <p:spPr>
          <a:xfrm>
            <a:off x="2033150" y="3793375"/>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390" name="Google Shape;390;p18"/>
          <p:cNvSpPr txBox="1">
            <a:spLocks noGrp="1"/>
          </p:cNvSpPr>
          <p:nvPr>
            <p:ph type="title" idx="5"/>
          </p:nvPr>
        </p:nvSpPr>
        <p:spPr>
          <a:xfrm>
            <a:off x="5740176" y="1877714"/>
            <a:ext cx="2423100" cy="495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1800">
                <a:solidFill>
                  <a:schemeClr val="accent2"/>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391" name="Google Shape;391;p18"/>
          <p:cNvSpPr txBox="1">
            <a:spLocks noGrp="1"/>
          </p:cNvSpPr>
          <p:nvPr>
            <p:ph type="subTitle" idx="6"/>
          </p:nvPr>
        </p:nvSpPr>
        <p:spPr>
          <a:xfrm>
            <a:off x="5740172" y="2281003"/>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392" name="Google Shape;392;p18"/>
          <p:cNvSpPr txBox="1">
            <a:spLocks noGrp="1"/>
          </p:cNvSpPr>
          <p:nvPr>
            <p:ph type="title" idx="7"/>
          </p:nvPr>
        </p:nvSpPr>
        <p:spPr>
          <a:xfrm>
            <a:off x="5740176" y="3398157"/>
            <a:ext cx="2423100" cy="495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2200"/>
              <a:buNone/>
              <a:defRPr sz="1800">
                <a:solidFill>
                  <a:schemeClr val="accent2"/>
                </a:solidFill>
              </a:defRPr>
            </a:lvl1pPr>
            <a:lvl2pPr lvl="1" rtl="0">
              <a:spcBef>
                <a:spcPts val="0"/>
              </a:spcBef>
              <a:spcAft>
                <a:spcPts val="0"/>
              </a:spcAft>
              <a:buClr>
                <a:schemeClr val="accent6"/>
              </a:buClr>
              <a:buSzPts val="2200"/>
              <a:buNone/>
              <a:defRPr sz="2200">
                <a:solidFill>
                  <a:schemeClr val="accent6"/>
                </a:solidFill>
              </a:defRPr>
            </a:lvl2pPr>
            <a:lvl3pPr lvl="2" rtl="0">
              <a:spcBef>
                <a:spcPts val="0"/>
              </a:spcBef>
              <a:spcAft>
                <a:spcPts val="0"/>
              </a:spcAft>
              <a:buClr>
                <a:schemeClr val="accent6"/>
              </a:buClr>
              <a:buSzPts val="2200"/>
              <a:buNone/>
              <a:defRPr sz="2200">
                <a:solidFill>
                  <a:schemeClr val="accent6"/>
                </a:solidFill>
              </a:defRPr>
            </a:lvl3pPr>
            <a:lvl4pPr lvl="3" rtl="0">
              <a:spcBef>
                <a:spcPts val="0"/>
              </a:spcBef>
              <a:spcAft>
                <a:spcPts val="0"/>
              </a:spcAft>
              <a:buClr>
                <a:schemeClr val="accent6"/>
              </a:buClr>
              <a:buSzPts val="2200"/>
              <a:buNone/>
              <a:defRPr sz="2200">
                <a:solidFill>
                  <a:schemeClr val="accent6"/>
                </a:solidFill>
              </a:defRPr>
            </a:lvl4pPr>
            <a:lvl5pPr lvl="4" rtl="0">
              <a:spcBef>
                <a:spcPts val="0"/>
              </a:spcBef>
              <a:spcAft>
                <a:spcPts val="0"/>
              </a:spcAft>
              <a:buClr>
                <a:schemeClr val="accent6"/>
              </a:buClr>
              <a:buSzPts val="2200"/>
              <a:buNone/>
              <a:defRPr sz="2200">
                <a:solidFill>
                  <a:schemeClr val="accent6"/>
                </a:solidFill>
              </a:defRPr>
            </a:lvl5pPr>
            <a:lvl6pPr lvl="5" rtl="0">
              <a:spcBef>
                <a:spcPts val="0"/>
              </a:spcBef>
              <a:spcAft>
                <a:spcPts val="0"/>
              </a:spcAft>
              <a:buClr>
                <a:schemeClr val="accent6"/>
              </a:buClr>
              <a:buSzPts val="2200"/>
              <a:buNone/>
              <a:defRPr sz="2200">
                <a:solidFill>
                  <a:schemeClr val="accent6"/>
                </a:solidFill>
              </a:defRPr>
            </a:lvl6pPr>
            <a:lvl7pPr lvl="6" rtl="0">
              <a:spcBef>
                <a:spcPts val="0"/>
              </a:spcBef>
              <a:spcAft>
                <a:spcPts val="0"/>
              </a:spcAft>
              <a:buClr>
                <a:schemeClr val="accent6"/>
              </a:buClr>
              <a:buSzPts val="2200"/>
              <a:buNone/>
              <a:defRPr sz="2200">
                <a:solidFill>
                  <a:schemeClr val="accent6"/>
                </a:solidFill>
              </a:defRPr>
            </a:lvl7pPr>
            <a:lvl8pPr lvl="7" rtl="0">
              <a:spcBef>
                <a:spcPts val="0"/>
              </a:spcBef>
              <a:spcAft>
                <a:spcPts val="0"/>
              </a:spcAft>
              <a:buClr>
                <a:schemeClr val="accent6"/>
              </a:buClr>
              <a:buSzPts val="2200"/>
              <a:buNone/>
              <a:defRPr sz="2200">
                <a:solidFill>
                  <a:schemeClr val="accent6"/>
                </a:solidFill>
              </a:defRPr>
            </a:lvl8pPr>
            <a:lvl9pPr lvl="8" rtl="0">
              <a:spcBef>
                <a:spcPts val="0"/>
              </a:spcBef>
              <a:spcAft>
                <a:spcPts val="0"/>
              </a:spcAft>
              <a:buClr>
                <a:schemeClr val="accent6"/>
              </a:buClr>
              <a:buSzPts val="2200"/>
              <a:buNone/>
              <a:defRPr sz="2200">
                <a:solidFill>
                  <a:schemeClr val="accent6"/>
                </a:solidFill>
              </a:defRPr>
            </a:lvl9pPr>
          </a:lstStyle>
          <a:p>
            <a:endParaRPr/>
          </a:p>
        </p:txBody>
      </p:sp>
      <p:sp>
        <p:nvSpPr>
          <p:cNvPr id="393" name="Google Shape;393;p18"/>
          <p:cNvSpPr txBox="1">
            <a:spLocks noGrp="1"/>
          </p:cNvSpPr>
          <p:nvPr>
            <p:ph type="subTitle" idx="8"/>
          </p:nvPr>
        </p:nvSpPr>
        <p:spPr>
          <a:xfrm>
            <a:off x="5740173" y="3793375"/>
            <a:ext cx="24231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lt1"/>
                </a:solidFill>
              </a:defRPr>
            </a:lvl1pPr>
            <a:lvl2pPr lvl="1" rtl="0">
              <a:lnSpc>
                <a:spcPct val="100000"/>
              </a:lnSpc>
              <a:spcBef>
                <a:spcPts val="160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394" name="Google Shape;394;p18"/>
          <p:cNvSpPr/>
          <p:nvPr/>
        </p:nvSpPr>
        <p:spPr>
          <a:xfrm rot="10800000">
            <a:off x="8007119" y="-1233121"/>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rot="10800000">
            <a:off x="7874547" y="902297"/>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rot="10800000">
            <a:off x="7124319" y="120799"/>
            <a:ext cx="395582" cy="395552"/>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18"/>
          <p:cNvGrpSpPr/>
          <p:nvPr/>
        </p:nvGrpSpPr>
        <p:grpSpPr>
          <a:xfrm>
            <a:off x="-2199508" y="-1987376"/>
            <a:ext cx="4042185" cy="3280027"/>
            <a:chOff x="3195029" y="-3343476"/>
            <a:chExt cx="4042185" cy="3280027"/>
          </a:xfrm>
        </p:grpSpPr>
        <p:sp>
          <p:nvSpPr>
            <p:cNvPr id="398" name="Google Shape;398;p18"/>
            <p:cNvSpPr/>
            <p:nvPr/>
          </p:nvSpPr>
          <p:spPr>
            <a:xfrm rot="10800000" flipH="1">
              <a:off x="3195029" y="-2979647"/>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rot="10800000" flipH="1">
              <a:off x="4131013" y="-28379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rot="10800000" flipH="1">
              <a:off x="4785702" y="-2959270"/>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rot="10800000" flipH="1">
              <a:off x="4031305" y="-3343476"/>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rot="10800000" flipH="1">
              <a:off x="6583233" y="-791578"/>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rot="10800000" flipH="1">
              <a:off x="6089336" y="-477238"/>
              <a:ext cx="414051" cy="413790"/>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rot="10800000" flipH="1">
              <a:off x="7031510" y="-104579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8"/>
          <p:cNvSpPr/>
          <p:nvPr/>
        </p:nvSpPr>
        <p:spPr>
          <a:xfrm rot="10800000">
            <a:off x="7663153" y="-2103410"/>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rot="10800000">
            <a:off x="-348903" y="-97842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rot="10800000">
            <a:off x="8709291" y="1231772"/>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rot="10800000">
            <a:off x="-477437" y="-1445171"/>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rot="10800000">
            <a:off x="8673296" y="-155530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rot="10800000">
            <a:off x="-1043926" y="-173961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rot="10800000">
            <a:off x="-1303871" y="-1320203"/>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rot="10800000" flipH="1">
            <a:off x="519895" y="1390147"/>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ONE_COLUMN_TEXT_2_1_1">
    <p:bg>
      <p:bgPr>
        <a:solidFill>
          <a:schemeClr val="accent1"/>
        </a:solidFill>
        <a:effectLst/>
      </p:bgPr>
    </p:bg>
    <p:spTree>
      <p:nvGrpSpPr>
        <p:cNvPr id="1" name="Shape 413"/>
        <p:cNvGrpSpPr/>
        <p:nvPr/>
      </p:nvGrpSpPr>
      <p:grpSpPr>
        <a:xfrm>
          <a:off x="0" y="0"/>
          <a:ext cx="0" cy="0"/>
          <a:chOff x="0" y="0"/>
          <a:chExt cx="0" cy="0"/>
        </a:xfrm>
      </p:grpSpPr>
      <p:sp>
        <p:nvSpPr>
          <p:cNvPr id="414" name="Google Shape;414;p19"/>
          <p:cNvSpPr txBox="1">
            <a:spLocks noGrp="1"/>
          </p:cNvSpPr>
          <p:nvPr>
            <p:ph type="ctrTitle"/>
          </p:nvPr>
        </p:nvSpPr>
        <p:spPr>
          <a:xfrm>
            <a:off x="571476" y="536101"/>
            <a:ext cx="6163200" cy="632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415" name="Google Shape;415;p19"/>
          <p:cNvSpPr txBox="1">
            <a:spLocks noGrp="1"/>
          </p:cNvSpPr>
          <p:nvPr>
            <p:ph type="subTitle" idx="1"/>
          </p:nvPr>
        </p:nvSpPr>
        <p:spPr>
          <a:xfrm>
            <a:off x="599100" y="2438775"/>
            <a:ext cx="2979300" cy="1739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000"/>
              <a:buNone/>
              <a:defRPr sz="2000" b="0"/>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416" name="Google Shape;416;p19"/>
          <p:cNvSpPr txBox="1">
            <a:spLocks noGrp="1"/>
          </p:cNvSpPr>
          <p:nvPr>
            <p:ph type="subTitle" idx="2"/>
          </p:nvPr>
        </p:nvSpPr>
        <p:spPr>
          <a:xfrm>
            <a:off x="3787600" y="2438775"/>
            <a:ext cx="2979300" cy="1739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000"/>
              <a:buNone/>
              <a:defRPr sz="2000" b="0"/>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417" name="Google Shape;417;p19"/>
          <p:cNvSpPr txBox="1">
            <a:spLocks noGrp="1"/>
          </p:cNvSpPr>
          <p:nvPr>
            <p:ph type="ctrTitle" idx="3"/>
          </p:nvPr>
        </p:nvSpPr>
        <p:spPr>
          <a:xfrm>
            <a:off x="599100" y="4124549"/>
            <a:ext cx="2979300" cy="4530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chemeClr val="lt1"/>
              </a:buClr>
              <a:buSzPts val="1600"/>
              <a:buFont typeface="Fira Sans Condensed"/>
              <a:buChar char="-"/>
              <a:defRPr sz="1400">
                <a:solidFill>
                  <a:schemeClr val="accent2"/>
                </a:solidFill>
              </a:defRPr>
            </a:lvl1pPr>
            <a:lvl2pPr lvl="1"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2pPr>
            <a:lvl3pPr lvl="2"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3pPr>
            <a:lvl4pPr lvl="3"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4pPr>
            <a:lvl5pPr lvl="4"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5pPr>
            <a:lvl6pPr lvl="5"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6pPr>
            <a:lvl7pPr lvl="6"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7pPr>
            <a:lvl8pPr lvl="7"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8pPr>
            <a:lvl9pPr lvl="8"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9pPr>
          </a:lstStyle>
          <a:p>
            <a:endParaRPr/>
          </a:p>
        </p:txBody>
      </p:sp>
      <p:sp>
        <p:nvSpPr>
          <p:cNvPr id="418" name="Google Shape;418;p19"/>
          <p:cNvSpPr txBox="1">
            <a:spLocks noGrp="1"/>
          </p:cNvSpPr>
          <p:nvPr>
            <p:ph type="ctrTitle" idx="4"/>
          </p:nvPr>
        </p:nvSpPr>
        <p:spPr>
          <a:xfrm>
            <a:off x="3787600" y="4124549"/>
            <a:ext cx="2979300" cy="4530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chemeClr val="lt1"/>
              </a:buClr>
              <a:buSzPts val="1600"/>
              <a:buFont typeface="Fira Sans Condensed"/>
              <a:buChar char="-"/>
              <a:defRPr sz="1400">
                <a:solidFill>
                  <a:schemeClr val="accent2"/>
                </a:solidFill>
              </a:defRPr>
            </a:lvl1pPr>
            <a:lvl2pPr lvl="1"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2pPr>
            <a:lvl3pPr lvl="2"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3pPr>
            <a:lvl4pPr lvl="3"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4pPr>
            <a:lvl5pPr lvl="4"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5pPr>
            <a:lvl6pPr lvl="5"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6pPr>
            <a:lvl7pPr lvl="6"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7pPr>
            <a:lvl8pPr lvl="7"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8pPr>
            <a:lvl9pPr lvl="8" algn="ctr" rtl="0">
              <a:spcBef>
                <a:spcPts val="0"/>
              </a:spcBef>
              <a:spcAft>
                <a:spcPts val="0"/>
              </a:spcAft>
              <a:buClr>
                <a:schemeClr val="lt1"/>
              </a:buClr>
              <a:buSzPts val="1600"/>
              <a:buFont typeface="Fira Sans Condensed"/>
              <a:buChar char="-"/>
              <a:defRPr sz="1600">
                <a:solidFill>
                  <a:schemeClr val="lt1"/>
                </a:solidFill>
                <a:latin typeface="Fira Sans Condensed"/>
                <a:ea typeface="Fira Sans Condensed"/>
                <a:cs typeface="Fira Sans Condensed"/>
                <a:sym typeface="Fira Sans Condensed"/>
              </a:defRPr>
            </a:lvl9pPr>
          </a:lstStyle>
          <a:p>
            <a:endParaRPr/>
          </a:p>
        </p:txBody>
      </p:sp>
      <p:sp>
        <p:nvSpPr>
          <p:cNvPr id="419" name="Google Shape;419;p19"/>
          <p:cNvSpPr/>
          <p:nvPr/>
        </p:nvSpPr>
        <p:spPr>
          <a:xfrm>
            <a:off x="8274403" y="4448704"/>
            <a:ext cx="349586" cy="350179"/>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 name="Google Shape;420;p19"/>
          <p:cNvGrpSpPr/>
          <p:nvPr/>
        </p:nvGrpSpPr>
        <p:grpSpPr>
          <a:xfrm>
            <a:off x="6552420" y="-1457516"/>
            <a:ext cx="3795235" cy="4859418"/>
            <a:chOff x="6552420" y="-1457516"/>
            <a:chExt cx="3795235" cy="4859418"/>
          </a:xfrm>
        </p:grpSpPr>
        <p:grpSp>
          <p:nvGrpSpPr>
            <p:cNvPr id="421" name="Google Shape;421;p19"/>
            <p:cNvGrpSpPr/>
            <p:nvPr/>
          </p:nvGrpSpPr>
          <p:grpSpPr>
            <a:xfrm>
              <a:off x="6552420" y="-1457516"/>
              <a:ext cx="3795235" cy="4397633"/>
              <a:chOff x="6456567" y="221771"/>
              <a:chExt cx="3795235" cy="4397633"/>
            </a:xfrm>
          </p:grpSpPr>
          <p:sp>
            <p:nvSpPr>
              <p:cNvPr id="422" name="Google Shape;422;p19"/>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rot="10800000">
                <a:off x="7180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rot="10800000">
                <a:off x="7908284" y="38145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rot="10800000">
                <a:off x="7282484" y="4274761"/>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rot="10800000">
                <a:off x="6646591" y="29969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rot="10800000">
                <a:off x="6456567" y="2066960"/>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rot="10800000">
                <a:off x="69267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19"/>
            <p:cNvSpPr/>
            <p:nvPr/>
          </p:nvSpPr>
          <p:spPr>
            <a:xfrm rot="10800000">
              <a:off x="8192195" y="2810263"/>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rot="10800000">
              <a:off x="8049640" y="31958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1">
  <p:cSld name="ONE_COLUMN_TEXT_1_1_2">
    <p:spTree>
      <p:nvGrpSpPr>
        <p:cNvPr id="1" name="Shape 435"/>
        <p:cNvGrpSpPr/>
        <p:nvPr/>
      </p:nvGrpSpPr>
      <p:grpSpPr>
        <a:xfrm>
          <a:off x="0" y="0"/>
          <a:ext cx="0" cy="0"/>
          <a:chOff x="0" y="0"/>
          <a:chExt cx="0" cy="0"/>
        </a:xfrm>
      </p:grpSpPr>
      <p:sp>
        <p:nvSpPr>
          <p:cNvPr id="436" name="Google Shape;436;p20"/>
          <p:cNvSpPr txBox="1">
            <a:spLocks noGrp="1"/>
          </p:cNvSpPr>
          <p:nvPr>
            <p:ph type="title"/>
          </p:nvPr>
        </p:nvSpPr>
        <p:spPr>
          <a:xfrm>
            <a:off x="2174575" y="420152"/>
            <a:ext cx="4794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37" name="Google Shape;437;p20"/>
          <p:cNvSpPr txBox="1">
            <a:spLocks noGrp="1"/>
          </p:cNvSpPr>
          <p:nvPr>
            <p:ph type="subTitle" idx="1"/>
          </p:nvPr>
        </p:nvSpPr>
        <p:spPr>
          <a:xfrm>
            <a:off x="2213575" y="3462734"/>
            <a:ext cx="47172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438" name="Google Shape;438;p20"/>
          <p:cNvGrpSpPr/>
          <p:nvPr/>
        </p:nvGrpSpPr>
        <p:grpSpPr>
          <a:xfrm>
            <a:off x="7393741" y="-1060432"/>
            <a:ext cx="3605211" cy="4226616"/>
            <a:chOff x="7298566" y="-573980"/>
            <a:chExt cx="3605211" cy="4226616"/>
          </a:xfrm>
        </p:grpSpPr>
        <p:sp>
          <p:nvSpPr>
            <p:cNvPr id="439" name="Google Shape;439;p20"/>
            <p:cNvSpPr/>
            <p:nvPr/>
          </p:nvSpPr>
          <p:spPr>
            <a:xfrm rot="10800000">
              <a:off x="7934466" y="49410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rot="10800000">
              <a:off x="8285445" y="225652"/>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rot="10800000">
              <a:off x="8213974" y="-573980"/>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rot="10800000">
              <a:off x="7774408" y="8505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rot="10800000">
              <a:off x="8692832" y="883331"/>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rot="10800000">
              <a:off x="8560259" y="3018749"/>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rot="10800000">
              <a:off x="7850559" y="1501384"/>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rot="10800000">
              <a:off x="8134443" y="3494222"/>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rot="10800000">
              <a:off x="7298566" y="265837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rot="10800000">
              <a:off x="7559292" y="308653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rot="10800000">
              <a:off x="7916648" y="227114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rot="10800000">
              <a:off x="7578761" y="2739908"/>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0"/>
          <p:cNvGrpSpPr/>
          <p:nvPr/>
        </p:nvGrpSpPr>
        <p:grpSpPr>
          <a:xfrm flipH="1">
            <a:off x="-1863484" y="-1060432"/>
            <a:ext cx="3605211" cy="4226616"/>
            <a:chOff x="7298566" y="-573980"/>
            <a:chExt cx="3605211" cy="4226616"/>
          </a:xfrm>
        </p:grpSpPr>
        <p:sp>
          <p:nvSpPr>
            <p:cNvPr id="452" name="Google Shape;452;p20"/>
            <p:cNvSpPr/>
            <p:nvPr/>
          </p:nvSpPr>
          <p:spPr>
            <a:xfrm rot="10800000">
              <a:off x="7934466" y="49410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rot="10800000">
              <a:off x="8285445" y="225652"/>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rot="10800000">
              <a:off x="8213974" y="-573980"/>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rot="10800000">
              <a:off x="7774408" y="8505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rot="10800000">
              <a:off x="8692832" y="883331"/>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rot="10800000">
              <a:off x="8560259" y="3018749"/>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rot="10800000">
              <a:off x="7850559" y="1501384"/>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rot="10800000">
              <a:off x="8134443" y="3494222"/>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rot="10800000">
              <a:off x="7298566" y="265837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rot="10800000">
              <a:off x="7559292" y="308653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rot="10800000">
              <a:off x="7916648" y="227114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rot="10800000">
              <a:off x="7578761" y="2739908"/>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ly Title 1">
  <p:cSld name="ONE_COLUMN_TEXT_1_1_1_1">
    <p:spTree>
      <p:nvGrpSpPr>
        <p:cNvPr id="1" name="Shape 464"/>
        <p:cNvGrpSpPr/>
        <p:nvPr/>
      </p:nvGrpSpPr>
      <p:grpSpPr>
        <a:xfrm>
          <a:off x="0" y="0"/>
          <a:ext cx="0" cy="0"/>
          <a:chOff x="0" y="0"/>
          <a:chExt cx="0" cy="0"/>
        </a:xfrm>
      </p:grpSpPr>
      <p:sp>
        <p:nvSpPr>
          <p:cNvPr id="465" name="Google Shape;465;p21"/>
          <p:cNvSpPr txBox="1">
            <a:spLocks noGrp="1"/>
          </p:cNvSpPr>
          <p:nvPr>
            <p:ph type="title"/>
          </p:nvPr>
        </p:nvSpPr>
        <p:spPr>
          <a:xfrm>
            <a:off x="599100" y="536850"/>
            <a:ext cx="794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66" name="Google Shape;466;p21"/>
          <p:cNvGrpSpPr/>
          <p:nvPr/>
        </p:nvGrpSpPr>
        <p:grpSpPr>
          <a:xfrm flipH="1">
            <a:off x="7376172" y="-1239333"/>
            <a:ext cx="2601531" cy="2830797"/>
            <a:chOff x="-1413532" y="-1458408"/>
            <a:chExt cx="2601531" cy="2830797"/>
          </a:xfrm>
        </p:grpSpPr>
        <p:sp>
          <p:nvSpPr>
            <p:cNvPr id="467" name="Google Shape;467;p21"/>
            <p:cNvSpPr/>
            <p:nvPr/>
          </p:nvSpPr>
          <p:spPr>
            <a:xfrm rot="5400000">
              <a:off x="-1273114" y="-14582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rot="5400000">
              <a:off x="-1413701" y="-118945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rot="5400000">
              <a:off x="980111" y="24093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rot="5400000">
              <a:off x="2801" y="645502"/>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rot="5400000">
              <a:off x="464452" y="12139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1"/>
          <p:cNvGrpSpPr/>
          <p:nvPr/>
        </p:nvGrpSpPr>
        <p:grpSpPr>
          <a:xfrm>
            <a:off x="356395" y="4200075"/>
            <a:ext cx="513193" cy="598807"/>
            <a:chOff x="356395" y="4200075"/>
            <a:chExt cx="513193" cy="598807"/>
          </a:xfrm>
        </p:grpSpPr>
        <p:sp>
          <p:nvSpPr>
            <p:cNvPr id="473" name="Google Shape;473;p21"/>
            <p:cNvSpPr/>
            <p:nvPr/>
          </p:nvSpPr>
          <p:spPr>
            <a:xfrm>
              <a:off x="520003" y="4448703"/>
              <a:ext cx="349586" cy="350179"/>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rot="-5400000" flipH="1">
              <a:off x="356381" y="42000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21"/>
          <p:cNvSpPr/>
          <p:nvPr/>
        </p:nvSpPr>
        <p:spPr>
          <a:xfrm rot="-5400000" flipH="1">
            <a:off x="9039980" y="668057"/>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ly Title 2">
  <p:cSld name="ONE_COLUMN_TEXT_1_1_1_1_1">
    <p:spTree>
      <p:nvGrpSpPr>
        <p:cNvPr id="1" name="Shape 476"/>
        <p:cNvGrpSpPr/>
        <p:nvPr/>
      </p:nvGrpSpPr>
      <p:grpSpPr>
        <a:xfrm>
          <a:off x="0" y="0"/>
          <a:ext cx="0" cy="0"/>
          <a:chOff x="0" y="0"/>
          <a:chExt cx="0" cy="0"/>
        </a:xfrm>
      </p:grpSpPr>
      <p:sp>
        <p:nvSpPr>
          <p:cNvPr id="477" name="Google Shape;477;p22"/>
          <p:cNvSpPr txBox="1">
            <a:spLocks noGrp="1"/>
          </p:cNvSpPr>
          <p:nvPr>
            <p:ph type="title"/>
          </p:nvPr>
        </p:nvSpPr>
        <p:spPr>
          <a:xfrm>
            <a:off x="599100" y="536850"/>
            <a:ext cx="794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78" name="Google Shape;478;p22"/>
          <p:cNvGrpSpPr/>
          <p:nvPr/>
        </p:nvGrpSpPr>
        <p:grpSpPr>
          <a:xfrm>
            <a:off x="8362428" y="-1382208"/>
            <a:ext cx="2506090" cy="6273529"/>
            <a:chOff x="8190526" y="-1458408"/>
            <a:chExt cx="2506090" cy="6273529"/>
          </a:xfrm>
        </p:grpSpPr>
        <p:grpSp>
          <p:nvGrpSpPr>
            <p:cNvPr id="479" name="Google Shape;479;p22"/>
            <p:cNvGrpSpPr/>
            <p:nvPr/>
          </p:nvGrpSpPr>
          <p:grpSpPr>
            <a:xfrm flipH="1">
              <a:off x="8190526" y="-1458408"/>
              <a:ext cx="2506090" cy="6273529"/>
              <a:chOff x="-1765719" y="-1458408"/>
              <a:chExt cx="2506090" cy="6273529"/>
            </a:xfrm>
          </p:grpSpPr>
          <p:sp>
            <p:nvSpPr>
              <p:cNvPr id="480" name="Google Shape;480;p22"/>
              <p:cNvSpPr/>
              <p:nvPr/>
            </p:nvSpPr>
            <p:spPr>
              <a:xfrm rot="5400000">
                <a:off x="-1273114" y="-14582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rot="5400000">
                <a:off x="-1578763" y="-126748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rot="5400000">
                <a:off x="-29924" y="850252"/>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rot="5400000">
                <a:off x="63203" y="436950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rot="5400000">
                <a:off x="464452" y="136023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rot="5400000">
                <a:off x="-1286976" y="1215963"/>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rot="5400000">
                <a:off x="-1515388" y="219294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rot="5400000">
                <a:off x="-1765888" y="129266"/>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2"/>
              <p:cNvSpPr/>
              <p:nvPr/>
            </p:nvSpPr>
            <p:spPr>
              <a:xfrm rot="5400000">
                <a:off x="38374" y="460723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2"/>
              <p:cNvSpPr/>
              <p:nvPr/>
            </p:nvSpPr>
            <p:spPr>
              <a:xfrm rot="5400000">
                <a:off x="38374" y="1335570"/>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22"/>
            <p:cNvSpPr/>
            <p:nvPr/>
          </p:nvSpPr>
          <p:spPr>
            <a:xfrm rot="-5400000" flipH="1">
              <a:off x="8440880" y="348303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
    <p:spTree>
      <p:nvGrpSpPr>
        <p:cNvPr id="1" name="Shape 512"/>
        <p:cNvGrpSpPr/>
        <p:nvPr/>
      </p:nvGrpSpPr>
      <p:grpSpPr>
        <a:xfrm>
          <a:off x="0" y="0"/>
          <a:ext cx="0" cy="0"/>
          <a:chOff x="0" y="0"/>
          <a:chExt cx="0" cy="0"/>
        </a:xfrm>
      </p:grpSpPr>
      <p:sp>
        <p:nvSpPr>
          <p:cNvPr id="513" name="Google Shape;513;p24"/>
          <p:cNvSpPr txBox="1">
            <a:spLocks noGrp="1"/>
          </p:cNvSpPr>
          <p:nvPr>
            <p:ph type="subTitle" idx="1"/>
          </p:nvPr>
        </p:nvSpPr>
        <p:spPr>
          <a:xfrm>
            <a:off x="2198238" y="3971898"/>
            <a:ext cx="3075000" cy="3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4" name="Google Shape;514;p24"/>
          <p:cNvSpPr txBox="1">
            <a:spLocks noGrp="1"/>
          </p:cNvSpPr>
          <p:nvPr>
            <p:ph type="subTitle" idx="2"/>
          </p:nvPr>
        </p:nvSpPr>
        <p:spPr>
          <a:xfrm>
            <a:off x="5306488" y="3971898"/>
            <a:ext cx="3075000" cy="3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5" name="Google Shape;515;p24"/>
          <p:cNvSpPr txBox="1">
            <a:spLocks noGrp="1"/>
          </p:cNvSpPr>
          <p:nvPr>
            <p:ph type="title" hasCustomPrompt="1"/>
          </p:nvPr>
        </p:nvSpPr>
        <p:spPr>
          <a:xfrm>
            <a:off x="817411" y="1500721"/>
            <a:ext cx="29652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4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6" name="Google Shape;516;p24"/>
          <p:cNvSpPr txBox="1">
            <a:spLocks noGrp="1"/>
          </p:cNvSpPr>
          <p:nvPr>
            <p:ph type="title" idx="3" hasCustomPrompt="1"/>
          </p:nvPr>
        </p:nvSpPr>
        <p:spPr>
          <a:xfrm>
            <a:off x="3922363" y="1498221"/>
            <a:ext cx="29652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4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7" name="Google Shape;517;p24"/>
          <p:cNvSpPr txBox="1">
            <a:spLocks noGrp="1"/>
          </p:cNvSpPr>
          <p:nvPr>
            <p:ph type="title" idx="4" hasCustomPrompt="1"/>
          </p:nvPr>
        </p:nvSpPr>
        <p:spPr>
          <a:xfrm>
            <a:off x="2253112" y="3027846"/>
            <a:ext cx="2965200" cy="64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4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8" name="Google Shape;518;p24"/>
          <p:cNvSpPr txBox="1">
            <a:spLocks noGrp="1"/>
          </p:cNvSpPr>
          <p:nvPr>
            <p:ph type="title" idx="5" hasCustomPrompt="1"/>
          </p:nvPr>
        </p:nvSpPr>
        <p:spPr>
          <a:xfrm>
            <a:off x="5361386" y="3027846"/>
            <a:ext cx="2965200" cy="64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4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9" name="Google Shape;519;p24"/>
          <p:cNvSpPr txBox="1">
            <a:spLocks noGrp="1"/>
          </p:cNvSpPr>
          <p:nvPr>
            <p:ph type="subTitle" idx="6"/>
          </p:nvPr>
        </p:nvSpPr>
        <p:spPr>
          <a:xfrm>
            <a:off x="762513" y="2185089"/>
            <a:ext cx="3075000" cy="360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algn="ctr">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algn="ctr">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algn="ctr">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algn="ctr">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algn="ctr">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algn="ctr">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algn="ctr">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algn="ctr">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a:endParaRPr/>
          </a:p>
        </p:txBody>
      </p:sp>
      <p:sp>
        <p:nvSpPr>
          <p:cNvPr id="520" name="Google Shape;520;p24"/>
          <p:cNvSpPr txBox="1">
            <a:spLocks noGrp="1"/>
          </p:cNvSpPr>
          <p:nvPr>
            <p:ph type="subTitle" idx="7"/>
          </p:nvPr>
        </p:nvSpPr>
        <p:spPr>
          <a:xfrm>
            <a:off x="3881554" y="2185089"/>
            <a:ext cx="30609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algn="ctr" rtl="0">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algn="ctr" rtl="0">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algn="ctr" rtl="0">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algn="ctr" rtl="0">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algn="ctr" rtl="0">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algn="ctr" rtl="0">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algn="ctr" rtl="0">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algn="ctr" rtl="0">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a:endParaRPr/>
          </a:p>
        </p:txBody>
      </p:sp>
      <p:sp>
        <p:nvSpPr>
          <p:cNvPr id="521" name="Google Shape;521;p24"/>
          <p:cNvSpPr txBox="1">
            <a:spLocks noGrp="1"/>
          </p:cNvSpPr>
          <p:nvPr>
            <p:ph type="subTitle" idx="8"/>
          </p:nvPr>
        </p:nvSpPr>
        <p:spPr>
          <a:xfrm>
            <a:off x="5306488" y="3710501"/>
            <a:ext cx="30750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algn="ctr" rtl="0">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algn="ctr" rtl="0">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algn="ctr" rtl="0">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algn="ctr" rtl="0">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algn="ctr" rtl="0">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algn="ctr" rtl="0">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algn="ctr" rtl="0">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algn="ctr" rtl="0">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a:endParaRPr/>
          </a:p>
        </p:txBody>
      </p:sp>
      <p:sp>
        <p:nvSpPr>
          <p:cNvPr id="522" name="Google Shape;522;p24"/>
          <p:cNvSpPr txBox="1">
            <a:spLocks noGrp="1"/>
          </p:cNvSpPr>
          <p:nvPr>
            <p:ph type="title" idx="9"/>
          </p:nvPr>
        </p:nvSpPr>
        <p:spPr>
          <a:xfrm>
            <a:off x="599100" y="538673"/>
            <a:ext cx="7945800" cy="67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3" name="Google Shape;523;p24"/>
          <p:cNvSpPr txBox="1">
            <a:spLocks noGrp="1"/>
          </p:cNvSpPr>
          <p:nvPr>
            <p:ph type="subTitle" idx="13"/>
          </p:nvPr>
        </p:nvSpPr>
        <p:spPr>
          <a:xfrm>
            <a:off x="762513" y="2444238"/>
            <a:ext cx="3075000" cy="3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24" name="Google Shape;524;p24"/>
          <p:cNvSpPr txBox="1">
            <a:spLocks noGrp="1"/>
          </p:cNvSpPr>
          <p:nvPr>
            <p:ph type="subTitle" idx="14"/>
          </p:nvPr>
        </p:nvSpPr>
        <p:spPr>
          <a:xfrm>
            <a:off x="3874513" y="2442361"/>
            <a:ext cx="3060900" cy="3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25" name="Google Shape;525;p24"/>
          <p:cNvSpPr txBox="1">
            <a:spLocks noGrp="1"/>
          </p:cNvSpPr>
          <p:nvPr>
            <p:ph type="subTitle" idx="15"/>
          </p:nvPr>
        </p:nvSpPr>
        <p:spPr>
          <a:xfrm>
            <a:off x="2198238" y="3710501"/>
            <a:ext cx="30750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algn="ctr" rtl="0">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algn="ctr" rtl="0">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algn="ctr" rtl="0">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algn="ctr" rtl="0">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algn="ctr" rtl="0">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algn="ctr" rtl="0">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algn="ctr" rtl="0">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algn="ctr" rtl="0">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a:endParaRPr/>
          </a:p>
        </p:txBody>
      </p:sp>
      <p:grpSp>
        <p:nvGrpSpPr>
          <p:cNvPr id="526" name="Google Shape;526;p24"/>
          <p:cNvGrpSpPr/>
          <p:nvPr/>
        </p:nvGrpSpPr>
        <p:grpSpPr>
          <a:xfrm>
            <a:off x="7253877" y="869417"/>
            <a:ext cx="3651827" cy="3549464"/>
            <a:chOff x="7253877" y="1275092"/>
            <a:chExt cx="3651827" cy="3549464"/>
          </a:xfrm>
        </p:grpSpPr>
        <p:sp>
          <p:nvSpPr>
            <p:cNvPr id="527" name="Google Shape;527;p24"/>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4"/>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4"/>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4"/>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4"/>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4"/>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4"/>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4"/>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4"/>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24"/>
          <p:cNvSpPr/>
          <p:nvPr/>
        </p:nvSpPr>
        <p:spPr>
          <a:xfrm>
            <a:off x="520003" y="4448703"/>
            <a:ext cx="349586" cy="350179"/>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1_2_1">
    <p:spTree>
      <p:nvGrpSpPr>
        <p:cNvPr id="1" name="Shape 538"/>
        <p:cNvGrpSpPr/>
        <p:nvPr/>
      </p:nvGrpSpPr>
      <p:grpSpPr>
        <a:xfrm>
          <a:off x="0" y="0"/>
          <a:ext cx="0" cy="0"/>
          <a:chOff x="0" y="0"/>
          <a:chExt cx="0" cy="0"/>
        </a:xfrm>
      </p:grpSpPr>
      <p:sp>
        <p:nvSpPr>
          <p:cNvPr id="539" name="Google Shape;539;p25"/>
          <p:cNvSpPr txBox="1">
            <a:spLocks noGrp="1"/>
          </p:cNvSpPr>
          <p:nvPr>
            <p:ph type="subTitle" idx="1"/>
          </p:nvPr>
        </p:nvSpPr>
        <p:spPr>
          <a:xfrm>
            <a:off x="694800" y="3020204"/>
            <a:ext cx="2011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a:endParaRPr/>
          </a:p>
        </p:txBody>
      </p:sp>
      <p:sp>
        <p:nvSpPr>
          <p:cNvPr id="540" name="Google Shape;540;p25"/>
          <p:cNvSpPr txBox="1">
            <a:spLocks noGrp="1"/>
          </p:cNvSpPr>
          <p:nvPr>
            <p:ph type="subTitle" idx="2"/>
          </p:nvPr>
        </p:nvSpPr>
        <p:spPr>
          <a:xfrm>
            <a:off x="3551800" y="3020204"/>
            <a:ext cx="2011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a:endParaRPr/>
          </a:p>
        </p:txBody>
      </p:sp>
      <p:sp>
        <p:nvSpPr>
          <p:cNvPr id="541" name="Google Shape;541;p25"/>
          <p:cNvSpPr txBox="1">
            <a:spLocks noGrp="1"/>
          </p:cNvSpPr>
          <p:nvPr>
            <p:ph type="subTitle" idx="3"/>
          </p:nvPr>
        </p:nvSpPr>
        <p:spPr>
          <a:xfrm>
            <a:off x="6448400" y="3020204"/>
            <a:ext cx="2011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a:endParaRPr/>
          </a:p>
        </p:txBody>
      </p:sp>
      <p:sp>
        <p:nvSpPr>
          <p:cNvPr id="542" name="Google Shape;542;p25"/>
          <p:cNvSpPr txBox="1">
            <a:spLocks noGrp="1"/>
          </p:cNvSpPr>
          <p:nvPr>
            <p:ph type="title"/>
          </p:nvPr>
        </p:nvSpPr>
        <p:spPr>
          <a:xfrm>
            <a:off x="2465450" y="545026"/>
            <a:ext cx="4213200" cy="75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3" name="Google Shape;543;p25"/>
          <p:cNvSpPr txBox="1">
            <a:spLocks noGrp="1"/>
          </p:cNvSpPr>
          <p:nvPr>
            <p:ph type="subTitle" idx="4"/>
          </p:nvPr>
        </p:nvSpPr>
        <p:spPr>
          <a:xfrm>
            <a:off x="737700" y="3404975"/>
            <a:ext cx="1968300" cy="9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544" name="Google Shape;544;p25"/>
          <p:cNvSpPr txBox="1">
            <a:spLocks noGrp="1"/>
          </p:cNvSpPr>
          <p:nvPr>
            <p:ph type="subTitle" idx="5"/>
          </p:nvPr>
        </p:nvSpPr>
        <p:spPr>
          <a:xfrm>
            <a:off x="3551800" y="3404975"/>
            <a:ext cx="2011200" cy="9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160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545" name="Google Shape;545;p25"/>
          <p:cNvSpPr txBox="1">
            <a:spLocks noGrp="1"/>
          </p:cNvSpPr>
          <p:nvPr>
            <p:ph type="subTitle" idx="6"/>
          </p:nvPr>
        </p:nvSpPr>
        <p:spPr>
          <a:xfrm>
            <a:off x="6448400" y="3404975"/>
            <a:ext cx="1978800" cy="9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grpSp>
        <p:nvGrpSpPr>
          <p:cNvPr id="546" name="Google Shape;546;p25"/>
          <p:cNvGrpSpPr/>
          <p:nvPr/>
        </p:nvGrpSpPr>
        <p:grpSpPr>
          <a:xfrm rot="10800000">
            <a:off x="7618911" y="342622"/>
            <a:ext cx="3159610" cy="2987129"/>
            <a:chOff x="-994654" y="-2135427"/>
            <a:chExt cx="3159610" cy="2987129"/>
          </a:xfrm>
        </p:grpSpPr>
        <p:sp>
          <p:nvSpPr>
            <p:cNvPr id="547" name="Google Shape;547;p25"/>
            <p:cNvSpPr/>
            <p:nvPr/>
          </p:nvSpPr>
          <p:spPr>
            <a:xfrm rot="5400000">
              <a:off x="-994837" y="-15379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rot="5400000">
              <a:off x="-540799" y="-153058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rot="5400000">
              <a:off x="-628175" y="-213542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rot="5400000">
              <a:off x="1507088" y="20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rot="5400000">
              <a:off x="1982730" y="47550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rot="5400000">
              <a:off x="759637" y="515118"/>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rot="5400000">
              <a:off x="1959083" y="-230735"/>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25"/>
          <p:cNvGrpSpPr/>
          <p:nvPr/>
        </p:nvGrpSpPr>
        <p:grpSpPr>
          <a:xfrm rot="10800000" flipH="1">
            <a:off x="-1927207" y="169294"/>
            <a:ext cx="3002431" cy="3253194"/>
            <a:chOff x="-1287455" y="-2135427"/>
            <a:chExt cx="3002431" cy="3253194"/>
          </a:xfrm>
        </p:grpSpPr>
        <p:sp>
          <p:nvSpPr>
            <p:cNvPr id="555" name="Google Shape;555;p25"/>
            <p:cNvSpPr/>
            <p:nvPr/>
          </p:nvSpPr>
          <p:spPr>
            <a:xfrm rot="5400000">
              <a:off x="-560731" y="-1608782"/>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rot="5400000">
              <a:off x="-1287624" y="-113798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rot="5400000">
              <a:off x="-628175" y="-213542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rot="5400000">
              <a:off x="1507088" y="20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rot="5400000">
              <a:off x="1507255" y="58925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rot="5400000">
              <a:off x="1228570" y="839240"/>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rot="5400000">
              <a:off x="-1133637" y="-13924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25"/>
          <p:cNvSpPr/>
          <p:nvPr/>
        </p:nvSpPr>
        <p:spPr>
          <a:xfrm rot="5400000" flipH="1">
            <a:off x="198003" y="76269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6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1558077" y="2114976"/>
            <a:ext cx="6027980" cy="6027980"/>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3"/>
          <p:cNvGrpSpPr/>
          <p:nvPr/>
        </p:nvGrpSpPr>
        <p:grpSpPr>
          <a:xfrm>
            <a:off x="-1115684" y="-228605"/>
            <a:ext cx="3605211" cy="3567585"/>
            <a:chOff x="-1115684" y="691895"/>
            <a:chExt cx="3605211" cy="3567585"/>
          </a:xfrm>
        </p:grpSpPr>
        <p:sp>
          <p:nvSpPr>
            <p:cNvPr id="41" name="Google Shape;41;p3"/>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3"/>
          <p:cNvGrpSpPr/>
          <p:nvPr/>
        </p:nvGrpSpPr>
        <p:grpSpPr>
          <a:xfrm>
            <a:off x="6725678" y="216894"/>
            <a:ext cx="3651827" cy="3549464"/>
            <a:chOff x="7253877" y="1275092"/>
            <a:chExt cx="3651827" cy="3549464"/>
          </a:xfrm>
        </p:grpSpPr>
        <p:sp>
          <p:nvSpPr>
            <p:cNvPr id="52" name="Google Shape;52;p3"/>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3"/>
          <p:cNvSpPr txBox="1">
            <a:spLocks noGrp="1"/>
          </p:cNvSpPr>
          <p:nvPr>
            <p:ph type="title"/>
          </p:nvPr>
        </p:nvSpPr>
        <p:spPr>
          <a:xfrm>
            <a:off x="1207825" y="3983254"/>
            <a:ext cx="6700500" cy="66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0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63" name="Google Shape;63;p3"/>
          <p:cNvSpPr txBox="1">
            <a:spLocks noGrp="1"/>
          </p:cNvSpPr>
          <p:nvPr>
            <p:ph type="title" idx="2" hasCustomPrompt="1"/>
          </p:nvPr>
        </p:nvSpPr>
        <p:spPr>
          <a:xfrm>
            <a:off x="3722450" y="526575"/>
            <a:ext cx="1699200" cy="31908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4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64"/>
        <p:cNvGrpSpPr/>
        <p:nvPr/>
      </p:nvGrpSpPr>
      <p:grpSpPr>
        <a:xfrm>
          <a:off x="0" y="0"/>
          <a:ext cx="0" cy="0"/>
          <a:chOff x="0" y="0"/>
          <a:chExt cx="0" cy="0"/>
        </a:xfrm>
      </p:grpSpPr>
      <p:sp>
        <p:nvSpPr>
          <p:cNvPr id="65" name="Google Shape;65;p4"/>
          <p:cNvSpPr txBox="1">
            <a:spLocks noGrp="1"/>
          </p:cNvSpPr>
          <p:nvPr>
            <p:ph type="title"/>
          </p:nvPr>
        </p:nvSpPr>
        <p:spPr>
          <a:xfrm>
            <a:off x="599225" y="539924"/>
            <a:ext cx="7850100" cy="6564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3000"/>
              <a:buNone/>
              <a:defRPr>
                <a:solidFill>
                  <a:srgbClr val="FFFFFF"/>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
        <p:nvSpPr>
          <p:cNvPr id="66" name="Google Shape;66;p4"/>
          <p:cNvSpPr txBox="1">
            <a:spLocks noGrp="1"/>
          </p:cNvSpPr>
          <p:nvPr>
            <p:ph type="body" idx="1"/>
          </p:nvPr>
        </p:nvSpPr>
        <p:spPr>
          <a:xfrm>
            <a:off x="599215" y="1287460"/>
            <a:ext cx="7770600" cy="27717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FFFFFF"/>
              </a:buClr>
              <a:buSzPts val="1100"/>
              <a:buAutoNum type="arabicPeriod"/>
              <a:defRPr sz="1200">
                <a:solidFill>
                  <a:srgbClr val="FFFFFF"/>
                </a:solidFill>
              </a:defRPr>
            </a:lvl1pPr>
            <a:lvl2pPr marL="914400" lvl="1" indent="-330200">
              <a:spcBef>
                <a:spcPts val="0"/>
              </a:spcBef>
              <a:spcAft>
                <a:spcPts val="0"/>
              </a:spcAft>
              <a:buClr>
                <a:srgbClr val="FFFFFF"/>
              </a:buClr>
              <a:buSzPts val="1600"/>
              <a:buFont typeface="Muli"/>
              <a:buAutoNum type="alphaLcPeriod"/>
              <a:defRPr>
                <a:solidFill>
                  <a:srgbClr val="FFFFFF"/>
                </a:solidFill>
              </a:defRPr>
            </a:lvl2pPr>
            <a:lvl3pPr marL="1371600" lvl="2" indent="-330200">
              <a:spcBef>
                <a:spcPts val="1600"/>
              </a:spcBef>
              <a:spcAft>
                <a:spcPts val="0"/>
              </a:spcAft>
              <a:buClr>
                <a:srgbClr val="FFFFFF"/>
              </a:buClr>
              <a:buSzPts val="1600"/>
              <a:buFont typeface="Muli"/>
              <a:buAutoNum type="romanLcPeriod"/>
              <a:defRPr>
                <a:solidFill>
                  <a:srgbClr val="FFFFFF"/>
                </a:solidFill>
              </a:defRPr>
            </a:lvl3pPr>
            <a:lvl4pPr marL="1828800" lvl="3" indent="-330200">
              <a:spcBef>
                <a:spcPts val="1600"/>
              </a:spcBef>
              <a:spcAft>
                <a:spcPts val="0"/>
              </a:spcAft>
              <a:buClr>
                <a:srgbClr val="FFFFFF"/>
              </a:buClr>
              <a:buSzPts val="1600"/>
              <a:buFont typeface="Muli"/>
              <a:buAutoNum type="arabicPeriod"/>
              <a:defRPr>
                <a:solidFill>
                  <a:srgbClr val="FFFFFF"/>
                </a:solidFill>
              </a:defRPr>
            </a:lvl4pPr>
            <a:lvl5pPr marL="2286000" lvl="4" indent="-330200">
              <a:spcBef>
                <a:spcPts val="1600"/>
              </a:spcBef>
              <a:spcAft>
                <a:spcPts val="0"/>
              </a:spcAft>
              <a:buClr>
                <a:srgbClr val="FFFFFF"/>
              </a:buClr>
              <a:buSzPts val="1600"/>
              <a:buFont typeface="Muli"/>
              <a:buAutoNum type="alphaLcPeriod"/>
              <a:defRPr>
                <a:solidFill>
                  <a:srgbClr val="FFFFFF"/>
                </a:solidFill>
              </a:defRPr>
            </a:lvl5pPr>
            <a:lvl6pPr marL="2743200" lvl="5" indent="-330200">
              <a:spcBef>
                <a:spcPts val="1600"/>
              </a:spcBef>
              <a:spcAft>
                <a:spcPts val="0"/>
              </a:spcAft>
              <a:buClr>
                <a:srgbClr val="FFFFFF"/>
              </a:buClr>
              <a:buSzPts val="1600"/>
              <a:buFont typeface="Muli"/>
              <a:buAutoNum type="romanLcPeriod"/>
              <a:defRPr>
                <a:solidFill>
                  <a:srgbClr val="FFFFFF"/>
                </a:solidFill>
              </a:defRPr>
            </a:lvl6pPr>
            <a:lvl7pPr marL="3200400" lvl="6" indent="-330200">
              <a:spcBef>
                <a:spcPts val="1600"/>
              </a:spcBef>
              <a:spcAft>
                <a:spcPts val="0"/>
              </a:spcAft>
              <a:buClr>
                <a:srgbClr val="FFFFFF"/>
              </a:buClr>
              <a:buSzPts val="1600"/>
              <a:buFont typeface="Muli"/>
              <a:buAutoNum type="arabicPeriod"/>
              <a:defRPr>
                <a:solidFill>
                  <a:srgbClr val="FFFFFF"/>
                </a:solidFill>
              </a:defRPr>
            </a:lvl7pPr>
            <a:lvl8pPr marL="3657600" lvl="7" indent="-330200">
              <a:spcBef>
                <a:spcPts val="1600"/>
              </a:spcBef>
              <a:spcAft>
                <a:spcPts val="0"/>
              </a:spcAft>
              <a:buClr>
                <a:srgbClr val="FFFFFF"/>
              </a:buClr>
              <a:buSzPts val="1600"/>
              <a:buFont typeface="Muli"/>
              <a:buAutoNum type="alphaLcPeriod"/>
              <a:defRPr>
                <a:solidFill>
                  <a:srgbClr val="FFFFFF"/>
                </a:solidFill>
              </a:defRPr>
            </a:lvl8pPr>
            <a:lvl9pPr marL="4114800" lvl="8" indent="-330200">
              <a:spcBef>
                <a:spcPts val="1600"/>
              </a:spcBef>
              <a:spcAft>
                <a:spcPts val="1600"/>
              </a:spcAft>
              <a:buClr>
                <a:srgbClr val="FFFFFF"/>
              </a:buClr>
              <a:buSzPts val="1600"/>
              <a:buFont typeface="Muli"/>
              <a:buAutoNum type="romanLcPeriod"/>
              <a:defRPr>
                <a:solidFill>
                  <a:srgbClr val="FFFFFF"/>
                </a:solidFill>
              </a:defRPr>
            </a:lvl9pPr>
          </a:lstStyle>
          <a:p>
            <a:endParaRPr/>
          </a:p>
        </p:txBody>
      </p:sp>
      <p:sp>
        <p:nvSpPr>
          <p:cNvPr id="67" name="Google Shape;67;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68" name="Google Shape;68;p4"/>
          <p:cNvSpPr txBox="1">
            <a:spLocks noGrp="1"/>
          </p:cNvSpPr>
          <p:nvPr>
            <p:ph type="subTitle" idx="2"/>
          </p:nvPr>
        </p:nvSpPr>
        <p:spPr>
          <a:xfrm>
            <a:off x="677325" y="4190075"/>
            <a:ext cx="4565100" cy="262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sz="1100" b="0">
                <a:solidFill>
                  <a:schemeClr val="lt1"/>
                </a:solidFill>
              </a:defRPr>
            </a:lvl1pPr>
            <a:lvl2pPr lvl="1" rtl="0">
              <a:lnSpc>
                <a:spcPct val="100000"/>
              </a:lnSpc>
              <a:spcBef>
                <a:spcPts val="1600"/>
              </a:spcBef>
              <a:spcAft>
                <a:spcPts val="0"/>
              </a:spcAft>
              <a:buClr>
                <a:srgbClr val="FFFFFF"/>
              </a:buClr>
              <a:buSzPts val="2800"/>
              <a:buNone/>
              <a:defRPr sz="2800">
                <a:solidFill>
                  <a:srgbClr val="FFFFFF"/>
                </a:solidFill>
              </a:defRPr>
            </a:lvl2pPr>
            <a:lvl3pPr lvl="2" rtl="0">
              <a:lnSpc>
                <a:spcPct val="100000"/>
              </a:lnSpc>
              <a:spcBef>
                <a:spcPts val="0"/>
              </a:spcBef>
              <a:spcAft>
                <a:spcPts val="0"/>
              </a:spcAft>
              <a:buClr>
                <a:srgbClr val="FFFFFF"/>
              </a:buClr>
              <a:buSzPts val="2800"/>
              <a:buNone/>
              <a:defRPr sz="2800">
                <a:solidFill>
                  <a:srgbClr val="FFFFFF"/>
                </a:solidFill>
              </a:defRPr>
            </a:lvl3pPr>
            <a:lvl4pPr lvl="3" rtl="0">
              <a:lnSpc>
                <a:spcPct val="100000"/>
              </a:lnSpc>
              <a:spcBef>
                <a:spcPts val="0"/>
              </a:spcBef>
              <a:spcAft>
                <a:spcPts val="0"/>
              </a:spcAft>
              <a:buClr>
                <a:srgbClr val="FFFFFF"/>
              </a:buClr>
              <a:buSzPts val="2800"/>
              <a:buNone/>
              <a:defRPr sz="2800">
                <a:solidFill>
                  <a:srgbClr val="FFFFFF"/>
                </a:solidFill>
              </a:defRPr>
            </a:lvl4pPr>
            <a:lvl5pPr lvl="4" rtl="0">
              <a:lnSpc>
                <a:spcPct val="100000"/>
              </a:lnSpc>
              <a:spcBef>
                <a:spcPts val="0"/>
              </a:spcBef>
              <a:spcAft>
                <a:spcPts val="0"/>
              </a:spcAft>
              <a:buClr>
                <a:srgbClr val="FFFFFF"/>
              </a:buClr>
              <a:buSzPts val="2800"/>
              <a:buNone/>
              <a:defRPr sz="2800">
                <a:solidFill>
                  <a:srgbClr val="FFFFFF"/>
                </a:solidFill>
              </a:defRPr>
            </a:lvl5pPr>
            <a:lvl6pPr lvl="5" rtl="0">
              <a:lnSpc>
                <a:spcPct val="100000"/>
              </a:lnSpc>
              <a:spcBef>
                <a:spcPts val="0"/>
              </a:spcBef>
              <a:spcAft>
                <a:spcPts val="0"/>
              </a:spcAft>
              <a:buClr>
                <a:srgbClr val="FFFFFF"/>
              </a:buClr>
              <a:buSzPts val="2800"/>
              <a:buNone/>
              <a:defRPr sz="2800">
                <a:solidFill>
                  <a:srgbClr val="FFFFFF"/>
                </a:solidFill>
              </a:defRPr>
            </a:lvl6pPr>
            <a:lvl7pPr lvl="6" rtl="0">
              <a:lnSpc>
                <a:spcPct val="100000"/>
              </a:lnSpc>
              <a:spcBef>
                <a:spcPts val="0"/>
              </a:spcBef>
              <a:spcAft>
                <a:spcPts val="0"/>
              </a:spcAft>
              <a:buClr>
                <a:srgbClr val="FFFFFF"/>
              </a:buClr>
              <a:buSzPts val="2800"/>
              <a:buNone/>
              <a:defRPr sz="2800">
                <a:solidFill>
                  <a:srgbClr val="FFFFFF"/>
                </a:solidFill>
              </a:defRPr>
            </a:lvl7pPr>
            <a:lvl8pPr lvl="7" rtl="0">
              <a:lnSpc>
                <a:spcPct val="100000"/>
              </a:lnSpc>
              <a:spcBef>
                <a:spcPts val="0"/>
              </a:spcBef>
              <a:spcAft>
                <a:spcPts val="0"/>
              </a:spcAft>
              <a:buClr>
                <a:srgbClr val="FFFFFF"/>
              </a:buClr>
              <a:buSzPts val="2800"/>
              <a:buNone/>
              <a:defRPr sz="2800">
                <a:solidFill>
                  <a:srgbClr val="FFFFFF"/>
                </a:solidFill>
              </a:defRPr>
            </a:lvl8pPr>
            <a:lvl9pPr lvl="8" rtl="0">
              <a:lnSpc>
                <a:spcPct val="100000"/>
              </a:lnSpc>
              <a:spcBef>
                <a:spcPts val="0"/>
              </a:spcBef>
              <a:spcAft>
                <a:spcPts val="0"/>
              </a:spcAft>
              <a:buClr>
                <a:srgbClr val="FFFFFF"/>
              </a:buClr>
              <a:buSzPts val="2800"/>
              <a:buNone/>
              <a:defRPr sz="2800">
                <a:solidFill>
                  <a:srgbClr val="FFFFFF"/>
                </a:solidFill>
              </a:defRPr>
            </a:lvl9pPr>
          </a:lstStyle>
          <a:p>
            <a:endParaRPr/>
          </a:p>
        </p:txBody>
      </p:sp>
      <p:grpSp>
        <p:nvGrpSpPr>
          <p:cNvPr id="69" name="Google Shape;69;p4"/>
          <p:cNvGrpSpPr/>
          <p:nvPr/>
        </p:nvGrpSpPr>
        <p:grpSpPr>
          <a:xfrm>
            <a:off x="7141441" y="-1921644"/>
            <a:ext cx="3614411" cy="3158531"/>
            <a:chOff x="7141441" y="-1921644"/>
            <a:chExt cx="3614411" cy="3158531"/>
          </a:xfrm>
        </p:grpSpPr>
        <p:sp>
          <p:nvSpPr>
            <p:cNvPr id="70" name="Google Shape;70;p4"/>
            <p:cNvSpPr/>
            <p:nvPr/>
          </p:nvSpPr>
          <p:spPr>
            <a:xfrm rot="10800000">
              <a:off x="7777341" y="-1921644"/>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8345184" y="670776"/>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10800000">
              <a:off x="7977318" y="1078474"/>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rot="10800000">
              <a:off x="7141441" y="2426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rot="10800000">
              <a:off x="7402167" y="67078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rot="10800000">
              <a:off x="7421636" y="3241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10800000">
              <a:off x="8544907" y="-1516142"/>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599100" y="536850"/>
            <a:ext cx="794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 name="Google Shape;107;p6"/>
          <p:cNvGrpSpPr/>
          <p:nvPr/>
        </p:nvGrpSpPr>
        <p:grpSpPr>
          <a:xfrm>
            <a:off x="7480731" y="-2804526"/>
            <a:ext cx="3601611" cy="4226616"/>
            <a:chOff x="6833491" y="-2175304"/>
            <a:chExt cx="3601611" cy="4226616"/>
          </a:xfrm>
        </p:grpSpPr>
        <p:sp>
          <p:nvSpPr>
            <p:cNvPr id="108" name="Google Shape;108;p6"/>
            <p:cNvSpPr/>
            <p:nvPr/>
          </p:nvSpPr>
          <p:spPr>
            <a:xfrm rot="10800000">
              <a:off x="7621791" y="-1107219"/>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a:off x="7972770" y="-1375671"/>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800000">
              <a:off x="7901299" y="-2175304"/>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0800000">
              <a:off x="7461733" y="-1516272"/>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10800000">
              <a:off x="8224157" y="-564642"/>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0800000">
              <a:off x="8172109" y="172415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a:off x="7537884" y="-99939"/>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a:off x="7821768" y="1892899"/>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a:off x="6833491" y="828450"/>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7603973" y="669820"/>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rot="10800000">
              <a:off x="7266086" y="1138584"/>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6"/>
          <p:cNvGrpSpPr/>
          <p:nvPr/>
        </p:nvGrpSpPr>
        <p:grpSpPr>
          <a:xfrm>
            <a:off x="-2424077" y="-2382072"/>
            <a:ext cx="4226616" cy="3770059"/>
            <a:chOff x="-2424077" y="-2382072"/>
            <a:chExt cx="4226616" cy="3770059"/>
          </a:xfrm>
        </p:grpSpPr>
        <p:grpSp>
          <p:nvGrpSpPr>
            <p:cNvPr id="120" name="Google Shape;120;p6"/>
            <p:cNvGrpSpPr/>
            <p:nvPr/>
          </p:nvGrpSpPr>
          <p:grpSpPr>
            <a:xfrm>
              <a:off x="-2424077" y="-2382072"/>
              <a:ext cx="4226616" cy="3325016"/>
              <a:chOff x="-2085486" y="-2135427"/>
              <a:chExt cx="4226616" cy="3325016"/>
            </a:xfrm>
          </p:grpSpPr>
          <p:sp>
            <p:nvSpPr>
              <p:cNvPr id="121" name="Google Shape;121;p6"/>
              <p:cNvSpPr/>
              <p:nvPr/>
            </p:nvSpPr>
            <p:spPr>
              <a:xfrm rot="5400000">
                <a:off x="-1017416" y="-191964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rot="5400000">
                <a:off x="-1286037" y="-15305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rot="5400000">
                <a:off x="-2085656" y="-1521519"/>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5400000">
                <a:off x="-1426624" y="-126181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5400000">
                <a:off x="-628175" y="-213542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rot="5400000">
                <a:off x="1507088" y="20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rot="5400000">
                <a:off x="-10122" y="573147"/>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5400000">
                <a:off x="1982730" y="47550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5400000">
                <a:off x="759637" y="515118"/>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rot="5400000">
                <a:off x="1228570" y="983715"/>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6"/>
            <p:cNvSpPr/>
            <p:nvPr/>
          </p:nvSpPr>
          <p:spPr>
            <a:xfrm rot="5400000">
              <a:off x="262640" y="122958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594475" y="1114875"/>
            <a:ext cx="3198600" cy="126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7"/>
          <p:cNvSpPr txBox="1">
            <a:spLocks noGrp="1"/>
          </p:cNvSpPr>
          <p:nvPr>
            <p:ph type="body" idx="1"/>
          </p:nvPr>
        </p:nvSpPr>
        <p:spPr>
          <a:xfrm>
            <a:off x="594475" y="2377425"/>
            <a:ext cx="3120900" cy="16512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Char char="●"/>
              <a:defRPr sz="2000" b="0"/>
            </a:lvl1pPr>
            <a:lvl2pPr marL="914400" lvl="1" indent="-330200">
              <a:spcBef>
                <a:spcPts val="10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grpSp>
        <p:nvGrpSpPr>
          <p:cNvPr id="135" name="Google Shape;135;p7"/>
          <p:cNvGrpSpPr/>
          <p:nvPr/>
        </p:nvGrpSpPr>
        <p:grpSpPr>
          <a:xfrm flipH="1">
            <a:off x="7543008" y="3775362"/>
            <a:ext cx="2935952" cy="2691573"/>
            <a:chOff x="-1325225" y="3680270"/>
            <a:chExt cx="2935952" cy="2691573"/>
          </a:xfrm>
        </p:grpSpPr>
        <p:sp>
          <p:nvSpPr>
            <p:cNvPr id="136" name="Google Shape;136;p7"/>
            <p:cNvSpPr/>
            <p:nvPr/>
          </p:nvSpPr>
          <p:spPr>
            <a:xfrm>
              <a:off x="727441" y="470359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616465" y="368027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452313" y="4516146"/>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813435" y="371014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6937" y="3809966"/>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124828" y="4386956"/>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325225" y="4054395"/>
              <a:ext cx="2317870" cy="2317449"/>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7"/>
          <p:cNvSpPr/>
          <p:nvPr/>
        </p:nvSpPr>
        <p:spPr>
          <a:xfrm rot="8100265">
            <a:off x="7446464" y="-1133251"/>
            <a:ext cx="2752837" cy="2665651"/>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rot="10800000">
            <a:off x="4641200" y="614500"/>
            <a:ext cx="3763200" cy="3762900"/>
          </a:xfrm>
          <a:prstGeom prst="diamond">
            <a:avLst/>
          </a:prstGeom>
          <a:gradFill>
            <a:gsLst>
              <a:gs pos="0">
                <a:schemeClr val="accent4"/>
              </a:gs>
              <a:gs pos="100000">
                <a:schemeClr val="accen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3169950" y="1365700"/>
            <a:ext cx="3408300" cy="69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5" name="Google Shape;155;p9"/>
          <p:cNvSpPr txBox="1">
            <a:spLocks noGrp="1"/>
          </p:cNvSpPr>
          <p:nvPr>
            <p:ph type="subTitle" idx="1"/>
          </p:nvPr>
        </p:nvSpPr>
        <p:spPr>
          <a:xfrm>
            <a:off x="3266825" y="2064188"/>
            <a:ext cx="3214500" cy="171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56" name="Google Shape;156;p9"/>
          <p:cNvGrpSpPr/>
          <p:nvPr/>
        </p:nvGrpSpPr>
        <p:grpSpPr>
          <a:xfrm>
            <a:off x="7237704" y="-1202480"/>
            <a:ext cx="3605211" cy="4226616"/>
            <a:chOff x="7137691" y="-1354880"/>
            <a:chExt cx="3605211" cy="4226616"/>
          </a:xfrm>
        </p:grpSpPr>
        <p:sp>
          <p:nvSpPr>
            <p:cNvPr id="157" name="Google Shape;157;p9"/>
            <p:cNvSpPr/>
            <p:nvPr/>
          </p:nvSpPr>
          <p:spPr>
            <a:xfrm rot="10800000">
              <a:off x="7773591" y="-28679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10800000">
              <a:off x="8124570" y="-555248"/>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rot="10800000">
              <a:off x="8053099" y="-1354880"/>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10800000">
              <a:off x="7613533" y="-69584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10800000">
              <a:off x="8531957" y="102431"/>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rot="10800000">
              <a:off x="8399384" y="2237849"/>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10800000">
              <a:off x="7689684" y="720484"/>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10800000">
              <a:off x="7973568" y="2713322"/>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rot="10800000">
              <a:off x="7137691" y="187747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10800000">
              <a:off x="7398417" y="230563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10800000">
              <a:off x="7755773" y="149024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rot="10800000">
              <a:off x="7417886" y="1959008"/>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9"/>
          <p:cNvSpPr/>
          <p:nvPr/>
        </p:nvSpPr>
        <p:spPr>
          <a:xfrm rot="5400000">
            <a:off x="8442045" y="4345678"/>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2101800" y="2309850"/>
            <a:ext cx="4940400" cy="5238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4000"/>
            </a:lvl1pPr>
            <a:lvl2pPr lvl="1" algn="ctr">
              <a:spcBef>
                <a:spcPts val="0"/>
              </a:spcBef>
              <a:spcAft>
                <a:spcPts val="0"/>
              </a:spcAft>
              <a:buNone/>
              <a:defRPr sz="4000"/>
            </a:lvl2pPr>
            <a:lvl3pPr lvl="2" algn="ctr">
              <a:spcBef>
                <a:spcPts val="0"/>
              </a:spcBef>
              <a:spcAft>
                <a:spcPts val="0"/>
              </a:spcAft>
              <a:buNone/>
              <a:defRPr sz="4000"/>
            </a:lvl3pPr>
            <a:lvl4pPr lvl="3" algn="ctr">
              <a:spcBef>
                <a:spcPts val="0"/>
              </a:spcBef>
              <a:spcAft>
                <a:spcPts val="0"/>
              </a:spcAft>
              <a:buNone/>
              <a:defRPr sz="4000"/>
            </a:lvl4pPr>
            <a:lvl5pPr lvl="4" algn="ctr">
              <a:spcBef>
                <a:spcPts val="0"/>
              </a:spcBef>
              <a:spcAft>
                <a:spcPts val="0"/>
              </a:spcAft>
              <a:buNone/>
              <a:defRPr sz="4000"/>
            </a:lvl5pPr>
            <a:lvl6pPr lvl="5" algn="ctr">
              <a:spcBef>
                <a:spcPts val="0"/>
              </a:spcBef>
              <a:spcAft>
                <a:spcPts val="0"/>
              </a:spcAft>
              <a:buNone/>
              <a:defRPr sz="4000"/>
            </a:lvl6pPr>
            <a:lvl7pPr lvl="6" algn="ctr">
              <a:spcBef>
                <a:spcPts val="0"/>
              </a:spcBef>
              <a:spcAft>
                <a:spcPts val="0"/>
              </a:spcAft>
              <a:buNone/>
              <a:defRPr sz="4000"/>
            </a:lvl7pPr>
            <a:lvl8pPr lvl="7" algn="ctr">
              <a:spcBef>
                <a:spcPts val="0"/>
              </a:spcBef>
              <a:spcAft>
                <a:spcPts val="0"/>
              </a:spcAft>
              <a:buNone/>
              <a:defRPr sz="4000"/>
            </a:lvl8pPr>
            <a:lvl9pPr lvl="8" algn="ctr">
              <a:spcBef>
                <a:spcPts val="0"/>
              </a:spcBef>
              <a:spcAft>
                <a:spcPts val="0"/>
              </a:spcAft>
              <a:buNone/>
              <a:defRPr sz="4000"/>
            </a:lvl9pPr>
          </a:lstStyle>
          <a:p>
            <a:endParaRPr/>
          </a:p>
        </p:txBody>
      </p:sp>
      <p:grpSp>
        <p:nvGrpSpPr>
          <p:cNvPr id="172" name="Google Shape;172;p10"/>
          <p:cNvGrpSpPr/>
          <p:nvPr/>
        </p:nvGrpSpPr>
        <p:grpSpPr>
          <a:xfrm>
            <a:off x="-1568946" y="3387470"/>
            <a:ext cx="3605211" cy="4226616"/>
            <a:chOff x="-1115684" y="691895"/>
            <a:chExt cx="3605211" cy="4226616"/>
          </a:xfrm>
        </p:grpSpPr>
        <p:sp>
          <p:nvSpPr>
            <p:cNvPr id="173" name="Google Shape;173;p10"/>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501945" y="2842785"/>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1692235" y="721769"/>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0"/>
          <p:cNvGrpSpPr/>
          <p:nvPr/>
        </p:nvGrpSpPr>
        <p:grpSpPr>
          <a:xfrm>
            <a:off x="7107729" y="-2469041"/>
            <a:ext cx="3605211" cy="4226616"/>
            <a:chOff x="6646591" y="221771"/>
            <a:chExt cx="3605211" cy="4226616"/>
          </a:xfrm>
        </p:grpSpPr>
        <p:sp>
          <p:nvSpPr>
            <p:cNvPr id="186" name="Google Shape;186;p10"/>
            <p:cNvSpPr/>
            <p:nvPr/>
          </p:nvSpPr>
          <p:spPr>
            <a:xfrm rot="-5400000" flipH="1">
              <a:off x="8273618" y="344514"/>
              <a:ext cx="351173" cy="351750"/>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rot="10800000">
              <a:off x="7561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rot="10800000">
              <a:off x="7908284" y="38145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rot="10800000">
              <a:off x="7198584" y="2297136"/>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rot="10800000">
              <a:off x="7482468" y="4289974"/>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rot="10800000">
              <a:off x="6646591" y="34541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rot="10800000">
              <a:off x="6907317" y="388228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0"/>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rot="10800000">
              <a:off x="69267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1"/>
        </a:solidFill>
        <a:effectLst/>
      </p:bgPr>
    </p:bg>
    <p:spTree>
      <p:nvGrpSpPr>
        <p:cNvPr id="1" name="Shape 199"/>
        <p:cNvGrpSpPr/>
        <p:nvPr/>
      </p:nvGrpSpPr>
      <p:grpSpPr>
        <a:xfrm>
          <a:off x="0" y="0"/>
          <a:ext cx="0" cy="0"/>
          <a:chOff x="0" y="0"/>
          <a:chExt cx="0" cy="0"/>
        </a:xfrm>
      </p:grpSpPr>
      <p:sp>
        <p:nvSpPr>
          <p:cNvPr id="200" name="Google Shape;200;p11"/>
          <p:cNvSpPr txBox="1">
            <a:spLocks noGrp="1"/>
          </p:cNvSpPr>
          <p:nvPr>
            <p:ph type="title" hasCustomPrompt="1"/>
          </p:nvPr>
        </p:nvSpPr>
        <p:spPr>
          <a:xfrm>
            <a:off x="646560" y="1787700"/>
            <a:ext cx="7953900" cy="1241100"/>
          </a:xfrm>
          <a:prstGeom prst="rect">
            <a:avLst/>
          </a:prstGeom>
        </p:spPr>
        <p:txBody>
          <a:bodyPr spcFirstLastPara="1" wrap="square" lIns="91425" tIns="91425" rIns="91425" bIns="91425" anchor="ctr" anchorCtr="0">
            <a:noAutofit/>
          </a:bodyPr>
          <a:lstStyle>
            <a:lvl1pPr lvl="0" algn="ctr">
              <a:spcBef>
                <a:spcPts val="1000"/>
              </a:spcBef>
              <a:spcAft>
                <a:spcPts val="0"/>
              </a:spcAft>
              <a:buClr>
                <a:srgbClr val="FFFFFF"/>
              </a:buClr>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1" name="Google Shape;201;p11"/>
          <p:cNvSpPr txBox="1">
            <a:spLocks noGrp="1"/>
          </p:cNvSpPr>
          <p:nvPr>
            <p:ph type="subTitle" idx="1"/>
          </p:nvPr>
        </p:nvSpPr>
        <p:spPr>
          <a:xfrm>
            <a:off x="322075" y="2952600"/>
            <a:ext cx="7953900" cy="4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800">
                <a:solidFill>
                  <a:srgbClr val="FFFFFF"/>
                </a:solidFill>
              </a:defRPr>
            </a:lvl1pPr>
            <a:lvl2pPr lvl="1" algn="r" rtl="0">
              <a:lnSpc>
                <a:spcPct val="100000"/>
              </a:lnSpc>
              <a:spcBef>
                <a:spcPts val="0"/>
              </a:spcBef>
              <a:spcAft>
                <a:spcPts val="0"/>
              </a:spcAft>
              <a:buNone/>
              <a:defRPr sz="1800">
                <a:solidFill>
                  <a:srgbClr val="FFFFFF"/>
                </a:solidFill>
              </a:defRPr>
            </a:lvl2pPr>
            <a:lvl3pPr lvl="2" algn="r" rtl="0">
              <a:lnSpc>
                <a:spcPct val="100000"/>
              </a:lnSpc>
              <a:spcBef>
                <a:spcPts val="0"/>
              </a:spcBef>
              <a:spcAft>
                <a:spcPts val="0"/>
              </a:spcAft>
              <a:buNone/>
              <a:defRPr sz="1800">
                <a:solidFill>
                  <a:srgbClr val="FFFFFF"/>
                </a:solidFill>
              </a:defRPr>
            </a:lvl3pPr>
            <a:lvl4pPr lvl="3" algn="r" rtl="0">
              <a:lnSpc>
                <a:spcPct val="100000"/>
              </a:lnSpc>
              <a:spcBef>
                <a:spcPts val="0"/>
              </a:spcBef>
              <a:spcAft>
                <a:spcPts val="0"/>
              </a:spcAft>
              <a:buNone/>
              <a:defRPr sz="1800">
                <a:solidFill>
                  <a:srgbClr val="FFFFFF"/>
                </a:solidFill>
              </a:defRPr>
            </a:lvl4pPr>
            <a:lvl5pPr lvl="4" algn="r" rtl="0">
              <a:lnSpc>
                <a:spcPct val="100000"/>
              </a:lnSpc>
              <a:spcBef>
                <a:spcPts val="0"/>
              </a:spcBef>
              <a:spcAft>
                <a:spcPts val="0"/>
              </a:spcAft>
              <a:buNone/>
              <a:defRPr sz="1800">
                <a:solidFill>
                  <a:srgbClr val="FFFFFF"/>
                </a:solidFill>
              </a:defRPr>
            </a:lvl5pPr>
            <a:lvl6pPr lvl="5" algn="r" rtl="0">
              <a:lnSpc>
                <a:spcPct val="100000"/>
              </a:lnSpc>
              <a:spcBef>
                <a:spcPts val="0"/>
              </a:spcBef>
              <a:spcAft>
                <a:spcPts val="0"/>
              </a:spcAft>
              <a:buNone/>
              <a:defRPr sz="1800">
                <a:solidFill>
                  <a:srgbClr val="FFFFFF"/>
                </a:solidFill>
              </a:defRPr>
            </a:lvl6pPr>
            <a:lvl7pPr lvl="6" algn="r" rtl="0">
              <a:lnSpc>
                <a:spcPct val="100000"/>
              </a:lnSpc>
              <a:spcBef>
                <a:spcPts val="0"/>
              </a:spcBef>
              <a:spcAft>
                <a:spcPts val="0"/>
              </a:spcAft>
              <a:buNone/>
              <a:defRPr sz="1800">
                <a:solidFill>
                  <a:srgbClr val="FFFFFF"/>
                </a:solidFill>
              </a:defRPr>
            </a:lvl7pPr>
            <a:lvl8pPr lvl="7" algn="r" rtl="0">
              <a:lnSpc>
                <a:spcPct val="100000"/>
              </a:lnSpc>
              <a:spcBef>
                <a:spcPts val="0"/>
              </a:spcBef>
              <a:spcAft>
                <a:spcPts val="0"/>
              </a:spcAft>
              <a:buNone/>
              <a:defRPr sz="1800">
                <a:solidFill>
                  <a:srgbClr val="FFFFFF"/>
                </a:solidFill>
              </a:defRPr>
            </a:lvl8pPr>
            <a:lvl9pPr lvl="8" algn="r" rtl="0">
              <a:lnSpc>
                <a:spcPct val="100000"/>
              </a:lnSpc>
              <a:spcBef>
                <a:spcPts val="0"/>
              </a:spcBef>
              <a:spcAft>
                <a:spcPts val="0"/>
              </a:spcAft>
              <a:buNone/>
              <a:defRPr sz="1800">
                <a:solidFill>
                  <a:srgbClr val="FFFFFF"/>
                </a:solidFill>
              </a:defRPr>
            </a:lvl9pPr>
          </a:lstStyle>
          <a:p>
            <a:endParaRPr/>
          </a:p>
        </p:txBody>
      </p:sp>
      <p:grpSp>
        <p:nvGrpSpPr>
          <p:cNvPr id="202" name="Google Shape;202;p11"/>
          <p:cNvGrpSpPr/>
          <p:nvPr/>
        </p:nvGrpSpPr>
        <p:grpSpPr>
          <a:xfrm rot="10800000">
            <a:off x="-1785271" y="3956935"/>
            <a:ext cx="7132466" cy="3259144"/>
            <a:chOff x="3735491" y="-2049669"/>
            <a:chExt cx="7132466" cy="3259144"/>
          </a:xfrm>
        </p:grpSpPr>
        <p:sp>
          <p:nvSpPr>
            <p:cNvPr id="203" name="Google Shape;203;p11"/>
            <p:cNvSpPr/>
            <p:nvPr/>
          </p:nvSpPr>
          <p:spPr>
            <a:xfrm rot="10800000">
              <a:off x="7187491" y="-1599444"/>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rot="10800000">
              <a:off x="7538470" y="-1867896"/>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rot="10800000">
              <a:off x="6431472" y="-1602866"/>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rot="10800000">
              <a:off x="7027433" y="-2008497"/>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rot="10800000">
              <a:off x="7945857" y="-121021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rot="10800000">
              <a:off x="7813284" y="9252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rot="10800000">
              <a:off x="8349143" y="1051061"/>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rot="10800000">
              <a:off x="6551591" y="5648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rot="10800000">
              <a:off x="5915067" y="56483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rot="10800000">
              <a:off x="7169673" y="1775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rot="10800000">
              <a:off x="6831786" y="6463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rot="10800000">
              <a:off x="5139866" y="-2049669"/>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rot="10800000">
              <a:off x="4050221" y="-122933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rot="10800000">
              <a:off x="4830010" y="-1809110"/>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rot="10800000">
              <a:off x="5829169" y="-1574530"/>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rot="10800000">
              <a:off x="5326884" y="9252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rot="10800000">
              <a:off x="5020791" y="94987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rot="10800000">
              <a:off x="4561925" y="439857"/>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rot="10800000">
              <a:off x="4356211" y="72320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rot="10800000">
              <a:off x="8612033" y="-1532397"/>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rot="10800000">
              <a:off x="3995436" y="14540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rot="10800000">
              <a:off x="3735491" y="5648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1"/>
          <p:cNvGrpSpPr/>
          <p:nvPr/>
        </p:nvGrpSpPr>
        <p:grpSpPr>
          <a:xfrm>
            <a:off x="3796754" y="-2072572"/>
            <a:ext cx="7132466" cy="3259144"/>
            <a:chOff x="3735491" y="-2049669"/>
            <a:chExt cx="7132466" cy="3259144"/>
          </a:xfrm>
        </p:grpSpPr>
        <p:sp>
          <p:nvSpPr>
            <p:cNvPr id="226" name="Google Shape;226;p11"/>
            <p:cNvSpPr/>
            <p:nvPr/>
          </p:nvSpPr>
          <p:spPr>
            <a:xfrm rot="10800000">
              <a:off x="7187491" y="-1599444"/>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rot="10800000">
              <a:off x="7538470" y="-1867896"/>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rot="10800000">
              <a:off x="6431472" y="-1602866"/>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rot="10800000">
              <a:off x="7027433" y="-2008497"/>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rot="10800000">
              <a:off x="7945857" y="-121021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rot="10800000">
              <a:off x="7813284" y="9252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rot="10800000">
              <a:off x="8349143" y="1051061"/>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rot="10800000">
              <a:off x="6551591" y="5648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rot="10800000">
              <a:off x="5915067" y="56483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rot="10800000">
              <a:off x="7169673" y="1775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rot="10800000">
              <a:off x="6831786" y="6463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rot="10800000">
              <a:off x="5139866" y="-2049669"/>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rot="10800000">
              <a:off x="4050221" y="-122933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rot="10800000">
              <a:off x="4830010" y="-1809110"/>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rot="10800000">
              <a:off x="5829169" y="-1574530"/>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rot="10800000">
              <a:off x="5326884" y="9252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rot="10800000">
              <a:off x="5020791" y="94987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rot="10800000">
              <a:off x="4561925" y="439857"/>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rot="10800000">
              <a:off x="4356211" y="72320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rot="10800000">
              <a:off x="8612033" y="-1532397"/>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rot="10800000">
              <a:off x="3995436" y="14540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rot="10800000">
              <a:off x="3735491" y="5648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3000"/>
              <a:buFont typeface="Krona One"/>
              <a:buNone/>
              <a:defRPr sz="3000">
                <a:solidFill>
                  <a:schemeClr val="lt2"/>
                </a:solidFill>
                <a:latin typeface="Krona One"/>
                <a:ea typeface="Krona One"/>
                <a:cs typeface="Krona One"/>
                <a:sym typeface="Krona On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lt2"/>
              </a:buClr>
              <a:buSzPts val="1600"/>
              <a:buFont typeface="Roboto"/>
              <a:buChar char="●"/>
              <a:defRPr sz="1600">
                <a:solidFill>
                  <a:schemeClr val="lt2"/>
                </a:solidFill>
                <a:latin typeface="Roboto"/>
                <a:ea typeface="Roboto"/>
                <a:cs typeface="Roboto"/>
                <a:sym typeface="Roboto"/>
              </a:defRPr>
            </a:lvl1pPr>
            <a:lvl2pPr marL="914400" lvl="1" indent="-330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2pPr>
            <a:lvl3pPr marL="1371600" lvl="2" indent="-330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3pPr>
            <a:lvl4pPr marL="1828800" lvl="3" indent="-330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4pPr>
            <a:lvl5pPr marL="2286000" lvl="4" indent="-330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5pPr>
            <a:lvl6pPr marL="2743200" lvl="5" indent="-330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6pPr>
            <a:lvl7pPr marL="3200400" lvl="6" indent="-330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7pPr>
            <a:lvl8pPr marL="3657600" lvl="7" indent="-330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8pPr>
            <a:lvl9pPr marL="4114800" lvl="8" indent="-330200" rtl="0">
              <a:lnSpc>
                <a:spcPct val="115000"/>
              </a:lnSpc>
              <a:spcBef>
                <a:spcPts val="1600"/>
              </a:spcBef>
              <a:spcAft>
                <a:spcPts val="1600"/>
              </a:spcAft>
              <a:buClr>
                <a:schemeClr val="lt2"/>
              </a:buClr>
              <a:buSzPts val="1600"/>
              <a:buFont typeface="Roboto"/>
              <a:buChar char="■"/>
              <a:defRPr sz="1600">
                <a:solidFill>
                  <a:schemeClr val="lt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61" r:id="rId10"/>
    <p:sldLayoutId id="2147483662" r:id="rId11"/>
    <p:sldLayoutId id="2147483664" r:id="rId12"/>
    <p:sldLayoutId id="2147483665" r:id="rId13"/>
    <p:sldLayoutId id="2147483666" r:id="rId14"/>
    <p:sldLayoutId id="2147483667" r:id="rId15"/>
    <p:sldLayoutId id="2147483668" r:id="rId16"/>
    <p:sldLayoutId id="2147483670" r:id="rId17"/>
    <p:sldLayoutId id="2147483671" r:id="rId18"/>
    <p:sldLayoutId id="214748367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1"/>
          <p:cNvSpPr txBox="1">
            <a:spLocks noGrp="1"/>
          </p:cNvSpPr>
          <p:nvPr>
            <p:ph type="title"/>
          </p:nvPr>
        </p:nvSpPr>
        <p:spPr>
          <a:xfrm>
            <a:off x="2000199" y="1388193"/>
            <a:ext cx="4940400" cy="523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b="1" dirty="0">
                <a:solidFill>
                  <a:schemeClr val="accent3"/>
                </a:solidFill>
              </a:rPr>
              <a:t>SCHOLARSHIP </a:t>
            </a:r>
            <a:br>
              <a:rPr lang="en-US" sz="4000" b="1" dirty="0">
                <a:solidFill>
                  <a:schemeClr val="accent3"/>
                </a:solidFill>
              </a:rPr>
            </a:br>
            <a:r>
              <a:rPr lang="en-US" sz="4000" b="1" dirty="0">
                <a:solidFill>
                  <a:schemeClr val="accent3"/>
                </a:solidFill>
              </a:rPr>
              <a:t>SOLUTIONS</a:t>
            </a:r>
          </a:p>
        </p:txBody>
      </p:sp>
      <p:sp>
        <p:nvSpPr>
          <p:cNvPr id="624" name="Google Shape;624;p31"/>
          <p:cNvSpPr txBox="1">
            <a:spLocks noGrp="1"/>
          </p:cNvSpPr>
          <p:nvPr>
            <p:ph type="subTitle" idx="4294967295"/>
          </p:nvPr>
        </p:nvSpPr>
        <p:spPr>
          <a:xfrm>
            <a:off x="2186100" y="2525516"/>
            <a:ext cx="2155825" cy="4127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u="sng" dirty="0"/>
              <a:t>Student Name &amp; ID :</a:t>
            </a:r>
          </a:p>
          <a:p>
            <a:pPr marL="0" lvl="0" indent="0" algn="l" rtl="0">
              <a:spcBef>
                <a:spcPts val="0"/>
              </a:spcBef>
              <a:spcAft>
                <a:spcPts val="0"/>
              </a:spcAft>
              <a:buClr>
                <a:schemeClr val="dk1"/>
              </a:buClr>
              <a:buSzPts val="1100"/>
              <a:buFont typeface="Arial"/>
              <a:buNone/>
            </a:pPr>
            <a:endParaRPr u="sng" dirty="0"/>
          </a:p>
        </p:txBody>
      </p:sp>
      <p:sp>
        <p:nvSpPr>
          <p:cNvPr id="4" name="Google Shape;624;p31">
            <a:extLst>
              <a:ext uri="{FF2B5EF4-FFF2-40B4-BE49-F238E27FC236}">
                <a16:creationId xmlns:a16="http://schemas.microsoft.com/office/drawing/2014/main" id="{CF5C38D5-9816-44E2-BC24-A61207776349}"/>
              </a:ext>
            </a:extLst>
          </p:cNvPr>
          <p:cNvSpPr txBox="1">
            <a:spLocks/>
          </p:cNvSpPr>
          <p:nvPr/>
        </p:nvSpPr>
        <p:spPr>
          <a:xfrm>
            <a:off x="2186100" y="2867857"/>
            <a:ext cx="5323500" cy="1367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2800"/>
              <a:buFont typeface="Roboto"/>
              <a:buNone/>
              <a:defRPr sz="1600" b="0" i="0" u="none" strike="noStrike" cap="none">
                <a:solidFill>
                  <a:schemeClr val="lt2"/>
                </a:solidFill>
                <a:latin typeface="Roboto"/>
                <a:ea typeface="Roboto"/>
                <a:cs typeface="Roboto"/>
                <a:sym typeface="Roboto"/>
              </a:defRPr>
            </a:lvl1pPr>
            <a:lvl2pPr marL="914400" marR="0" lvl="1"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2pPr>
            <a:lvl3pPr marL="1371600" marR="0" lvl="2"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3pPr>
            <a:lvl4pPr marL="1828800" marR="0" lvl="3"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4pPr>
            <a:lvl5pPr marL="2286000" marR="0" lvl="4"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5pPr>
            <a:lvl6pPr marL="2743200" marR="0" lvl="5"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6pPr>
            <a:lvl7pPr marL="3200400" marR="0" lvl="6"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7pPr>
            <a:lvl8pPr marL="3657600" marR="0" lvl="7"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8pPr>
            <a:lvl9pPr marL="4114800" marR="0" lvl="8"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9pPr>
          </a:lstStyle>
          <a:p>
            <a:pPr marL="0" indent="0" algn="l">
              <a:buClr>
                <a:schemeClr val="dk1"/>
              </a:buClr>
              <a:buSzPts val="1100"/>
              <a:buFont typeface="Arial"/>
              <a:buNone/>
            </a:pPr>
            <a:r>
              <a:rPr lang="en-US" dirty="0" err="1"/>
              <a:t>Ashif</a:t>
            </a:r>
            <a:r>
              <a:rPr lang="en-US" dirty="0"/>
              <a:t> Reza                   180104107</a:t>
            </a:r>
          </a:p>
          <a:p>
            <a:pPr marL="0" indent="0" algn="l">
              <a:buClr>
                <a:schemeClr val="dk1"/>
              </a:buClr>
              <a:buSzPts val="1100"/>
              <a:buFont typeface="Arial"/>
              <a:buNone/>
            </a:pPr>
            <a:r>
              <a:rPr lang="en-US" dirty="0" err="1"/>
              <a:t>Shaiuf</a:t>
            </a:r>
            <a:r>
              <a:rPr lang="en-US" dirty="0"/>
              <a:t> </a:t>
            </a:r>
            <a:r>
              <a:rPr lang="en-US" dirty="0" err="1"/>
              <a:t>Sadique</a:t>
            </a:r>
            <a:r>
              <a:rPr lang="en-US" dirty="0"/>
              <a:t>           180104111 (Presenting)</a:t>
            </a:r>
          </a:p>
          <a:p>
            <a:pPr marL="0" indent="0" algn="l">
              <a:buClr>
                <a:schemeClr val="dk1"/>
              </a:buClr>
              <a:buSzPts val="1100"/>
              <a:buFont typeface="Arial"/>
              <a:buNone/>
            </a:pPr>
            <a:r>
              <a:rPr lang="en-US" dirty="0" err="1"/>
              <a:t>Fabliha</a:t>
            </a:r>
            <a:r>
              <a:rPr lang="en-US" dirty="0"/>
              <a:t> Nahid             180104116</a:t>
            </a:r>
          </a:p>
          <a:p>
            <a:pPr marL="0" indent="0" algn="l">
              <a:buClr>
                <a:schemeClr val="dk1"/>
              </a:buClr>
              <a:buSzPts val="1100"/>
              <a:buFont typeface="Arial"/>
              <a:buNone/>
            </a:pPr>
            <a:r>
              <a:rPr lang="en-US" dirty="0"/>
              <a:t>Alphi Shahrin              180104121</a:t>
            </a:r>
          </a:p>
        </p:txBody>
      </p:sp>
      <p:sp>
        <p:nvSpPr>
          <p:cNvPr id="5" name="Google Shape;624;p31">
            <a:extLst>
              <a:ext uri="{FF2B5EF4-FFF2-40B4-BE49-F238E27FC236}">
                <a16:creationId xmlns:a16="http://schemas.microsoft.com/office/drawing/2014/main" id="{0B7DD50A-1E2D-4DF9-AF3C-3708B0E8E790}"/>
              </a:ext>
            </a:extLst>
          </p:cNvPr>
          <p:cNvSpPr txBox="1">
            <a:spLocks/>
          </p:cNvSpPr>
          <p:nvPr/>
        </p:nvSpPr>
        <p:spPr>
          <a:xfrm>
            <a:off x="2186100" y="3551789"/>
            <a:ext cx="3386700" cy="412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2800"/>
              <a:buFont typeface="Roboto"/>
              <a:buNone/>
              <a:defRPr sz="1600" b="0" i="0" u="none" strike="noStrike" cap="none">
                <a:solidFill>
                  <a:schemeClr val="lt2"/>
                </a:solidFill>
                <a:latin typeface="Roboto"/>
                <a:ea typeface="Roboto"/>
                <a:cs typeface="Roboto"/>
                <a:sym typeface="Roboto"/>
              </a:defRPr>
            </a:lvl1pPr>
            <a:lvl2pPr marL="914400" marR="0" lvl="1"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2pPr>
            <a:lvl3pPr marL="1371600" marR="0" lvl="2"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3pPr>
            <a:lvl4pPr marL="1828800" marR="0" lvl="3"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4pPr>
            <a:lvl5pPr marL="2286000" marR="0" lvl="4"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5pPr>
            <a:lvl6pPr marL="2743200" marR="0" lvl="5"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6pPr>
            <a:lvl7pPr marL="3200400" marR="0" lvl="6"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7pPr>
            <a:lvl8pPr marL="3657600" marR="0" lvl="7"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8pPr>
            <a:lvl9pPr marL="4114800" marR="0" lvl="8"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9pPr>
          </a:lstStyle>
          <a:p>
            <a:pPr marL="0" indent="0" algn="l">
              <a:buClr>
                <a:schemeClr val="dk1"/>
              </a:buClr>
              <a:buSzPts val="1100"/>
              <a:buFont typeface="Arial"/>
              <a:buNone/>
            </a:pPr>
            <a:endParaRPr lang="en-US"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1" name="Google Shape;701;p37"/>
          <p:cNvSpPr txBox="1">
            <a:spLocks noGrp="1"/>
          </p:cNvSpPr>
          <p:nvPr>
            <p:ph type="title" idx="4294967295"/>
          </p:nvPr>
        </p:nvSpPr>
        <p:spPr>
          <a:xfrm>
            <a:off x="-221959" y="-236914"/>
            <a:ext cx="4784651" cy="755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400" dirty="0">
                <a:solidFill>
                  <a:schemeClr val="accent2"/>
                </a:solidFill>
              </a:rPr>
              <a:t>DATA COLLECTION (Students)</a:t>
            </a:r>
            <a:endParaRPr sz="2400" dirty="0">
              <a:solidFill>
                <a:schemeClr val="accent2"/>
              </a:solidFill>
            </a:endParaRPr>
          </a:p>
        </p:txBody>
      </p:sp>
      <p:sp>
        <p:nvSpPr>
          <p:cNvPr id="702" name="Google Shape;702;p37"/>
          <p:cNvSpPr/>
          <p:nvPr/>
        </p:nvSpPr>
        <p:spPr>
          <a:xfrm>
            <a:off x="3184500" y="4287452"/>
            <a:ext cx="97" cy="97"/>
          </a:xfrm>
          <a:custGeom>
            <a:avLst/>
            <a:gdLst/>
            <a:ahLst/>
            <a:cxnLst/>
            <a:rect l="l" t="t" r="r" b="b"/>
            <a:pathLst>
              <a:path w="1" h="1" extrusionOk="0">
                <a:moveTo>
                  <a:pt x="1" y="1"/>
                </a:moveTo>
                <a:close/>
              </a:path>
            </a:pathLst>
          </a:custGeom>
          <a:solidFill>
            <a:srgbClr val="000000"/>
          </a:solidFill>
          <a:ln w="11925" cap="flat" cmpd="sng">
            <a:solidFill>
              <a:srgbClr val="B8D47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3184500" y="3878420"/>
            <a:ext cx="97" cy="97"/>
          </a:xfrm>
          <a:custGeom>
            <a:avLst/>
            <a:gdLst/>
            <a:ahLst/>
            <a:cxnLst/>
            <a:rect l="l" t="t" r="r" b="b"/>
            <a:pathLst>
              <a:path w="1" h="1" extrusionOk="0">
                <a:moveTo>
                  <a:pt x="1" y="0"/>
                </a:moveTo>
                <a:close/>
              </a:path>
            </a:pathLst>
          </a:custGeom>
          <a:solidFill>
            <a:srgbClr val="000000"/>
          </a:solidFill>
          <a:ln w="11925" cap="flat" cmpd="sng">
            <a:solidFill>
              <a:srgbClr val="B8D47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3541541" y="3615949"/>
            <a:ext cx="63726" cy="21339"/>
          </a:xfrm>
          <a:custGeom>
            <a:avLst/>
            <a:gdLst/>
            <a:ahLst/>
            <a:cxnLst/>
            <a:rect l="l" t="t" r="r" b="b"/>
            <a:pathLst>
              <a:path w="657" h="220" extrusionOk="0">
                <a:moveTo>
                  <a:pt x="656" y="1"/>
                </a:moveTo>
                <a:lnTo>
                  <a:pt x="0" y="220"/>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3555024" y="3652614"/>
            <a:ext cx="61786" cy="21339"/>
          </a:xfrm>
          <a:custGeom>
            <a:avLst/>
            <a:gdLst/>
            <a:ahLst/>
            <a:cxnLst/>
            <a:rect l="l" t="t" r="r" b="b"/>
            <a:pathLst>
              <a:path w="637" h="220" extrusionOk="0">
                <a:moveTo>
                  <a:pt x="637" y="1"/>
                </a:moveTo>
                <a:lnTo>
                  <a:pt x="0" y="220"/>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782673" y="4331876"/>
            <a:ext cx="61883" cy="21242"/>
          </a:xfrm>
          <a:custGeom>
            <a:avLst/>
            <a:gdLst/>
            <a:ahLst/>
            <a:cxnLst/>
            <a:rect l="l" t="t" r="r" b="b"/>
            <a:pathLst>
              <a:path w="638" h="219" extrusionOk="0">
                <a:moveTo>
                  <a:pt x="637" y="0"/>
                </a:moveTo>
                <a:lnTo>
                  <a:pt x="1" y="219"/>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rot="-5400000">
            <a:off x="4797492" y="3997095"/>
            <a:ext cx="97" cy="97"/>
          </a:xfrm>
          <a:custGeom>
            <a:avLst/>
            <a:gdLst/>
            <a:ahLst/>
            <a:cxnLst/>
            <a:rect l="l" t="t" r="r" b="b"/>
            <a:pathLst>
              <a:path w="1" h="1" extrusionOk="0">
                <a:moveTo>
                  <a:pt x="1" y="0"/>
                </a:moveTo>
                <a:close/>
              </a:path>
            </a:pathLst>
          </a:custGeom>
          <a:solidFill>
            <a:srgbClr val="000000"/>
          </a:solidFill>
          <a:ln w="11925" cap="flat" cmpd="sng">
            <a:solidFill>
              <a:srgbClr val="B8D47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66;p41">
            <a:extLst>
              <a:ext uri="{FF2B5EF4-FFF2-40B4-BE49-F238E27FC236}">
                <a16:creationId xmlns:a16="http://schemas.microsoft.com/office/drawing/2014/main" id="{B7FAB898-92FD-4149-9F59-A739A0E17B4F}"/>
              </a:ext>
            </a:extLst>
          </p:cNvPr>
          <p:cNvSpPr txBox="1">
            <a:spLocks/>
          </p:cNvSpPr>
          <p:nvPr/>
        </p:nvSpPr>
        <p:spPr>
          <a:xfrm>
            <a:off x="75524" y="4662921"/>
            <a:ext cx="8991103"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- 9</a:t>
            </a:r>
            <a:endParaRPr lang="en-US" sz="1200" dirty="0">
              <a:latin typeface="Krona One"/>
            </a:endParaRPr>
          </a:p>
        </p:txBody>
      </p:sp>
      <p:pic>
        <p:nvPicPr>
          <p:cNvPr id="23" name="Picture 4" descr="Forms response chart. Question title: Which degree are you looking to pursue?. Number of responses: 29 responses.">
            <a:extLst>
              <a:ext uri="{FF2B5EF4-FFF2-40B4-BE49-F238E27FC236}">
                <a16:creationId xmlns:a16="http://schemas.microsoft.com/office/drawing/2014/main" id="{12A05BF9-98CA-439B-AA31-181455E974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1107"/>
          <a:stretch/>
        </p:blipFill>
        <p:spPr bwMode="auto">
          <a:xfrm>
            <a:off x="372459" y="533911"/>
            <a:ext cx="4000034" cy="205640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Forms response chart. Question title: What is your preferred standardized test?. Number of responses: 29 responses.">
            <a:extLst>
              <a:ext uri="{FF2B5EF4-FFF2-40B4-BE49-F238E27FC236}">
                <a16:creationId xmlns:a16="http://schemas.microsoft.com/office/drawing/2014/main" id="{B1EC3A34-DB8B-45A8-AC97-07DDF85D07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6046"/>
          <a:stretch/>
        </p:blipFill>
        <p:spPr bwMode="auto">
          <a:xfrm>
            <a:off x="4797492" y="518736"/>
            <a:ext cx="4000033" cy="205301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6" descr="Forms response chart. Question title: Do you currently have any ongoing research?. Number of responses: 29 responses.">
            <a:extLst>
              <a:ext uri="{FF2B5EF4-FFF2-40B4-BE49-F238E27FC236}">
                <a16:creationId xmlns:a16="http://schemas.microsoft.com/office/drawing/2014/main" id="{BFEE823C-DA76-4839-9B78-9B8CFFA609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6919"/>
          <a:stretch/>
        </p:blipFill>
        <p:spPr bwMode="auto">
          <a:xfrm>
            <a:off x="2598148" y="2802238"/>
            <a:ext cx="3866447" cy="20564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47"/>
          <p:cNvSpPr txBox="1">
            <a:spLocks noGrp="1"/>
          </p:cNvSpPr>
          <p:nvPr>
            <p:ph type="title" idx="4294967295"/>
          </p:nvPr>
        </p:nvSpPr>
        <p:spPr>
          <a:xfrm>
            <a:off x="0" y="544513"/>
            <a:ext cx="4213225" cy="7540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861" name="Google Shape;861;p47"/>
          <p:cNvSpPr txBox="1">
            <a:spLocks noGrp="1"/>
          </p:cNvSpPr>
          <p:nvPr>
            <p:ph type="subTitle" idx="4294967295"/>
          </p:nvPr>
        </p:nvSpPr>
        <p:spPr>
          <a:xfrm>
            <a:off x="0" y="3019425"/>
            <a:ext cx="2011363" cy="4794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sp>
        <p:nvSpPr>
          <p:cNvPr id="862" name="Google Shape;862;p47"/>
          <p:cNvSpPr txBox="1">
            <a:spLocks noGrp="1"/>
          </p:cNvSpPr>
          <p:nvPr>
            <p:ph type="subTitle" idx="4294967295"/>
          </p:nvPr>
        </p:nvSpPr>
        <p:spPr>
          <a:xfrm>
            <a:off x="0" y="3019424"/>
            <a:ext cx="2011363" cy="18928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864" name="Google Shape;864;p47"/>
          <p:cNvSpPr txBox="1">
            <a:spLocks noGrp="1"/>
          </p:cNvSpPr>
          <p:nvPr>
            <p:ph type="subTitle" idx="4294967295"/>
          </p:nvPr>
        </p:nvSpPr>
        <p:spPr>
          <a:xfrm>
            <a:off x="0" y="3405188"/>
            <a:ext cx="1968500" cy="94456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dirty="0"/>
              <a:t> </a:t>
            </a:r>
            <a:endParaRPr dirty="0"/>
          </a:p>
        </p:txBody>
      </p:sp>
      <p:sp>
        <p:nvSpPr>
          <p:cNvPr id="865" name="Google Shape;865;p47"/>
          <p:cNvSpPr txBox="1">
            <a:spLocks noGrp="1"/>
          </p:cNvSpPr>
          <p:nvPr>
            <p:ph type="subTitle" idx="4294967295"/>
          </p:nvPr>
        </p:nvSpPr>
        <p:spPr>
          <a:xfrm>
            <a:off x="0" y="3405188"/>
            <a:ext cx="2011363" cy="94456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 </a:t>
            </a:r>
            <a:endParaRPr dirty="0"/>
          </a:p>
        </p:txBody>
      </p:sp>
      <p:sp>
        <p:nvSpPr>
          <p:cNvPr id="866" name="Google Shape;866;p47"/>
          <p:cNvSpPr txBox="1">
            <a:spLocks noGrp="1"/>
          </p:cNvSpPr>
          <p:nvPr>
            <p:ph type="subTitle" idx="4294967295"/>
          </p:nvPr>
        </p:nvSpPr>
        <p:spPr>
          <a:xfrm>
            <a:off x="7165975" y="3405188"/>
            <a:ext cx="1978025" cy="9445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endParaRPr dirty="0"/>
          </a:p>
        </p:txBody>
      </p:sp>
      <p:sp>
        <p:nvSpPr>
          <p:cNvPr id="3" name="Subtitle 2">
            <a:extLst>
              <a:ext uri="{FF2B5EF4-FFF2-40B4-BE49-F238E27FC236}">
                <a16:creationId xmlns:a16="http://schemas.microsoft.com/office/drawing/2014/main" id="{D9AB16A5-5ABA-4B66-A6B8-52E6EF2AFF9C}"/>
              </a:ext>
            </a:extLst>
          </p:cNvPr>
          <p:cNvSpPr>
            <a:spLocks noGrp="1"/>
          </p:cNvSpPr>
          <p:nvPr>
            <p:ph type="subTitle" idx="4294967295"/>
          </p:nvPr>
        </p:nvSpPr>
        <p:spPr>
          <a:xfrm>
            <a:off x="7970838" y="3019425"/>
            <a:ext cx="1173162" cy="479425"/>
          </a:xfrm>
        </p:spPr>
        <p:txBody>
          <a:bodyPr/>
          <a:lstStyle/>
          <a:p>
            <a:r>
              <a:rPr lang="en-US" dirty="0"/>
              <a:t> </a:t>
            </a:r>
          </a:p>
        </p:txBody>
      </p:sp>
      <p:sp>
        <p:nvSpPr>
          <p:cNvPr id="9" name="Google Shape;766;p41">
            <a:extLst>
              <a:ext uri="{FF2B5EF4-FFF2-40B4-BE49-F238E27FC236}">
                <a16:creationId xmlns:a16="http://schemas.microsoft.com/office/drawing/2014/main" id="{607FB345-4736-4751-909D-8C577A305699}"/>
              </a:ext>
            </a:extLst>
          </p:cNvPr>
          <p:cNvSpPr txBox="1">
            <a:spLocks/>
          </p:cNvSpPr>
          <p:nvPr/>
        </p:nvSpPr>
        <p:spPr>
          <a:xfrm>
            <a:off x="75524" y="4662921"/>
            <a:ext cx="8991103"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- 11</a:t>
            </a:r>
            <a:endParaRPr lang="en-US" sz="1200" dirty="0">
              <a:latin typeface="Krona One"/>
            </a:endParaRPr>
          </a:p>
        </p:txBody>
      </p:sp>
      <p:pic>
        <p:nvPicPr>
          <p:cNvPr id="1038" name="Picture 14" descr="Forms response chart. Question title: What is your preferred language efficiency test?. Number of responses: 29 responses.">
            <a:extLst>
              <a:ext uri="{FF2B5EF4-FFF2-40B4-BE49-F238E27FC236}">
                <a16:creationId xmlns:a16="http://schemas.microsoft.com/office/drawing/2014/main" id="{42725851-34E1-4444-9AC1-0B84CD03F7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294"/>
          <a:stretch/>
        </p:blipFill>
        <p:spPr bwMode="auto">
          <a:xfrm>
            <a:off x="531596" y="431408"/>
            <a:ext cx="3827751" cy="199522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orms response chart. Question title: Do you prefer a website dedicated only for finding scholarships or not?. Number of responses: 29 responses.">
            <a:extLst>
              <a:ext uri="{FF2B5EF4-FFF2-40B4-BE49-F238E27FC236}">
                <a16:creationId xmlns:a16="http://schemas.microsoft.com/office/drawing/2014/main" id="{711F2399-0A84-46C4-9200-B7F665D513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3720"/>
          <a:stretch/>
        </p:blipFill>
        <p:spPr bwMode="auto">
          <a:xfrm>
            <a:off x="4784655" y="428259"/>
            <a:ext cx="3827751" cy="199701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Forms response chart. Question title: What is your desired funding preference?. Number of responses: 29 responses.">
            <a:extLst>
              <a:ext uri="{FF2B5EF4-FFF2-40B4-BE49-F238E27FC236}">
                <a16:creationId xmlns:a16="http://schemas.microsoft.com/office/drawing/2014/main" id="{11E82045-37E2-47FC-924F-84FDD95106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2206" y="2716872"/>
            <a:ext cx="4447200" cy="20312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48"/>
          <p:cNvSpPr txBox="1">
            <a:spLocks noGrp="1"/>
          </p:cNvSpPr>
          <p:nvPr>
            <p:ph type="subTitle" idx="4294967295"/>
          </p:nvPr>
        </p:nvSpPr>
        <p:spPr>
          <a:xfrm>
            <a:off x="0" y="2438400"/>
            <a:ext cx="2979738" cy="173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 </a:t>
            </a:r>
            <a:endParaRPr dirty="0"/>
          </a:p>
        </p:txBody>
      </p:sp>
      <p:sp>
        <p:nvSpPr>
          <p:cNvPr id="884" name="Google Shape;884;p48"/>
          <p:cNvSpPr txBox="1">
            <a:spLocks noGrp="1"/>
          </p:cNvSpPr>
          <p:nvPr>
            <p:ph type="subTitle" idx="4294967295"/>
          </p:nvPr>
        </p:nvSpPr>
        <p:spPr>
          <a:xfrm>
            <a:off x="6164263" y="2438400"/>
            <a:ext cx="2979737" cy="173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 </a:t>
            </a:r>
            <a:endParaRPr dirty="0"/>
          </a:p>
        </p:txBody>
      </p:sp>
      <p:sp>
        <p:nvSpPr>
          <p:cNvPr id="885" name="Google Shape;885;p48"/>
          <p:cNvSpPr txBox="1">
            <a:spLocks noGrp="1"/>
          </p:cNvSpPr>
          <p:nvPr>
            <p:ph type="ctrTitle" idx="4294967295"/>
          </p:nvPr>
        </p:nvSpPr>
        <p:spPr>
          <a:xfrm>
            <a:off x="0" y="536575"/>
            <a:ext cx="6162675" cy="6318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solidFill>
                <a:srgbClr val="073763"/>
              </a:solidFill>
            </a:endParaRPr>
          </a:p>
        </p:txBody>
      </p:sp>
      <p:sp>
        <p:nvSpPr>
          <p:cNvPr id="886" name="Google Shape;886;p48"/>
          <p:cNvSpPr txBox="1">
            <a:spLocks noGrp="1"/>
          </p:cNvSpPr>
          <p:nvPr>
            <p:ph type="ctrTitle" idx="4294967295"/>
          </p:nvPr>
        </p:nvSpPr>
        <p:spPr>
          <a:xfrm>
            <a:off x="0" y="4124325"/>
            <a:ext cx="2979738" cy="452438"/>
          </a:xfrm>
          <a:prstGeom prst="rect">
            <a:avLst/>
          </a:prstGeom>
        </p:spPr>
        <p:txBody>
          <a:bodyPr spcFirstLastPara="1" wrap="square" lIns="91425" tIns="91425" rIns="91425" bIns="91425" anchor="b" anchorCtr="0">
            <a:noAutofit/>
          </a:bodyPr>
          <a:lstStyle/>
          <a:p>
            <a:pPr marL="457200" lvl="0" indent="0" algn="r" rtl="0">
              <a:spcBef>
                <a:spcPts val="0"/>
              </a:spcBef>
              <a:spcAft>
                <a:spcPts val="0"/>
              </a:spcAft>
              <a:buNone/>
            </a:pPr>
            <a:r>
              <a:rPr lang="en" dirty="0"/>
              <a:t> </a:t>
            </a:r>
            <a:endParaRPr dirty="0"/>
          </a:p>
        </p:txBody>
      </p:sp>
      <p:sp>
        <p:nvSpPr>
          <p:cNvPr id="887" name="Google Shape;887;p48"/>
          <p:cNvSpPr txBox="1">
            <a:spLocks noGrp="1"/>
          </p:cNvSpPr>
          <p:nvPr>
            <p:ph type="ctrTitle" idx="4294967295"/>
          </p:nvPr>
        </p:nvSpPr>
        <p:spPr>
          <a:xfrm>
            <a:off x="6164263" y="4124325"/>
            <a:ext cx="2979737" cy="452438"/>
          </a:xfrm>
          <a:prstGeom prst="rect">
            <a:avLst/>
          </a:prstGeom>
        </p:spPr>
        <p:txBody>
          <a:bodyPr spcFirstLastPara="1" wrap="square" lIns="91425" tIns="91425" rIns="91425" bIns="91425" anchor="b" anchorCtr="0">
            <a:noAutofit/>
          </a:bodyPr>
          <a:lstStyle/>
          <a:p>
            <a:pPr marL="457200" lvl="0" indent="0" algn="r" rtl="0">
              <a:spcBef>
                <a:spcPts val="0"/>
              </a:spcBef>
              <a:spcAft>
                <a:spcPts val="0"/>
              </a:spcAft>
              <a:buNone/>
            </a:pPr>
            <a:r>
              <a:rPr lang="en" dirty="0"/>
              <a:t> </a:t>
            </a:r>
            <a:endParaRPr dirty="0"/>
          </a:p>
        </p:txBody>
      </p:sp>
      <p:sp>
        <p:nvSpPr>
          <p:cNvPr id="7" name="Google Shape;766;p41">
            <a:extLst>
              <a:ext uri="{FF2B5EF4-FFF2-40B4-BE49-F238E27FC236}">
                <a16:creationId xmlns:a16="http://schemas.microsoft.com/office/drawing/2014/main" id="{95747B9C-5D53-41B5-B3DF-A52A775D3369}"/>
              </a:ext>
            </a:extLst>
          </p:cNvPr>
          <p:cNvSpPr txBox="1">
            <a:spLocks/>
          </p:cNvSpPr>
          <p:nvPr/>
        </p:nvSpPr>
        <p:spPr>
          <a:xfrm>
            <a:off x="75524" y="4662921"/>
            <a:ext cx="8991103"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- 10</a:t>
            </a:r>
            <a:endParaRPr lang="en-US" sz="1200" dirty="0">
              <a:latin typeface="Krona One"/>
            </a:endParaRPr>
          </a:p>
        </p:txBody>
      </p:sp>
      <p:pic>
        <p:nvPicPr>
          <p:cNvPr id="3074" name="Picture 2" descr="Forms response chart. Question title: What kind of student do you usually prefer?. Number of responses: 10 responses.">
            <a:extLst>
              <a:ext uri="{FF2B5EF4-FFF2-40B4-BE49-F238E27FC236}">
                <a16:creationId xmlns:a16="http://schemas.microsoft.com/office/drawing/2014/main" id="{0FAA9B14-6EA1-40BC-8D4E-665DA0676A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36"/>
          <a:stretch/>
        </p:blipFill>
        <p:spPr bwMode="auto">
          <a:xfrm>
            <a:off x="2340606" y="2800782"/>
            <a:ext cx="4319705" cy="19755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orms response chart. Question title: How much funding can you provide to each student?. Number of responses: 10 responses.">
            <a:extLst>
              <a:ext uri="{FF2B5EF4-FFF2-40B4-BE49-F238E27FC236}">
                <a16:creationId xmlns:a16="http://schemas.microsoft.com/office/drawing/2014/main" id="{2A0E92CC-B1FB-498E-A6FF-EA7080D936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1657"/>
          <a:stretch/>
        </p:blipFill>
        <p:spPr bwMode="auto">
          <a:xfrm>
            <a:off x="4907388" y="596197"/>
            <a:ext cx="3829683" cy="197555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orms response chart. Question title: Do you prefer a website dedicated only for finding interested students or not?. Number of responses: 10 responses.">
            <a:extLst>
              <a:ext uri="{FF2B5EF4-FFF2-40B4-BE49-F238E27FC236}">
                <a16:creationId xmlns:a16="http://schemas.microsoft.com/office/drawing/2014/main" id="{1331D235-3F07-46EC-AB98-2A4BCCC94DC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8420"/>
          <a:stretch/>
        </p:blipFill>
        <p:spPr bwMode="auto">
          <a:xfrm>
            <a:off x="670775" y="596197"/>
            <a:ext cx="3829684" cy="1975553"/>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701;p37">
            <a:extLst>
              <a:ext uri="{FF2B5EF4-FFF2-40B4-BE49-F238E27FC236}">
                <a16:creationId xmlns:a16="http://schemas.microsoft.com/office/drawing/2014/main" id="{FC6C6F44-6BB6-4E50-8645-C8A652343D51}"/>
              </a:ext>
            </a:extLst>
          </p:cNvPr>
          <p:cNvSpPr txBox="1">
            <a:spLocks/>
          </p:cNvSpPr>
          <p:nvPr/>
        </p:nvSpPr>
        <p:spPr>
          <a:xfrm>
            <a:off x="290623" y="-219075"/>
            <a:ext cx="4569552" cy="7556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Krona One"/>
              <a:buNone/>
              <a:defRPr sz="3000" b="0" i="0" u="none" strike="noStrike" cap="none">
                <a:solidFill>
                  <a:schemeClr val="lt2"/>
                </a:solidFill>
                <a:latin typeface="Krona One"/>
                <a:ea typeface="Krona One"/>
                <a:cs typeface="Krona One"/>
                <a:sym typeface="Krona One"/>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buClr>
                <a:schemeClr val="dk1"/>
              </a:buClr>
              <a:buSzPts val="1100"/>
              <a:buFont typeface="Arial"/>
              <a:buNone/>
            </a:pPr>
            <a:r>
              <a:rPr lang="en-US" sz="2400" dirty="0">
                <a:solidFill>
                  <a:schemeClr val="accent2"/>
                </a:solidFill>
              </a:rPr>
              <a:t>DATA COLLECTION (Professors)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53"/>
          <p:cNvSpPr txBox="1">
            <a:spLocks noGrp="1"/>
          </p:cNvSpPr>
          <p:nvPr>
            <p:ph type="title" idx="4294967295"/>
          </p:nvPr>
        </p:nvSpPr>
        <p:spPr>
          <a:xfrm>
            <a:off x="0" y="536575"/>
            <a:ext cx="7947025" cy="573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3" name="Google Shape;766;p41">
            <a:extLst>
              <a:ext uri="{FF2B5EF4-FFF2-40B4-BE49-F238E27FC236}">
                <a16:creationId xmlns:a16="http://schemas.microsoft.com/office/drawing/2014/main" id="{EB7B46AE-67B9-43B6-A828-28ADB4A8C6F9}"/>
              </a:ext>
            </a:extLst>
          </p:cNvPr>
          <p:cNvSpPr txBox="1">
            <a:spLocks/>
          </p:cNvSpPr>
          <p:nvPr/>
        </p:nvSpPr>
        <p:spPr>
          <a:xfrm>
            <a:off x="76448" y="4657171"/>
            <a:ext cx="8991103"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- 12 </a:t>
            </a:r>
            <a:endParaRPr lang="en-US" sz="1200" dirty="0">
              <a:latin typeface="Krona One"/>
            </a:endParaRPr>
          </a:p>
        </p:txBody>
      </p:sp>
      <p:pic>
        <p:nvPicPr>
          <p:cNvPr id="4098" name="Picture 2">
            <a:extLst>
              <a:ext uri="{FF2B5EF4-FFF2-40B4-BE49-F238E27FC236}">
                <a16:creationId xmlns:a16="http://schemas.microsoft.com/office/drawing/2014/main" id="{87CB10E3-2085-48C2-8BBD-0198B4A9F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25" y="1383798"/>
            <a:ext cx="4226456" cy="209139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Forms response chart. Question title: How many students are you leading currently?. Number of responses: 10 responses.">
            <a:extLst>
              <a:ext uri="{FF2B5EF4-FFF2-40B4-BE49-F238E27FC236}">
                <a16:creationId xmlns:a16="http://schemas.microsoft.com/office/drawing/2014/main" id="{7C3BB29F-A76C-4B96-ACD9-68E15B7B24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2120" y="1383799"/>
            <a:ext cx="4226456" cy="20913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40"/>
          <p:cNvSpPr txBox="1">
            <a:spLocks noGrp="1"/>
          </p:cNvSpPr>
          <p:nvPr>
            <p:ph type="title"/>
          </p:nvPr>
        </p:nvSpPr>
        <p:spPr>
          <a:xfrm>
            <a:off x="599099" y="706523"/>
            <a:ext cx="794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2"/>
                </a:solidFill>
              </a:rPr>
              <a:t>REVISED REQUIREMENT ANALYSIS AFTER COLLECTION OF DATA</a:t>
            </a:r>
            <a:endParaRPr dirty="0">
              <a:solidFill>
                <a:schemeClr val="accent2"/>
              </a:solidFill>
            </a:endParaRPr>
          </a:p>
        </p:txBody>
      </p:sp>
      <p:sp>
        <p:nvSpPr>
          <p:cNvPr id="743" name="Google Shape;743;p40"/>
          <p:cNvSpPr txBox="1">
            <a:spLocks noGrp="1"/>
          </p:cNvSpPr>
          <p:nvPr>
            <p:ph type="subTitle" idx="1"/>
          </p:nvPr>
        </p:nvSpPr>
        <p:spPr>
          <a:xfrm>
            <a:off x="518400" y="1514604"/>
            <a:ext cx="8026499" cy="23939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285750" lvl="0" indent="-285750" algn="l" rtl="0">
              <a:spcBef>
                <a:spcPts val="0"/>
              </a:spcBef>
              <a:spcAft>
                <a:spcPts val="0"/>
              </a:spcAft>
              <a:buClr>
                <a:schemeClr val="accent2"/>
              </a:buClr>
              <a:buSzPct val="115000"/>
              <a:buFont typeface="Arial" panose="020B0604020202020204" pitchFamily="34" charset="0"/>
              <a:buChar char="•"/>
            </a:pPr>
            <a:r>
              <a:rPr lang="en-US" dirty="0"/>
              <a:t>After collecting all the data we can see that our requirements are almost the same as before. </a:t>
            </a:r>
          </a:p>
          <a:p>
            <a:pPr marL="285750" lvl="0" indent="-285750" algn="l" rtl="0">
              <a:spcBef>
                <a:spcPts val="0"/>
              </a:spcBef>
              <a:spcAft>
                <a:spcPts val="0"/>
              </a:spcAft>
              <a:buClr>
                <a:schemeClr val="accent2"/>
              </a:buClr>
              <a:buSzPct val="115000"/>
              <a:buFont typeface="Arial" panose="020B0604020202020204" pitchFamily="34" charset="0"/>
              <a:buChar char="•"/>
            </a:pPr>
            <a:endParaRPr lang="en-US" dirty="0"/>
          </a:p>
          <a:p>
            <a:pPr marL="285750" lvl="0" indent="-285750" algn="l" rtl="0">
              <a:spcBef>
                <a:spcPts val="0"/>
              </a:spcBef>
              <a:spcAft>
                <a:spcPts val="0"/>
              </a:spcAft>
              <a:buClr>
                <a:schemeClr val="accent2"/>
              </a:buClr>
              <a:buSzPct val="115000"/>
              <a:buFont typeface="Arial" panose="020B0604020202020204" pitchFamily="34" charset="0"/>
              <a:buChar char="•"/>
            </a:pPr>
            <a:r>
              <a:rPr lang="en-US" dirty="0"/>
              <a:t>We’ll be looking to make a website using C#, html, </a:t>
            </a:r>
            <a:r>
              <a:rPr lang="en-US" dirty="0" err="1"/>
              <a:t>css</a:t>
            </a:r>
            <a:r>
              <a:rPr lang="en-US" dirty="0"/>
              <a:t>, java script, bootstrap and </a:t>
            </a:r>
            <a:r>
              <a:rPr lang="en-US" dirty="0" err="1"/>
              <a:t>mysql</a:t>
            </a:r>
            <a:r>
              <a:rPr lang="en-US" dirty="0"/>
              <a:t> database.</a:t>
            </a:r>
            <a:endParaRPr dirty="0"/>
          </a:p>
        </p:txBody>
      </p:sp>
      <p:sp>
        <p:nvSpPr>
          <p:cNvPr id="748" name="Google Shape;748;p40"/>
          <p:cNvSpPr txBox="1">
            <a:spLocks noGrp="1"/>
          </p:cNvSpPr>
          <p:nvPr>
            <p:ph type="title" idx="5"/>
          </p:nvPr>
        </p:nvSpPr>
        <p:spPr>
          <a:xfrm>
            <a:off x="5740176" y="1877714"/>
            <a:ext cx="24231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 </a:t>
            </a:r>
            <a:endParaRPr sz="1600" dirty="0"/>
          </a:p>
        </p:txBody>
      </p:sp>
      <p:sp>
        <p:nvSpPr>
          <p:cNvPr id="744" name="Google Shape;744;p40"/>
          <p:cNvSpPr txBox="1">
            <a:spLocks noGrp="1"/>
          </p:cNvSpPr>
          <p:nvPr>
            <p:ph type="subTitle" idx="4"/>
          </p:nvPr>
        </p:nvSpPr>
        <p:spPr>
          <a:xfrm>
            <a:off x="2033150" y="3793375"/>
            <a:ext cx="2423100" cy="7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p:txBody>
      </p:sp>
      <p:sp>
        <p:nvSpPr>
          <p:cNvPr id="749" name="Google Shape;749;p40"/>
          <p:cNvSpPr txBox="1">
            <a:spLocks noGrp="1"/>
          </p:cNvSpPr>
          <p:nvPr>
            <p:ph type="title" idx="7"/>
          </p:nvPr>
        </p:nvSpPr>
        <p:spPr>
          <a:xfrm>
            <a:off x="5740176" y="3398157"/>
            <a:ext cx="24231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 </a:t>
            </a:r>
            <a:endParaRPr sz="1600" dirty="0"/>
          </a:p>
        </p:txBody>
      </p:sp>
      <p:sp>
        <p:nvSpPr>
          <p:cNvPr id="745" name="Google Shape;745;p40"/>
          <p:cNvSpPr txBox="1">
            <a:spLocks noGrp="1"/>
          </p:cNvSpPr>
          <p:nvPr>
            <p:ph type="subTitle" idx="6"/>
          </p:nvPr>
        </p:nvSpPr>
        <p:spPr>
          <a:xfrm>
            <a:off x="5740172" y="2281003"/>
            <a:ext cx="2423100" cy="7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p:txBody>
      </p:sp>
      <p:sp>
        <p:nvSpPr>
          <p:cNvPr id="750" name="Google Shape;750;p40"/>
          <p:cNvSpPr txBox="1">
            <a:spLocks noGrp="1"/>
          </p:cNvSpPr>
          <p:nvPr>
            <p:ph type="subTitle" idx="8"/>
          </p:nvPr>
        </p:nvSpPr>
        <p:spPr>
          <a:xfrm>
            <a:off x="5740173" y="3793375"/>
            <a:ext cx="2423100" cy="75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 </a:t>
            </a:r>
            <a:endParaRPr dirty="0"/>
          </a:p>
        </p:txBody>
      </p:sp>
      <p:sp>
        <p:nvSpPr>
          <p:cNvPr id="746" name="Google Shape;746;p40"/>
          <p:cNvSpPr txBox="1">
            <a:spLocks noGrp="1"/>
          </p:cNvSpPr>
          <p:nvPr>
            <p:ph type="title" idx="2"/>
          </p:nvPr>
        </p:nvSpPr>
        <p:spPr>
          <a:xfrm>
            <a:off x="2033153" y="1877714"/>
            <a:ext cx="24231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 </a:t>
            </a:r>
            <a:endParaRPr sz="1600" dirty="0"/>
          </a:p>
        </p:txBody>
      </p:sp>
      <p:sp>
        <p:nvSpPr>
          <p:cNvPr id="754" name="Google Shape;754;p40"/>
          <p:cNvSpPr txBox="1">
            <a:spLocks noGrp="1"/>
          </p:cNvSpPr>
          <p:nvPr>
            <p:ph type="title"/>
          </p:nvPr>
        </p:nvSpPr>
        <p:spPr>
          <a:xfrm>
            <a:off x="1138303" y="3682234"/>
            <a:ext cx="605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O</a:t>
            </a:r>
            <a:endParaRPr>
              <a:solidFill>
                <a:schemeClr val="accent1"/>
              </a:solidFill>
            </a:endParaRPr>
          </a:p>
        </p:txBody>
      </p:sp>
      <p:sp>
        <p:nvSpPr>
          <p:cNvPr id="752" name="Google Shape;752;p40"/>
          <p:cNvSpPr txBox="1">
            <a:spLocks noGrp="1"/>
          </p:cNvSpPr>
          <p:nvPr>
            <p:ph type="title"/>
          </p:nvPr>
        </p:nvSpPr>
        <p:spPr>
          <a:xfrm>
            <a:off x="1640422" y="3985327"/>
            <a:ext cx="605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 </a:t>
            </a:r>
            <a:endParaRPr dirty="0">
              <a:solidFill>
                <a:schemeClr val="accent1"/>
              </a:solidFill>
            </a:endParaRPr>
          </a:p>
        </p:txBody>
      </p:sp>
      <p:sp>
        <p:nvSpPr>
          <p:cNvPr id="756" name="Google Shape;756;p40"/>
          <p:cNvSpPr txBox="1">
            <a:spLocks noGrp="1"/>
          </p:cNvSpPr>
          <p:nvPr>
            <p:ph type="title"/>
          </p:nvPr>
        </p:nvSpPr>
        <p:spPr>
          <a:xfrm>
            <a:off x="4848978" y="2138886"/>
            <a:ext cx="605100" cy="572700"/>
          </a:xfrm>
          <a:prstGeom prst="rect">
            <a:avLst/>
          </a:prstGeom>
        </p:spPr>
        <p:txBody>
          <a:bodyPr spcFirstLastPara="1" wrap="square" lIns="54850" tIns="91425" rIns="91425" bIns="91425" anchor="t" anchorCtr="0">
            <a:noAutofit/>
          </a:bodyPr>
          <a:lstStyle/>
          <a:p>
            <a:pPr marL="0" lvl="0" indent="0" algn="ctr" rtl="0">
              <a:spcBef>
                <a:spcPts val="0"/>
              </a:spcBef>
              <a:spcAft>
                <a:spcPts val="0"/>
              </a:spcAft>
              <a:buNone/>
            </a:pPr>
            <a:endParaRPr dirty="0">
              <a:solidFill>
                <a:schemeClr val="accent1"/>
              </a:solidFill>
            </a:endParaRPr>
          </a:p>
        </p:txBody>
      </p:sp>
      <p:sp>
        <p:nvSpPr>
          <p:cNvPr id="758" name="Google Shape;758;p40"/>
          <p:cNvSpPr txBox="1">
            <a:spLocks noGrp="1"/>
          </p:cNvSpPr>
          <p:nvPr>
            <p:ph type="title"/>
          </p:nvPr>
        </p:nvSpPr>
        <p:spPr>
          <a:xfrm>
            <a:off x="4848978" y="3682234"/>
            <a:ext cx="605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T</a:t>
            </a:r>
            <a:endParaRPr>
              <a:solidFill>
                <a:schemeClr val="accent1"/>
              </a:solidFill>
            </a:endParaRPr>
          </a:p>
        </p:txBody>
      </p:sp>
      <p:sp>
        <p:nvSpPr>
          <p:cNvPr id="3" name="Title 2">
            <a:extLst>
              <a:ext uri="{FF2B5EF4-FFF2-40B4-BE49-F238E27FC236}">
                <a16:creationId xmlns:a16="http://schemas.microsoft.com/office/drawing/2014/main" id="{C8F4CADA-8CBB-4290-9332-AA34138CB0C4}"/>
              </a:ext>
            </a:extLst>
          </p:cNvPr>
          <p:cNvSpPr>
            <a:spLocks noGrp="1"/>
          </p:cNvSpPr>
          <p:nvPr>
            <p:ph type="title" idx="3"/>
          </p:nvPr>
        </p:nvSpPr>
        <p:spPr/>
        <p:txBody>
          <a:bodyPr/>
          <a:lstStyle/>
          <a:p>
            <a:r>
              <a:rPr lang="en-US" dirty="0"/>
              <a:t> </a:t>
            </a:r>
          </a:p>
        </p:txBody>
      </p:sp>
      <p:sp>
        <p:nvSpPr>
          <p:cNvPr id="15" name="Google Shape;766;p41">
            <a:extLst>
              <a:ext uri="{FF2B5EF4-FFF2-40B4-BE49-F238E27FC236}">
                <a16:creationId xmlns:a16="http://schemas.microsoft.com/office/drawing/2014/main" id="{25EBF0CB-8AA2-479E-8D61-F083438B7C82}"/>
              </a:ext>
            </a:extLst>
          </p:cNvPr>
          <p:cNvSpPr txBox="1">
            <a:spLocks/>
          </p:cNvSpPr>
          <p:nvPr/>
        </p:nvSpPr>
        <p:spPr>
          <a:xfrm>
            <a:off x="75524" y="4662921"/>
            <a:ext cx="9068476"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- 13 </a:t>
            </a:r>
            <a:endParaRPr lang="en-US" sz="1200" dirty="0">
              <a:latin typeface="Krona O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6" name="Google Shape;766;p41"/>
          <p:cNvSpPr txBox="1">
            <a:spLocks noGrp="1"/>
          </p:cNvSpPr>
          <p:nvPr>
            <p:ph type="subTitle" idx="3"/>
          </p:nvPr>
        </p:nvSpPr>
        <p:spPr>
          <a:xfrm>
            <a:off x="478800" y="2016906"/>
            <a:ext cx="8186400" cy="2286475"/>
          </a:xfrm>
          <a:prstGeom prst="rect">
            <a:avLst/>
          </a:prstGeom>
        </p:spPr>
        <p:txBody>
          <a:bodyPr spcFirstLastPara="1" wrap="square" lIns="182875" tIns="182875" rIns="182875" bIns="182875" anchor="ctr" anchorCtr="0">
            <a:noAutofit/>
          </a:bodyPr>
          <a:lstStyle/>
          <a:p>
            <a:pPr marL="0" lvl="0" indent="0" algn="l" rtl="0">
              <a:spcBef>
                <a:spcPts val="0"/>
              </a:spcBef>
              <a:spcAft>
                <a:spcPts val="0"/>
              </a:spcAft>
              <a:buClr>
                <a:schemeClr val="dk1"/>
              </a:buClr>
              <a:buSzPts val="1100"/>
              <a:buFont typeface="Arial"/>
              <a:buNone/>
            </a:pPr>
            <a:endParaRPr lang="en-US" dirty="0"/>
          </a:p>
          <a:p>
            <a:pPr marL="285750" lvl="0" indent="-285750" algn="l" rtl="0">
              <a:spcBef>
                <a:spcPts val="0"/>
              </a:spcBef>
              <a:spcAft>
                <a:spcPts val="0"/>
              </a:spcAft>
              <a:buClr>
                <a:schemeClr val="accent2"/>
              </a:buClr>
              <a:buSzPct val="115000"/>
              <a:buFont typeface="Arial" panose="020B0604020202020204" pitchFamily="34" charset="0"/>
              <a:buChar char="•"/>
            </a:pPr>
            <a:r>
              <a:rPr lang="en-US" sz="1600" dirty="0"/>
              <a:t>A platform specifically designed for scholarship purposes is a part and parcel in modern time.</a:t>
            </a:r>
          </a:p>
          <a:p>
            <a:pPr marL="285750" lvl="0" indent="-285750" algn="l" rtl="0">
              <a:spcBef>
                <a:spcPts val="0"/>
              </a:spcBef>
              <a:spcAft>
                <a:spcPts val="0"/>
              </a:spcAft>
              <a:buClr>
                <a:schemeClr val="accent2"/>
              </a:buClr>
              <a:buSzPct val="115000"/>
              <a:buFont typeface="Arial" panose="020B0604020202020204" pitchFamily="34" charset="0"/>
              <a:buChar char="•"/>
            </a:pPr>
            <a:endParaRPr lang="en-US" sz="1600" dirty="0"/>
          </a:p>
          <a:p>
            <a:pPr marL="285750" lvl="0" indent="-285750" algn="l" rtl="0">
              <a:spcBef>
                <a:spcPts val="0"/>
              </a:spcBef>
              <a:spcAft>
                <a:spcPts val="0"/>
              </a:spcAft>
              <a:buClr>
                <a:schemeClr val="accent2"/>
              </a:buClr>
              <a:buSzPct val="115000"/>
              <a:buFont typeface="Arial" panose="020B0604020202020204" pitchFamily="34" charset="0"/>
              <a:buChar char="•"/>
            </a:pPr>
            <a:r>
              <a:rPr lang="en-US" sz="1600" dirty="0"/>
              <a:t>Features that make the platform more efficient and user friendly are highly demanded.</a:t>
            </a:r>
          </a:p>
          <a:p>
            <a:pPr marL="285750" lvl="0" indent="-285750" algn="l" rtl="0">
              <a:spcBef>
                <a:spcPts val="0"/>
              </a:spcBef>
              <a:spcAft>
                <a:spcPts val="0"/>
              </a:spcAft>
              <a:buClr>
                <a:schemeClr val="accent2"/>
              </a:buClr>
              <a:buSzPct val="115000"/>
              <a:buFont typeface="Arial" panose="020B0604020202020204" pitchFamily="34" charset="0"/>
              <a:buChar char="•"/>
            </a:pPr>
            <a:endParaRPr lang="en-US" sz="1600" dirty="0"/>
          </a:p>
          <a:p>
            <a:pPr marL="285750" lvl="0" indent="-285750" algn="l" rtl="0">
              <a:spcBef>
                <a:spcPts val="0"/>
              </a:spcBef>
              <a:spcAft>
                <a:spcPts val="0"/>
              </a:spcAft>
              <a:buClr>
                <a:schemeClr val="accent2"/>
              </a:buClr>
              <a:buSzPct val="115000"/>
              <a:buFont typeface="Arial" panose="020B0604020202020204" pitchFamily="34" charset="0"/>
              <a:buChar char="•"/>
            </a:pPr>
            <a:r>
              <a:rPr lang="en-US" sz="1600" dirty="0"/>
              <a:t>The audience highly appreciates the idea of the website.</a:t>
            </a:r>
          </a:p>
          <a:p>
            <a:pPr marL="285750" lvl="0" indent="-285750" algn="l" rtl="0">
              <a:spcBef>
                <a:spcPts val="0"/>
              </a:spcBef>
              <a:spcAft>
                <a:spcPts val="0"/>
              </a:spcAft>
              <a:buClr>
                <a:schemeClr val="dk1"/>
              </a:buClr>
              <a:buSzPts val="1100"/>
              <a:buFont typeface="Arial" panose="020B0604020202020204" pitchFamily="34" charset="0"/>
              <a:buChar char="•"/>
            </a:pPr>
            <a:endParaRPr dirty="0"/>
          </a:p>
        </p:txBody>
      </p:sp>
      <p:sp>
        <p:nvSpPr>
          <p:cNvPr id="767" name="Google Shape;767;p41"/>
          <p:cNvSpPr txBox="1">
            <a:spLocks noGrp="1"/>
          </p:cNvSpPr>
          <p:nvPr>
            <p:ph type="subTitle" idx="2"/>
          </p:nvPr>
        </p:nvSpPr>
        <p:spPr>
          <a:xfrm>
            <a:off x="3383463" y="3570874"/>
            <a:ext cx="2377200" cy="1048200"/>
          </a:xfrm>
          <a:prstGeom prst="rect">
            <a:avLst/>
          </a:prstGeom>
        </p:spPr>
        <p:txBody>
          <a:bodyPr spcFirstLastPara="1" wrap="square" lIns="182875" tIns="182875" rIns="182875" bIns="182875" anchor="ctr" anchorCtr="0">
            <a:noAutofit/>
          </a:bodyPr>
          <a:lstStyle/>
          <a:p>
            <a:pPr marL="0" lvl="0" indent="0" algn="ctr" rtl="0">
              <a:spcBef>
                <a:spcPts val="0"/>
              </a:spcBef>
              <a:spcAft>
                <a:spcPts val="0"/>
              </a:spcAft>
              <a:buClr>
                <a:schemeClr val="dk1"/>
              </a:buClr>
              <a:buSzPts val="1100"/>
              <a:buFont typeface="Arial"/>
              <a:buNone/>
            </a:pPr>
            <a:r>
              <a:rPr lang="en-US" dirty="0"/>
              <a:t> </a:t>
            </a:r>
            <a:endParaRPr dirty="0"/>
          </a:p>
        </p:txBody>
      </p:sp>
      <p:sp>
        <p:nvSpPr>
          <p:cNvPr id="768" name="Google Shape;768;p41"/>
          <p:cNvSpPr txBox="1">
            <a:spLocks noGrp="1"/>
          </p:cNvSpPr>
          <p:nvPr>
            <p:ph type="subTitle" idx="1"/>
          </p:nvPr>
        </p:nvSpPr>
        <p:spPr>
          <a:xfrm>
            <a:off x="6072125" y="3570874"/>
            <a:ext cx="98275" cy="93926"/>
          </a:xfrm>
          <a:prstGeom prst="rect">
            <a:avLst/>
          </a:prstGeom>
        </p:spPr>
        <p:txBody>
          <a:bodyPr spcFirstLastPara="1" wrap="square" lIns="182875" tIns="182875" rIns="182875" bIns="182875" anchor="ctr"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sp>
        <p:nvSpPr>
          <p:cNvPr id="769" name="Google Shape;769;p41"/>
          <p:cNvSpPr txBox="1">
            <a:spLocks noGrp="1"/>
          </p:cNvSpPr>
          <p:nvPr>
            <p:ph type="subTitle" idx="4"/>
          </p:nvPr>
        </p:nvSpPr>
        <p:spPr>
          <a:xfrm>
            <a:off x="942251" y="2332599"/>
            <a:ext cx="1649749" cy="4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   </a:t>
            </a:r>
            <a:endParaRPr sz="1600" b="1" dirty="0"/>
          </a:p>
        </p:txBody>
      </p:sp>
      <p:sp>
        <p:nvSpPr>
          <p:cNvPr id="770" name="Google Shape;770;p41"/>
          <p:cNvSpPr txBox="1">
            <a:spLocks noGrp="1"/>
          </p:cNvSpPr>
          <p:nvPr>
            <p:ph type="subTitle" idx="5"/>
          </p:nvPr>
        </p:nvSpPr>
        <p:spPr>
          <a:xfrm>
            <a:off x="3861663" y="4276851"/>
            <a:ext cx="189900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t> </a:t>
            </a:r>
            <a:endParaRPr sz="1600" b="1" dirty="0"/>
          </a:p>
        </p:txBody>
      </p:sp>
      <p:sp>
        <p:nvSpPr>
          <p:cNvPr id="771" name="Google Shape;771;p41"/>
          <p:cNvSpPr txBox="1">
            <a:spLocks noGrp="1"/>
          </p:cNvSpPr>
          <p:nvPr>
            <p:ph type="subTitle" idx="6"/>
          </p:nvPr>
        </p:nvSpPr>
        <p:spPr>
          <a:xfrm>
            <a:off x="6317950" y="2332599"/>
            <a:ext cx="1899000" cy="47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 </a:t>
            </a:r>
            <a:endParaRPr sz="1600" b="1" dirty="0"/>
          </a:p>
        </p:txBody>
      </p:sp>
      <p:sp>
        <p:nvSpPr>
          <p:cNvPr id="772" name="Google Shape;772;p41"/>
          <p:cNvSpPr txBox="1">
            <a:spLocks noGrp="1"/>
          </p:cNvSpPr>
          <p:nvPr>
            <p:ph type="title"/>
          </p:nvPr>
        </p:nvSpPr>
        <p:spPr>
          <a:xfrm>
            <a:off x="599100" y="631881"/>
            <a:ext cx="7945800" cy="67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2"/>
                </a:solidFill>
              </a:rPr>
              <a:t>SUMMARY THE TOTAL INFORMATION AND PREPARE THE LIST OF ACTIVITIES</a:t>
            </a:r>
            <a:endParaRPr dirty="0">
              <a:solidFill>
                <a:schemeClr val="accent2"/>
              </a:solidFill>
            </a:endParaRPr>
          </a:p>
        </p:txBody>
      </p:sp>
      <p:sp>
        <p:nvSpPr>
          <p:cNvPr id="9" name="Google Shape;766;p41">
            <a:extLst>
              <a:ext uri="{FF2B5EF4-FFF2-40B4-BE49-F238E27FC236}">
                <a16:creationId xmlns:a16="http://schemas.microsoft.com/office/drawing/2014/main" id="{C4F15F1E-7F3D-4CA8-B4D3-B84CDFC57277}"/>
              </a:ext>
            </a:extLst>
          </p:cNvPr>
          <p:cNvSpPr txBox="1">
            <a:spLocks/>
          </p:cNvSpPr>
          <p:nvPr/>
        </p:nvSpPr>
        <p:spPr>
          <a:xfrm>
            <a:off x="75524" y="4662921"/>
            <a:ext cx="9068476"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- 14 </a:t>
            </a:r>
            <a:endParaRPr lang="en-US" sz="1200" dirty="0">
              <a:latin typeface="Krona On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42"/>
          <p:cNvSpPr txBox="1">
            <a:spLocks noGrp="1"/>
          </p:cNvSpPr>
          <p:nvPr>
            <p:ph type="title"/>
          </p:nvPr>
        </p:nvSpPr>
        <p:spPr>
          <a:xfrm>
            <a:off x="599100" y="480579"/>
            <a:ext cx="794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LIST OF ACTIVITIES</a:t>
            </a:r>
            <a:endParaRPr dirty="0">
              <a:solidFill>
                <a:schemeClr val="accent2"/>
              </a:solidFill>
            </a:endParaRPr>
          </a:p>
        </p:txBody>
      </p:sp>
      <p:sp>
        <p:nvSpPr>
          <p:cNvPr id="3" name="Google Shape;766;p41">
            <a:extLst>
              <a:ext uri="{FF2B5EF4-FFF2-40B4-BE49-F238E27FC236}">
                <a16:creationId xmlns:a16="http://schemas.microsoft.com/office/drawing/2014/main" id="{122FF0B2-160E-4BA9-8312-2334F2304076}"/>
              </a:ext>
            </a:extLst>
          </p:cNvPr>
          <p:cNvSpPr txBox="1">
            <a:spLocks/>
          </p:cNvSpPr>
          <p:nvPr/>
        </p:nvSpPr>
        <p:spPr>
          <a:xfrm>
            <a:off x="535070" y="1428512"/>
            <a:ext cx="7040382" cy="2286475"/>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600" dirty="0">
              <a:solidFill>
                <a:schemeClr val="bg1"/>
              </a:solidFill>
              <a:latin typeface="Roboto" panose="02000000000000000000" pitchFamily="2" charset="0"/>
              <a:ea typeface="Roboto" panose="02000000000000000000" pitchFamily="2" charset="0"/>
            </a:endParaRPr>
          </a:p>
          <a:p>
            <a:pPr marL="285750" indent="-285750">
              <a:buClr>
                <a:schemeClr val="accent2"/>
              </a:buClr>
              <a:buSzPct val="115000"/>
              <a:buFont typeface="Arial" panose="020B0604020202020204" pitchFamily="34" charset="0"/>
              <a:buChar char="•"/>
            </a:pPr>
            <a:r>
              <a:rPr lang="en-US" sz="1600" b="0" i="0" dirty="0">
                <a:solidFill>
                  <a:schemeClr val="bg1"/>
                </a:solidFill>
                <a:effectLst/>
                <a:latin typeface="Roboto" panose="02000000000000000000" pitchFamily="2" charset="0"/>
                <a:ea typeface="Roboto" panose="02000000000000000000" pitchFamily="2" charset="0"/>
              </a:rPr>
              <a:t>Layout and UI designing.</a:t>
            </a:r>
          </a:p>
          <a:p>
            <a:pPr marL="285750" indent="-285750">
              <a:buClr>
                <a:schemeClr val="accent2"/>
              </a:buClr>
              <a:buSzPct val="115000"/>
              <a:buFont typeface="Arial" panose="020B0604020202020204" pitchFamily="34" charset="0"/>
              <a:buChar char="•"/>
            </a:pPr>
            <a:endParaRPr lang="en-US" sz="1600" b="0" i="0" dirty="0">
              <a:solidFill>
                <a:schemeClr val="bg1"/>
              </a:solidFill>
              <a:effectLst/>
              <a:latin typeface="Roboto" panose="02000000000000000000" pitchFamily="2" charset="0"/>
              <a:ea typeface="Roboto" panose="02000000000000000000" pitchFamily="2" charset="0"/>
            </a:endParaRPr>
          </a:p>
          <a:p>
            <a:pPr marL="285750" indent="-285750">
              <a:buClr>
                <a:schemeClr val="accent2"/>
              </a:buClr>
              <a:buSzPct val="115000"/>
              <a:buFont typeface="Arial" panose="020B0604020202020204" pitchFamily="34" charset="0"/>
              <a:buChar char="•"/>
            </a:pPr>
            <a:r>
              <a:rPr lang="en-US" sz="1600" b="0" i="0" dirty="0">
                <a:solidFill>
                  <a:schemeClr val="bg1"/>
                </a:solidFill>
                <a:effectLst/>
                <a:latin typeface="Roboto" panose="02000000000000000000" pitchFamily="2" charset="0"/>
                <a:ea typeface="Roboto" panose="02000000000000000000" pitchFamily="2" charset="0"/>
              </a:rPr>
              <a:t>Creating user profile according to their accounts</a:t>
            </a:r>
          </a:p>
          <a:p>
            <a:pPr>
              <a:buClr>
                <a:schemeClr val="accent2"/>
              </a:buClr>
              <a:buSzPct val="115000"/>
            </a:pPr>
            <a:r>
              <a:rPr lang="en-US" sz="1600" b="0" i="0" dirty="0">
                <a:solidFill>
                  <a:schemeClr val="bg1"/>
                </a:solidFill>
                <a:effectLst/>
                <a:latin typeface="Roboto" panose="02000000000000000000" pitchFamily="2" charset="0"/>
                <a:ea typeface="Roboto" panose="02000000000000000000" pitchFamily="2" charset="0"/>
              </a:rPr>
              <a:t> </a:t>
            </a:r>
          </a:p>
          <a:p>
            <a:pPr marL="285750" indent="-285750">
              <a:buClr>
                <a:schemeClr val="accent2"/>
              </a:buClr>
              <a:buSzPct val="115000"/>
              <a:buFont typeface="Arial" panose="020B0604020202020204" pitchFamily="34" charset="0"/>
              <a:buChar char="•"/>
            </a:pPr>
            <a:r>
              <a:rPr lang="en-US" sz="1600" b="0" i="0" dirty="0">
                <a:solidFill>
                  <a:schemeClr val="bg1"/>
                </a:solidFill>
                <a:effectLst/>
                <a:latin typeface="Roboto" panose="02000000000000000000" pitchFamily="2" charset="0"/>
                <a:ea typeface="Roboto" panose="02000000000000000000" pitchFamily="2" charset="0"/>
              </a:rPr>
              <a:t>Student section implemented with all the features. </a:t>
            </a:r>
          </a:p>
          <a:p>
            <a:pPr marL="285750" indent="-285750">
              <a:buClr>
                <a:schemeClr val="accent2"/>
              </a:buClr>
              <a:buSzPct val="115000"/>
              <a:buFont typeface="Arial" panose="020B0604020202020204" pitchFamily="34" charset="0"/>
              <a:buChar char="•"/>
            </a:pPr>
            <a:endParaRPr lang="en-US" sz="1600" b="0" i="0" dirty="0">
              <a:solidFill>
                <a:schemeClr val="bg1"/>
              </a:solidFill>
              <a:effectLst/>
              <a:latin typeface="Roboto" panose="02000000000000000000" pitchFamily="2" charset="0"/>
              <a:ea typeface="Roboto" panose="02000000000000000000" pitchFamily="2" charset="0"/>
            </a:endParaRPr>
          </a:p>
          <a:p>
            <a:pPr marL="285750" indent="-285750">
              <a:buClr>
                <a:schemeClr val="accent2"/>
              </a:buClr>
              <a:buSzPct val="115000"/>
              <a:buFont typeface="Arial" panose="020B0604020202020204" pitchFamily="34" charset="0"/>
              <a:buChar char="•"/>
            </a:pPr>
            <a:r>
              <a:rPr lang="en-US" sz="1600" b="0" i="0" dirty="0">
                <a:solidFill>
                  <a:schemeClr val="bg1"/>
                </a:solidFill>
                <a:effectLst/>
                <a:latin typeface="Roboto" panose="02000000000000000000" pitchFamily="2" charset="0"/>
                <a:ea typeface="Roboto" panose="02000000000000000000" pitchFamily="2" charset="0"/>
              </a:rPr>
              <a:t>Professor section implemented with all the features. </a:t>
            </a:r>
          </a:p>
          <a:p>
            <a:pPr marL="285750" indent="-285750">
              <a:buClr>
                <a:schemeClr val="accent2"/>
              </a:buClr>
              <a:buSzPct val="115000"/>
              <a:buFont typeface="Arial" panose="020B0604020202020204" pitchFamily="34" charset="0"/>
              <a:buChar char="•"/>
            </a:pPr>
            <a:endParaRPr lang="en-US" sz="1600" b="0" i="0" dirty="0">
              <a:solidFill>
                <a:schemeClr val="bg1"/>
              </a:solidFill>
              <a:effectLst/>
              <a:latin typeface="Roboto" panose="02000000000000000000" pitchFamily="2" charset="0"/>
              <a:ea typeface="Roboto" panose="02000000000000000000" pitchFamily="2" charset="0"/>
            </a:endParaRPr>
          </a:p>
          <a:p>
            <a:pPr marL="285750" indent="-285750">
              <a:buClr>
                <a:schemeClr val="accent2"/>
              </a:buClr>
              <a:buSzPct val="115000"/>
              <a:buFont typeface="Arial" panose="020B0604020202020204" pitchFamily="34" charset="0"/>
              <a:buChar char="•"/>
            </a:pPr>
            <a:r>
              <a:rPr lang="en-US" sz="1600" b="0" i="0" dirty="0">
                <a:solidFill>
                  <a:schemeClr val="bg1"/>
                </a:solidFill>
                <a:effectLst/>
                <a:latin typeface="Roboto" panose="02000000000000000000" pitchFamily="2" charset="0"/>
                <a:ea typeface="Roboto" panose="02000000000000000000" pitchFamily="2" charset="0"/>
              </a:rPr>
              <a:t>Testing and finalization.</a:t>
            </a:r>
            <a:endParaRPr lang="en-US" sz="1600" dirty="0">
              <a:solidFill>
                <a:schemeClr val="bg1"/>
              </a:solidFill>
              <a:latin typeface="Roboto" panose="02000000000000000000" pitchFamily="2" charset="0"/>
              <a:ea typeface="Roboto" panose="02000000000000000000" pitchFamily="2" charset="0"/>
            </a:endParaRPr>
          </a:p>
        </p:txBody>
      </p:sp>
      <p:sp>
        <p:nvSpPr>
          <p:cNvPr id="4" name="Google Shape;766;p41">
            <a:extLst>
              <a:ext uri="{FF2B5EF4-FFF2-40B4-BE49-F238E27FC236}">
                <a16:creationId xmlns:a16="http://schemas.microsoft.com/office/drawing/2014/main" id="{86FC8C05-5D92-4211-92AB-4E4C7CF79171}"/>
              </a:ext>
            </a:extLst>
          </p:cNvPr>
          <p:cNvSpPr txBox="1">
            <a:spLocks/>
          </p:cNvSpPr>
          <p:nvPr/>
        </p:nvSpPr>
        <p:spPr>
          <a:xfrm>
            <a:off x="75524" y="4774988"/>
            <a:ext cx="8991103" cy="310483"/>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dirty="0"/>
          </a:p>
        </p:txBody>
      </p:sp>
      <p:sp>
        <p:nvSpPr>
          <p:cNvPr id="5" name="Google Shape;766;p41">
            <a:extLst>
              <a:ext uri="{FF2B5EF4-FFF2-40B4-BE49-F238E27FC236}">
                <a16:creationId xmlns:a16="http://schemas.microsoft.com/office/drawing/2014/main" id="{CCA50642-EBC8-4B01-903D-1312FD714D5C}"/>
              </a:ext>
            </a:extLst>
          </p:cNvPr>
          <p:cNvSpPr txBox="1">
            <a:spLocks/>
          </p:cNvSpPr>
          <p:nvPr/>
        </p:nvSpPr>
        <p:spPr>
          <a:xfrm>
            <a:off x="75524" y="4662921"/>
            <a:ext cx="9068476"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- 15 </a:t>
            </a:r>
            <a:endParaRPr lang="en-US" sz="1200" dirty="0">
              <a:latin typeface="Krona On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2"/>
          <p:cNvSpPr txBox="1">
            <a:spLocks noGrp="1"/>
          </p:cNvSpPr>
          <p:nvPr>
            <p:ph type="title"/>
          </p:nvPr>
        </p:nvSpPr>
        <p:spPr>
          <a:xfrm>
            <a:off x="3495167" y="834004"/>
            <a:ext cx="4469700" cy="13605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chemeClr val="accent2"/>
                </a:solidFill>
              </a:rPr>
              <a:t>CONCLUSION</a:t>
            </a:r>
            <a:endParaRPr sz="4800" dirty="0">
              <a:solidFill>
                <a:schemeClr val="lt2"/>
              </a:solidFill>
            </a:endParaRPr>
          </a:p>
        </p:txBody>
      </p:sp>
      <p:sp>
        <p:nvSpPr>
          <p:cNvPr id="984" name="Google Shape;984;p52"/>
          <p:cNvSpPr txBox="1"/>
          <p:nvPr/>
        </p:nvSpPr>
        <p:spPr>
          <a:xfrm>
            <a:off x="4048500" y="1513867"/>
            <a:ext cx="4001250" cy="112363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chemeClr val="bg1"/>
                </a:solidFill>
                <a:latin typeface="Roboto"/>
                <a:ea typeface="Roboto"/>
                <a:cs typeface="Roboto"/>
                <a:sym typeface="Roboto"/>
              </a:rPr>
              <a:t> </a:t>
            </a:r>
            <a:endParaRPr dirty="0">
              <a:solidFill>
                <a:schemeClr val="bg1"/>
              </a:solidFill>
              <a:latin typeface="Roboto"/>
              <a:ea typeface="Roboto"/>
              <a:cs typeface="Roboto"/>
              <a:sym typeface="Roboto"/>
            </a:endParaRPr>
          </a:p>
          <a:p>
            <a:pPr marL="0" lvl="0" indent="0" rtl="0">
              <a:spcBef>
                <a:spcPts val="0"/>
              </a:spcBef>
              <a:spcAft>
                <a:spcPts val="0"/>
              </a:spcAft>
              <a:buNone/>
            </a:pPr>
            <a:r>
              <a:rPr lang="en-US" b="0" i="0" dirty="0">
                <a:solidFill>
                  <a:schemeClr val="bg1"/>
                </a:solidFill>
                <a:effectLst/>
                <a:latin typeface="Roboto Regular"/>
              </a:rPr>
              <a:t>Finally, we can see that many people who</a:t>
            </a:r>
          </a:p>
          <a:p>
            <a:pPr marL="0" lvl="0" indent="0" rtl="0">
              <a:spcBef>
                <a:spcPts val="0"/>
              </a:spcBef>
              <a:spcAft>
                <a:spcPts val="0"/>
              </a:spcAft>
              <a:buNone/>
            </a:pPr>
            <a:r>
              <a:rPr lang="en-US" b="0" i="0" dirty="0">
                <a:solidFill>
                  <a:schemeClr val="bg1"/>
                </a:solidFill>
                <a:effectLst/>
                <a:latin typeface="Roboto Regular"/>
              </a:rPr>
              <a:t>want a scholarship, who take part in the</a:t>
            </a:r>
          </a:p>
          <a:p>
            <a:pPr marL="0" lvl="0" indent="0" rtl="0">
              <a:spcBef>
                <a:spcPts val="0"/>
              </a:spcBef>
              <a:spcAft>
                <a:spcPts val="0"/>
              </a:spcAft>
              <a:buNone/>
            </a:pPr>
            <a:r>
              <a:rPr lang="en-US" b="0" i="0" dirty="0">
                <a:solidFill>
                  <a:schemeClr val="bg1"/>
                </a:solidFill>
                <a:effectLst/>
                <a:latin typeface="Roboto Regular"/>
              </a:rPr>
              <a:t>survey, wants a platform dedicated only </a:t>
            </a:r>
          </a:p>
          <a:p>
            <a:pPr marL="0" lvl="0" indent="0" rtl="0">
              <a:spcBef>
                <a:spcPts val="0"/>
              </a:spcBef>
              <a:spcAft>
                <a:spcPts val="0"/>
              </a:spcAft>
              <a:buNone/>
            </a:pPr>
            <a:r>
              <a:rPr lang="en-US" b="0" i="0" dirty="0">
                <a:solidFill>
                  <a:schemeClr val="bg1"/>
                </a:solidFill>
                <a:effectLst/>
                <a:latin typeface="Roboto Regular"/>
              </a:rPr>
              <a:t>to the scholarship. </a:t>
            </a:r>
            <a:endParaRPr dirty="0">
              <a:solidFill>
                <a:schemeClr val="bg1"/>
              </a:solidFill>
              <a:latin typeface="Roboto"/>
              <a:ea typeface="Roboto"/>
              <a:cs typeface="Roboto"/>
              <a:sym typeface="Roboto"/>
            </a:endParaRPr>
          </a:p>
          <a:p>
            <a:pPr marL="0" lvl="0" indent="0" algn="ctr" rtl="0">
              <a:spcBef>
                <a:spcPts val="0"/>
              </a:spcBef>
              <a:spcAft>
                <a:spcPts val="0"/>
              </a:spcAft>
              <a:buClr>
                <a:schemeClr val="dk1"/>
              </a:buClr>
              <a:buFont typeface="Arial"/>
              <a:buNone/>
            </a:pPr>
            <a:endParaRPr dirty="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r>
              <a:rPr lang="en-US" b="0" i="0" dirty="0">
                <a:solidFill>
                  <a:schemeClr val="bg1"/>
                </a:solidFill>
                <a:effectLst/>
                <a:latin typeface="Roboto Regular"/>
              </a:rPr>
              <a:t>Almost the same view is held by most of the target audience on this website. </a:t>
            </a:r>
          </a:p>
          <a:p>
            <a:pPr marL="0" lvl="0" indent="0" algn="l" rtl="0">
              <a:lnSpc>
                <a:spcPct val="115000"/>
              </a:lnSpc>
              <a:spcBef>
                <a:spcPts val="0"/>
              </a:spcBef>
              <a:spcAft>
                <a:spcPts val="0"/>
              </a:spcAft>
              <a:buNone/>
            </a:pPr>
            <a:r>
              <a:rPr lang="en-US" b="0" i="0" dirty="0">
                <a:solidFill>
                  <a:schemeClr val="bg1"/>
                </a:solidFill>
                <a:effectLst/>
                <a:latin typeface="Roboto Regular"/>
              </a:rPr>
              <a:t>Thus, we expect to create a system to meet the needs of students in search of scholarships and to motivate students with mediocre grades.</a:t>
            </a:r>
            <a:endParaRPr dirty="0">
              <a:solidFill>
                <a:schemeClr val="bg1"/>
              </a:solidFill>
              <a:latin typeface="Roboto"/>
              <a:ea typeface="Roboto"/>
              <a:cs typeface="Roboto"/>
              <a:sym typeface="Roboto"/>
            </a:endParaRPr>
          </a:p>
          <a:p>
            <a:pPr marL="0" lvl="0" indent="0" algn="ctr" rtl="0">
              <a:spcBef>
                <a:spcPts val="1600"/>
              </a:spcBef>
              <a:spcAft>
                <a:spcPts val="0"/>
              </a:spcAft>
              <a:buNone/>
            </a:pPr>
            <a:endParaRPr dirty="0">
              <a:solidFill>
                <a:srgbClr val="FFFFFF"/>
              </a:solidFill>
              <a:latin typeface="Roboto"/>
              <a:ea typeface="Roboto"/>
              <a:cs typeface="Roboto"/>
              <a:sym typeface="Roboto"/>
            </a:endParaRPr>
          </a:p>
          <a:p>
            <a:pPr marL="0" lvl="0" indent="0" algn="l" rtl="0">
              <a:spcBef>
                <a:spcPts val="0"/>
              </a:spcBef>
              <a:spcAft>
                <a:spcPts val="0"/>
              </a:spcAft>
              <a:buNone/>
            </a:pPr>
            <a:endParaRPr dirty="0">
              <a:solidFill>
                <a:srgbClr val="FFFFFF"/>
              </a:solidFill>
              <a:latin typeface="Roboto"/>
              <a:ea typeface="Roboto"/>
              <a:cs typeface="Roboto"/>
              <a:sym typeface="Roboto"/>
            </a:endParaRPr>
          </a:p>
          <a:p>
            <a:pPr marL="0" lvl="0" indent="0" algn="l" rtl="0">
              <a:spcBef>
                <a:spcPts val="0"/>
              </a:spcBef>
              <a:spcAft>
                <a:spcPts val="0"/>
              </a:spcAft>
              <a:buNone/>
            </a:pPr>
            <a:endParaRPr dirty="0">
              <a:solidFill>
                <a:srgbClr val="FFFFFF"/>
              </a:solidFill>
              <a:latin typeface="Roboto"/>
              <a:ea typeface="Roboto"/>
              <a:cs typeface="Roboto"/>
              <a:sym typeface="Roboto"/>
            </a:endParaRPr>
          </a:p>
        </p:txBody>
      </p:sp>
      <p:sp>
        <p:nvSpPr>
          <p:cNvPr id="1039" name="Google Shape;1039;p52"/>
          <p:cNvSpPr/>
          <p:nvPr/>
        </p:nvSpPr>
        <p:spPr>
          <a:xfrm rot="8037502">
            <a:off x="5881789" y="1910624"/>
            <a:ext cx="140030" cy="135364"/>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2"/>
          <p:cNvSpPr/>
          <p:nvPr/>
        </p:nvSpPr>
        <p:spPr>
          <a:xfrm rot="8037502">
            <a:off x="3522473" y="3275755"/>
            <a:ext cx="140030" cy="135364"/>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8;p59">
            <a:extLst>
              <a:ext uri="{FF2B5EF4-FFF2-40B4-BE49-F238E27FC236}">
                <a16:creationId xmlns:a16="http://schemas.microsoft.com/office/drawing/2014/main" id="{A9E1D83E-D64C-40A4-ABC6-5417235ECEA5}"/>
              </a:ext>
            </a:extLst>
          </p:cNvPr>
          <p:cNvSpPr/>
          <p:nvPr/>
        </p:nvSpPr>
        <p:spPr>
          <a:xfrm rot="10800000">
            <a:off x="462386" y="1259325"/>
            <a:ext cx="2681057" cy="2624850"/>
          </a:xfrm>
          <a:prstGeom prst="diamond">
            <a:avLst/>
          </a:prstGeom>
          <a:gradFill>
            <a:gsLst>
              <a:gs pos="0">
                <a:schemeClr val="accent4"/>
              </a:gs>
              <a:gs pos="100000">
                <a:schemeClr val="accen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C4B7760-D7B2-429D-B3CE-238642D2304D}"/>
              </a:ext>
            </a:extLst>
          </p:cNvPr>
          <p:cNvPicPr>
            <a:picLocks noChangeAspect="1"/>
          </p:cNvPicPr>
          <p:nvPr/>
        </p:nvPicPr>
        <p:blipFill>
          <a:blip r:embed="rId3"/>
          <a:stretch>
            <a:fillRect/>
          </a:stretch>
        </p:blipFill>
        <p:spPr>
          <a:xfrm>
            <a:off x="1208914" y="1978306"/>
            <a:ext cx="1188000" cy="1188000"/>
          </a:xfrm>
          <a:prstGeom prst="rect">
            <a:avLst/>
          </a:prstGeom>
        </p:spPr>
      </p:pic>
      <p:sp>
        <p:nvSpPr>
          <p:cNvPr id="8" name="Google Shape;766;p41">
            <a:extLst>
              <a:ext uri="{FF2B5EF4-FFF2-40B4-BE49-F238E27FC236}">
                <a16:creationId xmlns:a16="http://schemas.microsoft.com/office/drawing/2014/main" id="{D548A241-97F9-4A14-8395-394268FACEBA}"/>
              </a:ext>
            </a:extLst>
          </p:cNvPr>
          <p:cNvSpPr txBox="1">
            <a:spLocks/>
          </p:cNvSpPr>
          <p:nvPr/>
        </p:nvSpPr>
        <p:spPr>
          <a:xfrm>
            <a:off x="75524" y="4662921"/>
            <a:ext cx="9068476"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- 16</a:t>
            </a:r>
            <a:endParaRPr lang="en-US" sz="1200" dirty="0">
              <a:latin typeface="Krona On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46"/>
          <p:cNvSpPr txBox="1">
            <a:spLocks noGrp="1"/>
          </p:cNvSpPr>
          <p:nvPr>
            <p:ph type="title"/>
          </p:nvPr>
        </p:nvSpPr>
        <p:spPr>
          <a:xfrm>
            <a:off x="646560" y="1787700"/>
            <a:ext cx="7953900" cy="1241100"/>
          </a:xfrm>
          <a:prstGeom prst="rect">
            <a:avLst/>
          </a:prstGeom>
        </p:spPr>
        <p:txBody>
          <a:bodyPr spcFirstLastPara="1" wrap="square" lIns="91425" tIns="91425" rIns="91425" bIns="91425" anchor="ctr" anchorCtr="0">
            <a:noAutofit/>
          </a:bodyPr>
          <a:lstStyle/>
          <a:p>
            <a:pPr marL="0" lvl="0" indent="0" algn="ctr" rtl="0">
              <a:spcBef>
                <a:spcPts val="1000"/>
              </a:spcBef>
              <a:spcAft>
                <a:spcPts val="0"/>
              </a:spcAft>
              <a:buNone/>
            </a:pPr>
            <a:r>
              <a:rPr lang="en" dirty="0"/>
              <a:t>THANK YOU!</a:t>
            </a:r>
            <a:endParaRPr dirty="0"/>
          </a:p>
        </p:txBody>
      </p:sp>
      <p:sp>
        <p:nvSpPr>
          <p:cNvPr id="855" name="Google Shape;855;p46"/>
          <p:cNvSpPr txBox="1">
            <a:spLocks noGrp="1"/>
          </p:cNvSpPr>
          <p:nvPr>
            <p:ph type="subTitle" idx="1"/>
          </p:nvPr>
        </p:nvSpPr>
        <p:spPr>
          <a:xfrm>
            <a:off x="322075" y="2995325"/>
            <a:ext cx="7953900" cy="40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 </a:t>
            </a:r>
            <a:endParaRPr dirty="0"/>
          </a:p>
        </p:txBody>
      </p:sp>
      <p:sp>
        <p:nvSpPr>
          <p:cNvPr id="4" name="Google Shape;766;p41">
            <a:extLst>
              <a:ext uri="{FF2B5EF4-FFF2-40B4-BE49-F238E27FC236}">
                <a16:creationId xmlns:a16="http://schemas.microsoft.com/office/drawing/2014/main" id="{07FCE28B-8BCC-4975-A122-DA20B80A233E}"/>
              </a:ext>
            </a:extLst>
          </p:cNvPr>
          <p:cNvSpPr txBox="1">
            <a:spLocks/>
          </p:cNvSpPr>
          <p:nvPr/>
        </p:nvSpPr>
        <p:spPr>
          <a:xfrm>
            <a:off x="75524" y="4662921"/>
            <a:ext cx="9068476"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- 17 </a:t>
            </a:r>
            <a:endParaRPr lang="en-US" sz="1200" dirty="0">
              <a:latin typeface="Krona O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2"/>
          <p:cNvSpPr txBox="1">
            <a:spLocks noGrp="1"/>
          </p:cNvSpPr>
          <p:nvPr>
            <p:ph type="title"/>
          </p:nvPr>
        </p:nvSpPr>
        <p:spPr>
          <a:xfrm>
            <a:off x="599225" y="539924"/>
            <a:ext cx="7850100" cy="6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2"/>
                </a:solidFill>
              </a:rPr>
              <a:t>PURPOSE BEHIND INFORMATION </a:t>
            </a:r>
            <a:br>
              <a:rPr lang="en-US" dirty="0">
                <a:solidFill>
                  <a:schemeClr val="accent2"/>
                </a:solidFill>
              </a:rPr>
            </a:br>
            <a:r>
              <a:rPr lang="en-US" dirty="0">
                <a:solidFill>
                  <a:schemeClr val="accent2"/>
                </a:solidFill>
              </a:rPr>
              <a:t>GATHERING &amp; INTERVIEW</a:t>
            </a:r>
            <a:endParaRPr dirty="0">
              <a:solidFill>
                <a:schemeClr val="accent2"/>
              </a:solidFill>
            </a:endParaRPr>
          </a:p>
        </p:txBody>
      </p:sp>
      <p:sp>
        <p:nvSpPr>
          <p:cNvPr id="630" name="Google Shape;630;p32"/>
          <p:cNvSpPr txBox="1">
            <a:spLocks noGrp="1"/>
          </p:cNvSpPr>
          <p:nvPr>
            <p:ph type="body" idx="1"/>
          </p:nvPr>
        </p:nvSpPr>
        <p:spPr>
          <a:xfrm>
            <a:off x="599225" y="1638500"/>
            <a:ext cx="7770600" cy="308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Our primary purpose behind this survey was to –</a:t>
            </a:r>
          </a:p>
          <a:p>
            <a:pPr marL="0" lvl="0" indent="0" algn="l" rtl="0">
              <a:spcBef>
                <a:spcPts val="0"/>
              </a:spcBef>
              <a:spcAft>
                <a:spcPts val="0"/>
              </a:spcAft>
              <a:buNone/>
            </a:pPr>
            <a:endParaRPr lang="en-US" sz="1400" dirty="0"/>
          </a:p>
          <a:p>
            <a:pPr marL="457200" lvl="0" indent="-298450" algn="l" rtl="0">
              <a:spcBef>
                <a:spcPts val="0"/>
              </a:spcBef>
              <a:spcAft>
                <a:spcPts val="0"/>
              </a:spcAft>
              <a:buSzPct val="100000"/>
              <a:buFont typeface="Arial" panose="020B0604020202020204" pitchFamily="34" charset="0"/>
              <a:buChar char="•"/>
            </a:pPr>
            <a:r>
              <a:rPr lang="en-US" sz="1400" dirty="0"/>
              <a:t>Ensure the best possible service to the people who will be using our platform.</a:t>
            </a:r>
            <a:endParaRPr sz="1400" dirty="0"/>
          </a:p>
          <a:p>
            <a:pPr marL="457200" lvl="0" indent="-298450" algn="l" rtl="0">
              <a:spcBef>
                <a:spcPts val="0"/>
              </a:spcBef>
              <a:spcAft>
                <a:spcPts val="0"/>
              </a:spcAft>
              <a:buSzPct val="100000"/>
              <a:buFont typeface="Arial" panose="020B0604020202020204" pitchFamily="34" charset="0"/>
              <a:buChar char="•"/>
            </a:pPr>
            <a:endParaRPr lang="en-US" sz="1400" dirty="0"/>
          </a:p>
          <a:p>
            <a:pPr marL="457200" lvl="0" indent="-298450" algn="l" rtl="0">
              <a:spcBef>
                <a:spcPts val="0"/>
              </a:spcBef>
              <a:spcAft>
                <a:spcPts val="0"/>
              </a:spcAft>
              <a:buSzPct val="100000"/>
              <a:buFont typeface="Arial" panose="020B0604020202020204" pitchFamily="34" charset="0"/>
              <a:buChar char="•"/>
            </a:pPr>
            <a:r>
              <a:rPr lang="en-US" sz="1400" dirty="0"/>
              <a:t>Make our platform more realistic and user friendly by analyzing the view of the targeted audience.</a:t>
            </a:r>
          </a:p>
          <a:p>
            <a:pPr marL="457200" lvl="0" indent="-298450" algn="l" rtl="0">
              <a:spcBef>
                <a:spcPts val="0"/>
              </a:spcBef>
              <a:spcAft>
                <a:spcPts val="0"/>
              </a:spcAft>
              <a:buSzPct val="100000"/>
              <a:buFont typeface="Arial" panose="020B0604020202020204" pitchFamily="34" charset="0"/>
              <a:buChar char="•"/>
            </a:pPr>
            <a:endParaRPr lang="en-US" sz="1400" dirty="0"/>
          </a:p>
          <a:p>
            <a:pPr marL="457200" lvl="0" indent="-298450" algn="l" rtl="0">
              <a:spcBef>
                <a:spcPts val="0"/>
              </a:spcBef>
              <a:spcAft>
                <a:spcPts val="0"/>
              </a:spcAft>
              <a:buSzPct val="100000"/>
              <a:buFont typeface="Arial" panose="020B0604020202020204" pitchFamily="34" charset="0"/>
              <a:buChar char="•"/>
            </a:pPr>
            <a:r>
              <a:rPr lang="en-US" sz="1400" dirty="0"/>
              <a:t>Point out the inconveniences they were facing so we can make the process smoother and  reduce the hassle.</a:t>
            </a:r>
          </a:p>
          <a:p>
            <a:pPr marL="457200" lvl="0" indent="-298450" algn="l" rtl="0">
              <a:spcBef>
                <a:spcPts val="0"/>
              </a:spcBef>
              <a:spcAft>
                <a:spcPts val="0"/>
              </a:spcAft>
              <a:buSzPct val="100000"/>
              <a:buFont typeface="Arial" panose="020B0604020202020204" pitchFamily="34" charset="0"/>
              <a:buChar char="•"/>
            </a:pPr>
            <a:endParaRPr lang="en-US" sz="1400" dirty="0"/>
          </a:p>
          <a:p>
            <a:pPr marL="457200" lvl="0" indent="-298450" algn="l" rtl="0">
              <a:spcBef>
                <a:spcPts val="0"/>
              </a:spcBef>
              <a:spcAft>
                <a:spcPts val="0"/>
              </a:spcAft>
              <a:buSzPct val="100000"/>
              <a:buFont typeface="Arial" panose="020B0604020202020204" pitchFamily="34" charset="0"/>
              <a:buChar char="•"/>
            </a:pPr>
            <a:r>
              <a:rPr lang="en-US" sz="1400" dirty="0"/>
              <a:t>Gather relevant and realistic data.</a:t>
            </a:r>
          </a:p>
        </p:txBody>
      </p:sp>
      <p:sp>
        <p:nvSpPr>
          <p:cNvPr id="4" name="Google Shape;766;p41">
            <a:extLst>
              <a:ext uri="{FF2B5EF4-FFF2-40B4-BE49-F238E27FC236}">
                <a16:creationId xmlns:a16="http://schemas.microsoft.com/office/drawing/2014/main" id="{6D2A793F-A523-4810-A1A2-15185EFEFDDE}"/>
              </a:ext>
            </a:extLst>
          </p:cNvPr>
          <p:cNvSpPr txBox="1">
            <a:spLocks/>
          </p:cNvSpPr>
          <p:nvPr/>
        </p:nvSpPr>
        <p:spPr>
          <a:xfrm>
            <a:off x="75524" y="4662921"/>
            <a:ext cx="8991103"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- 1 </a:t>
            </a:r>
            <a:endParaRPr lang="en-US" sz="1200" dirty="0">
              <a:latin typeface="Krona O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33"/>
          <p:cNvSpPr txBox="1">
            <a:spLocks noGrp="1"/>
          </p:cNvSpPr>
          <p:nvPr>
            <p:ph type="title" idx="9"/>
          </p:nvPr>
        </p:nvSpPr>
        <p:spPr>
          <a:xfrm>
            <a:off x="599100" y="396199"/>
            <a:ext cx="7945800" cy="6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2"/>
                </a:solidFill>
              </a:rPr>
              <a:t>QUESTIONNAIRES AND INTERVIEW PATTERN</a:t>
            </a:r>
            <a:endParaRPr u="sng" dirty="0">
              <a:solidFill>
                <a:schemeClr val="accent2"/>
              </a:solidFill>
            </a:endParaRPr>
          </a:p>
        </p:txBody>
      </p:sp>
      <p:sp>
        <p:nvSpPr>
          <p:cNvPr id="636" name="Google Shape;636;p33"/>
          <p:cNvSpPr txBox="1">
            <a:spLocks noGrp="1"/>
          </p:cNvSpPr>
          <p:nvPr>
            <p:ph type="subTitle" idx="6"/>
          </p:nvPr>
        </p:nvSpPr>
        <p:spPr>
          <a:xfrm>
            <a:off x="762513" y="2185089"/>
            <a:ext cx="30750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sp>
        <p:nvSpPr>
          <p:cNvPr id="637" name="Google Shape;637;p33"/>
          <p:cNvSpPr txBox="1">
            <a:spLocks noGrp="1"/>
          </p:cNvSpPr>
          <p:nvPr>
            <p:ph type="subTitle" idx="7"/>
          </p:nvPr>
        </p:nvSpPr>
        <p:spPr>
          <a:xfrm>
            <a:off x="3881554" y="2185089"/>
            <a:ext cx="30609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sp>
        <p:nvSpPr>
          <p:cNvPr id="638" name="Google Shape;638;p33"/>
          <p:cNvSpPr txBox="1">
            <a:spLocks noGrp="1"/>
          </p:cNvSpPr>
          <p:nvPr>
            <p:ph type="subTitle" idx="8"/>
          </p:nvPr>
        </p:nvSpPr>
        <p:spPr>
          <a:xfrm>
            <a:off x="5306488" y="3710501"/>
            <a:ext cx="30750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sp>
        <p:nvSpPr>
          <p:cNvPr id="639" name="Google Shape;639;p33"/>
          <p:cNvSpPr txBox="1">
            <a:spLocks noGrp="1"/>
          </p:cNvSpPr>
          <p:nvPr>
            <p:ph type="title"/>
          </p:nvPr>
        </p:nvSpPr>
        <p:spPr>
          <a:xfrm>
            <a:off x="817411" y="1500721"/>
            <a:ext cx="29652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endParaRPr dirty="0"/>
          </a:p>
        </p:txBody>
      </p:sp>
      <p:sp>
        <p:nvSpPr>
          <p:cNvPr id="640" name="Google Shape;640;p33"/>
          <p:cNvSpPr txBox="1">
            <a:spLocks noGrp="1"/>
          </p:cNvSpPr>
          <p:nvPr>
            <p:ph type="title" idx="3"/>
          </p:nvPr>
        </p:nvSpPr>
        <p:spPr>
          <a:xfrm>
            <a:off x="3922363" y="1498221"/>
            <a:ext cx="29652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endParaRPr dirty="0"/>
          </a:p>
        </p:txBody>
      </p:sp>
      <p:sp>
        <p:nvSpPr>
          <p:cNvPr id="641" name="Google Shape;641;p33"/>
          <p:cNvSpPr txBox="1">
            <a:spLocks noGrp="1"/>
          </p:cNvSpPr>
          <p:nvPr>
            <p:ph type="title" idx="4"/>
          </p:nvPr>
        </p:nvSpPr>
        <p:spPr>
          <a:xfrm>
            <a:off x="2253112" y="3027846"/>
            <a:ext cx="2965200" cy="64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642" name="Google Shape;642;p33"/>
          <p:cNvSpPr txBox="1">
            <a:spLocks noGrp="1"/>
          </p:cNvSpPr>
          <p:nvPr>
            <p:ph type="title" idx="5"/>
          </p:nvPr>
        </p:nvSpPr>
        <p:spPr>
          <a:xfrm>
            <a:off x="5361386" y="3027846"/>
            <a:ext cx="2965200" cy="64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643" name="Google Shape;643;p33"/>
          <p:cNvSpPr txBox="1">
            <a:spLocks noGrp="1"/>
          </p:cNvSpPr>
          <p:nvPr>
            <p:ph type="subTitle" idx="13"/>
          </p:nvPr>
        </p:nvSpPr>
        <p:spPr>
          <a:xfrm>
            <a:off x="599100" y="1005200"/>
            <a:ext cx="6809700" cy="10099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We collected opinions from both the Students and the Professors on their situations and how they wanted to deal with the matter of receiving and providing funding for study and research purposes.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Below are the set of questions we had for the students: </a:t>
            </a:r>
          </a:p>
        </p:txBody>
      </p:sp>
      <p:sp>
        <p:nvSpPr>
          <p:cNvPr id="644" name="Google Shape;644;p33"/>
          <p:cNvSpPr txBox="1">
            <a:spLocks noGrp="1"/>
          </p:cNvSpPr>
          <p:nvPr>
            <p:ph type="subTitle" idx="14"/>
          </p:nvPr>
        </p:nvSpPr>
        <p:spPr>
          <a:xfrm>
            <a:off x="3874513" y="2442361"/>
            <a:ext cx="3060900" cy="3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sp>
        <p:nvSpPr>
          <p:cNvPr id="645" name="Google Shape;645;p33"/>
          <p:cNvSpPr txBox="1">
            <a:spLocks noGrp="1"/>
          </p:cNvSpPr>
          <p:nvPr>
            <p:ph type="subTitle" idx="1"/>
          </p:nvPr>
        </p:nvSpPr>
        <p:spPr>
          <a:xfrm>
            <a:off x="2198238" y="3971898"/>
            <a:ext cx="3075000" cy="3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sp>
        <p:nvSpPr>
          <p:cNvPr id="646" name="Google Shape;646;p33"/>
          <p:cNvSpPr txBox="1">
            <a:spLocks noGrp="1"/>
          </p:cNvSpPr>
          <p:nvPr>
            <p:ph type="subTitle" idx="2"/>
          </p:nvPr>
        </p:nvSpPr>
        <p:spPr>
          <a:xfrm>
            <a:off x="5306488" y="3971898"/>
            <a:ext cx="3075000" cy="38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sp>
        <p:nvSpPr>
          <p:cNvPr id="647" name="Google Shape;647;p33"/>
          <p:cNvSpPr txBox="1">
            <a:spLocks noGrp="1"/>
          </p:cNvSpPr>
          <p:nvPr>
            <p:ph type="subTitle" idx="15"/>
          </p:nvPr>
        </p:nvSpPr>
        <p:spPr>
          <a:xfrm>
            <a:off x="2198238" y="3710501"/>
            <a:ext cx="30750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15" name="Google Shape;643;p33">
            <a:extLst>
              <a:ext uri="{FF2B5EF4-FFF2-40B4-BE49-F238E27FC236}">
                <a16:creationId xmlns:a16="http://schemas.microsoft.com/office/drawing/2014/main" id="{66FE205D-3037-4550-90AD-5A46086F2CEA}"/>
              </a:ext>
            </a:extLst>
          </p:cNvPr>
          <p:cNvSpPr txBox="1">
            <a:spLocks/>
          </p:cNvSpPr>
          <p:nvPr/>
        </p:nvSpPr>
        <p:spPr>
          <a:xfrm>
            <a:off x="1167150" y="2175021"/>
            <a:ext cx="6809700" cy="25595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2800"/>
              <a:buFont typeface="Roboto"/>
              <a:buNone/>
              <a:defRPr sz="1600" b="0" i="0" u="none" strike="noStrike" cap="none">
                <a:solidFill>
                  <a:schemeClr val="lt2"/>
                </a:solidFill>
                <a:latin typeface="Roboto"/>
                <a:ea typeface="Roboto"/>
                <a:cs typeface="Roboto"/>
                <a:sym typeface="Roboto"/>
              </a:defRPr>
            </a:lvl1pPr>
            <a:lvl2pPr marL="914400" marR="0" lvl="1"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2pPr>
            <a:lvl3pPr marL="1371600" marR="0" lvl="2"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3pPr>
            <a:lvl4pPr marL="1828800" marR="0" lvl="3"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4pPr>
            <a:lvl5pPr marL="2286000" marR="0" lvl="4"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5pPr>
            <a:lvl6pPr marL="2743200" marR="0" lvl="5"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6pPr>
            <a:lvl7pPr marL="3200400" marR="0" lvl="6"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7pPr>
            <a:lvl8pPr marL="3657600" marR="0" lvl="7"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8pPr>
            <a:lvl9pPr marL="4114800" marR="0" lvl="8" indent="-330200" algn="ctr" rtl="0">
              <a:lnSpc>
                <a:spcPct val="100000"/>
              </a:lnSpc>
              <a:spcBef>
                <a:spcPts val="0"/>
              </a:spcBef>
              <a:spcAft>
                <a:spcPts val="0"/>
              </a:spcAft>
              <a:buClr>
                <a:schemeClr val="lt2"/>
              </a:buClr>
              <a:buSzPts val="2800"/>
              <a:buFont typeface="Roboto"/>
              <a:buNone/>
              <a:defRPr sz="2800" b="0" i="0" u="none" strike="noStrike" cap="none">
                <a:solidFill>
                  <a:schemeClr val="lt2"/>
                </a:solidFill>
                <a:latin typeface="Roboto"/>
                <a:ea typeface="Roboto"/>
                <a:cs typeface="Roboto"/>
                <a:sym typeface="Roboto"/>
              </a:defRPr>
            </a:lvl9pPr>
          </a:lstStyle>
          <a:p>
            <a:pPr marL="285750" indent="-285750" algn="l">
              <a:buSzPct val="100000"/>
              <a:buFont typeface="Arial" panose="020B0604020202020204" pitchFamily="34" charset="0"/>
              <a:buChar char="•"/>
            </a:pPr>
            <a:r>
              <a:rPr lang="en-US" sz="1400" dirty="0"/>
              <a:t>Basic information (i.e. name, e-mail).</a:t>
            </a:r>
          </a:p>
          <a:p>
            <a:pPr marL="285750" indent="-285750" algn="l">
              <a:buSzPct val="100000"/>
              <a:buFont typeface="Arial" panose="020B0604020202020204" pitchFamily="34" charset="0"/>
              <a:buChar char="•"/>
            </a:pPr>
            <a:r>
              <a:rPr lang="en-US" sz="1400" dirty="0"/>
              <a:t>The degree that they were looking to pursue.</a:t>
            </a:r>
          </a:p>
          <a:p>
            <a:pPr marL="285750" indent="-285750" algn="l">
              <a:buSzPct val="100000"/>
              <a:buFont typeface="Arial" panose="020B0604020202020204" pitchFamily="34" charset="0"/>
              <a:buChar char="•"/>
            </a:pPr>
            <a:r>
              <a:rPr lang="en-US" sz="1400" dirty="0"/>
              <a:t>Their desired funding preferences.</a:t>
            </a:r>
          </a:p>
          <a:p>
            <a:pPr marL="285750" indent="-285750" algn="l">
              <a:buSzPct val="100000"/>
              <a:buFont typeface="Arial" panose="020B0604020202020204" pitchFamily="34" charset="0"/>
              <a:buChar char="•"/>
            </a:pPr>
            <a:r>
              <a:rPr lang="en-US" sz="1400" dirty="0"/>
              <a:t>Their CGPA in undergraduate degree.</a:t>
            </a:r>
          </a:p>
          <a:p>
            <a:pPr marL="285750" indent="-285750" algn="l">
              <a:buSzPct val="100000"/>
              <a:buFont typeface="Arial" panose="020B0604020202020204" pitchFamily="34" charset="0"/>
              <a:buChar char="•"/>
            </a:pPr>
            <a:r>
              <a:rPr lang="en-US" sz="1400" dirty="0"/>
              <a:t>Interested field for research purposes.</a:t>
            </a:r>
          </a:p>
          <a:p>
            <a:pPr marL="285750" indent="-285750" algn="l">
              <a:buSzPct val="100000"/>
              <a:buFont typeface="Arial" panose="020B0604020202020204" pitchFamily="34" charset="0"/>
              <a:buChar char="•"/>
            </a:pPr>
            <a:r>
              <a:rPr lang="en-US" sz="1400" dirty="0"/>
              <a:t>The standardized and language efficiency test they preferred.</a:t>
            </a:r>
          </a:p>
          <a:p>
            <a:pPr marL="285750" indent="-285750" algn="l">
              <a:buSzPct val="100000"/>
              <a:buFont typeface="Arial" panose="020B0604020202020204" pitchFamily="34" charset="0"/>
              <a:buChar char="•"/>
            </a:pPr>
            <a:r>
              <a:rPr lang="en-US" sz="1400" dirty="0"/>
              <a:t>If they had any ongoing research.</a:t>
            </a:r>
          </a:p>
          <a:p>
            <a:pPr marL="285750" indent="-285750" algn="l">
              <a:buSzPct val="100000"/>
              <a:buFont typeface="Arial" panose="020B0604020202020204" pitchFamily="34" charset="0"/>
              <a:buChar char="•"/>
            </a:pPr>
            <a:r>
              <a:rPr lang="en-US" sz="1400" dirty="0"/>
              <a:t>If they preferred a website dedicated only for finding scholarships.</a:t>
            </a:r>
          </a:p>
          <a:p>
            <a:pPr marL="285750" indent="-285750" algn="l">
              <a:buSzPct val="100000"/>
              <a:buFont typeface="Arial" panose="020B0604020202020204" pitchFamily="34" charset="0"/>
              <a:buChar char="•"/>
            </a:pPr>
            <a:r>
              <a:rPr lang="en-US" sz="1400" dirty="0"/>
              <a:t>The country they are from.</a:t>
            </a:r>
          </a:p>
          <a:p>
            <a:pPr marL="285750" indent="-285750" algn="l">
              <a:buSzPct val="100000"/>
              <a:buFont typeface="Arial" panose="020B0604020202020204" pitchFamily="34" charset="0"/>
              <a:buChar char="•"/>
            </a:pPr>
            <a:r>
              <a:rPr lang="en-US" sz="1400" dirty="0"/>
              <a:t>And lastly if they had liked to suggest any particular feature for this website.</a:t>
            </a:r>
          </a:p>
          <a:p>
            <a:pPr marL="0" indent="0" algn="l"/>
            <a:endParaRPr lang="en-US" sz="1400" dirty="0"/>
          </a:p>
        </p:txBody>
      </p:sp>
      <p:sp>
        <p:nvSpPr>
          <p:cNvPr id="16" name="Google Shape;766;p41">
            <a:extLst>
              <a:ext uri="{FF2B5EF4-FFF2-40B4-BE49-F238E27FC236}">
                <a16:creationId xmlns:a16="http://schemas.microsoft.com/office/drawing/2014/main" id="{0676916B-6D3C-419F-9DB9-82031BF8C726}"/>
              </a:ext>
            </a:extLst>
          </p:cNvPr>
          <p:cNvSpPr txBox="1">
            <a:spLocks/>
          </p:cNvSpPr>
          <p:nvPr/>
        </p:nvSpPr>
        <p:spPr>
          <a:xfrm>
            <a:off x="75524" y="4662921"/>
            <a:ext cx="8991103"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- 2 </a:t>
            </a:r>
            <a:endParaRPr lang="en-US" sz="1200" dirty="0">
              <a:latin typeface="Krona O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3" name="Google Shape;653;p34"/>
          <p:cNvSpPr txBox="1">
            <a:spLocks noGrp="1"/>
          </p:cNvSpPr>
          <p:nvPr>
            <p:ph type="title"/>
          </p:nvPr>
        </p:nvSpPr>
        <p:spPr>
          <a:xfrm>
            <a:off x="3169950" y="1365700"/>
            <a:ext cx="3408300" cy="69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a:t> </a:t>
            </a:r>
            <a:endParaRPr dirty="0"/>
          </a:p>
        </p:txBody>
      </p:sp>
      <p:sp>
        <p:nvSpPr>
          <p:cNvPr id="654" name="Google Shape;654;p34"/>
          <p:cNvSpPr txBox="1">
            <a:spLocks noGrp="1"/>
          </p:cNvSpPr>
          <p:nvPr>
            <p:ph type="subTitle" idx="1"/>
          </p:nvPr>
        </p:nvSpPr>
        <p:spPr>
          <a:xfrm>
            <a:off x="3266825" y="2064188"/>
            <a:ext cx="3214500" cy="17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t>
            </a:r>
            <a:endParaRPr dirty="0"/>
          </a:p>
        </p:txBody>
      </p:sp>
      <p:sp>
        <p:nvSpPr>
          <p:cNvPr id="6" name="TextBox 5">
            <a:extLst>
              <a:ext uri="{FF2B5EF4-FFF2-40B4-BE49-F238E27FC236}">
                <a16:creationId xmlns:a16="http://schemas.microsoft.com/office/drawing/2014/main" id="{96FA11E4-B128-4901-BBE2-DEF3331B19AC}"/>
              </a:ext>
            </a:extLst>
          </p:cNvPr>
          <p:cNvSpPr txBox="1"/>
          <p:nvPr/>
        </p:nvSpPr>
        <p:spPr>
          <a:xfrm>
            <a:off x="554400" y="456810"/>
            <a:ext cx="7448400" cy="553998"/>
          </a:xfrm>
          <a:prstGeom prst="rect">
            <a:avLst/>
          </a:prstGeom>
          <a:noFill/>
        </p:spPr>
        <p:txBody>
          <a:bodyPr wrap="square">
            <a:spAutoFit/>
          </a:bodyPr>
          <a:lstStyle/>
          <a:p>
            <a:r>
              <a:rPr lang="en-US" sz="3000" dirty="0">
                <a:solidFill>
                  <a:schemeClr val="accent2"/>
                </a:solidFill>
                <a:latin typeface="Krona One"/>
              </a:rPr>
              <a:t>QUESTIONNAIRES AND INTERVIEW PATTERN</a:t>
            </a:r>
            <a:endParaRPr lang="en-US" sz="3000" dirty="0">
              <a:latin typeface="Krona One"/>
            </a:endParaRPr>
          </a:p>
        </p:txBody>
      </p:sp>
      <p:sp>
        <p:nvSpPr>
          <p:cNvPr id="7" name="Google Shape;643;p33">
            <a:extLst>
              <a:ext uri="{FF2B5EF4-FFF2-40B4-BE49-F238E27FC236}">
                <a16:creationId xmlns:a16="http://schemas.microsoft.com/office/drawing/2014/main" id="{862532BA-7FE0-4C7B-B291-B6A62A0B1234}"/>
              </a:ext>
            </a:extLst>
          </p:cNvPr>
          <p:cNvSpPr txBox="1">
            <a:spLocks/>
          </p:cNvSpPr>
          <p:nvPr/>
        </p:nvSpPr>
        <p:spPr>
          <a:xfrm>
            <a:off x="554400" y="1209914"/>
            <a:ext cx="6809700" cy="55399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latin typeface="Roboto" panose="02000000000000000000" pitchFamily="2" charset="0"/>
                <a:ea typeface="Roboto" panose="02000000000000000000" pitchFamily="2" charset="0"/>
              </a:rPr>
              <a:t>And here we have the questions that were for the Professors:</a:t>
            </a:r>
          </a:p>
        </p:txBody>
      </p:sp>
      <p:sp>
        <p:nvSpPr>
          <p:cNvPr id="8" name="Google Shape;643;p33">
            <a:extLst>
              <a:ext uri="{FF2B5EF4-FFF2-40B4-BE49-F238E27FC236}">
                <a16:creationId xmlns:a16="http://schemas.microsoft.com/office/drawing/2014/main" id="{704CB48B-B5E0-4035-9301-4B076F273DB2}"/>
              </a:ext>
            </a:extLst>
          </p:cNvPr>
          <p:cNvSpPr txBox="1">
            <a:spLocks/>
          </p:cNvSpPr>
          <p:nvPr/>
        </p:nvSpPr>
        <p:spPr>
          <a:xfrm>
            <a:off x="873750" y="1714900"/>
            <a:ext cx="6809700" cy="221868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rPr>
              <a:t>The type of student they usually prefer.</a:t>
            </a:r>
          </a:p>
          <a:p>
            <a:pPr marL="285750" indent="-285750">
              <a:buClr>
                <a:schemeClr val="bg1"/>
              </a:buCl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rPr>
              <a:t>How much funding can they could provide to each student. </a:t>
            </a:r>
          </a:p>
          <a:p>
            <a:pPr marL="285750" indent="-285750">
              <a:buClr>
                <a:schemeClr val="bg1"/>
              </a:buCl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rPr>
              <a:t>Their current expected students guidance limit. </a:t>
            </a:r>
          </a:p>
          <a:p>
            <a:pPr marL="285750" indent="-285750">
              <a:buClr>
                <a:schemeClr val="bg1"/>
              </a:buCl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rPr>
              <a:t>The number of students they were leading at that moment. </a:t>
            </a:r>
          </a:p>
          <a:p>
            <a:pPr marL="285750" indent="-285750">
              <a:buClr>
                <a:schemeClr val="bg1"/>
              </a:buCl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rPr>
              <a:t>The research fund amount that they received in the last 5 years.</a:t>
            </a:r>
          </a:p>
          <a:p>
            <a:pPr marL="285750" indent="-285750">
              <a:buClr>
                <a:schemeClr val="bg1"/>
              </a:buCl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rPr>
              <a:t>If they had any preferred region when looking for a student.</a:t>
            </a:r>
          </a:p>
          <a:p>
            <a:pPr marL="285750" indent="-285750">
              <a:buClr>
                <a:schemeClr val="bg1"/>
              </a:buCl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rPr>
              <a:t>If they preferred a website dedicated only for finding scholarships.</a:t>
            </a:r>
          </a:p>
          <a:p>
            <a:pPr marL="285750" indent="-285750">
              <a:buClr>
                <a:schemeClr val="bg1"/>
              </a:buClr>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rPr>
              <a:t>And lastly if they had liked to suggest any particular feature for this website.</a:t>
            </a:r>
          </a:p>
        </p:txBody>
      </p:sp>
      <p:sp>
        <p:nvSpPr>
          <p:cNvPr id="9" name="Google Shape;766;p41">
            <a:extLst>
              <a:ext uri="{FF2B5EF4-FFF2-40B4-BE49-F238E27FC236}">
                <a16:creationId xmlns:a16="http://schemas.microsoft.com/office/drawing/2014/main" id="{F2F3C0E7-EE48-48F1-8B52-44B6FD1EF0D9}"/>
              </a:ext>
            </a:extLst>
          </p:cNvPr>
          <p:cNvSpPr txBox="1">
            <a:spLocks/>
          </p:cNvSpPr>
          <p:nvPr/>
        </p:nvSpPr>
        <p:spPr>
          <a:xfrm>
            <a:off x="75524" y="4662921"/>
            <a:ext cx="8991103"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- 3 </a:t>
            </a:r>
            <a:endParaRPr lang="en-US" sz="1200" dirty="0">
              <a:latin typeface="Krona O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5"/>
          <p:cNvSpPr txBox="1">
            <a:spLocks noGrp="1"/>
          </p:cNvSpPr>
          <p:nvPr>
            <p:ph type="title"/>
          </p:nvPr>
        </p:nvSpPr>
        <p:spPr>
          <a:xfrm>
            <a:off x="2092803" y="1536906"/>
            <a:ext cx="3198600" cy="126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 </a:t>
            </a:r>
            <a:endParaRPr dirty="0"/>
          </a:p>
        </p:txBody>
      </p:sp>
      <p:sp>
        <p:nvSpPr>
          <p:cNvPr id="660" name="Google Shape;660;p35"/>
          <p:cNvSpPr txBox="1">
            <a:spLocks noGrp="1"/>
          </p:cNvSpPr>
          <p:nvPr>
            <p:ph type="title"/>
          </p:nvPr>
        </p:nvSpPr>
        <p:spPr>
          <a:xfrm>
            <a:off x="5451898" y="2004646"/>
            <a:ext cx="2159100" cy="145157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b="1" u="none" dirty="0">
                <a:solidFill>
                  <a:schemeClr val="accent1"/>
                </a:solidFill>
                <a:latin typeface="Roboto"/>
                <a:ea typeface="Roboto"/>
                <a:cs typeface="Roboto"/>
                <a:sym typeface="Roboto"/>
              </a:rPr>
              <a:t>Selection of Interview Personnel</a:t>
            </a:r>
            <a:endParaRPr sz="3000" b="1" u="none" dirty="0">
              <a:solidFill>
                <a:schemeClr val="accent1"/>
              </a:solidFill>
              <a:latin typeface="Roboto"/>
              <a:ea typeface="Roboto"/>
              <a:cs typeface="Roboto"/>
              <a:sym typeface="Roboto"/>
            </a:endParaRPr>
          </a:p>
        </p:txBody>
      </p:sp>
      <p:sp>
        <p:nvSpPr>
          <p:cNvPr id="661" name="Google Shape;661;p35"/>
          <p:cNvSpPr txBox="1">
            <a:spLocks noGrp="1"/>
          </p:cNvSpPr>
          <p:nvPr>
            <p:ph type="title"/>
          </p:nvPr>
        </p:nvSpPr>
        <p:spPr>
          <a:xfrm>
            <a:off x="5451898" y="3106076"/>
            <a:ext cx="2159100" cy="2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b="1" u="none" dirty="0">
                <a:solidFill>
                  <a:schemeClr val="accent1"/>
                </a:solidFill>
                <a:latin typeface="Roboto"/>
                <a:ea typeface="Roboto"/>
                <a:cs typeface="Roboto"/>
                <a:sym typeface="Roboto"/>
              </a:rPr>
              <a:t> </a:t>
            </a:r>
            <a:endParaRPr sz="1200" b="1" u="none" dirty="0">
              <a:solidFill>
                <a:schemeClr val="accent1"/>
              </a:solidFill>
              <a:latin typeface="Roboto"/>
              <a:ea typeface="Roboto"/>
              <a:cs typeface="Roboto"/>
              <a:sym typeface="Roboto"/>
            </a:endParaRPr>
          </a:p>
        </p:txBody>
      </p:sp>
      <p:sp>
        <p:nvSpPr>
          <p:cNvPr id="662" name="Google Shape;662;p35"/>
          <p:cNvSpPr txBox="1">
            <a:spLocks noGrp="1"/>
          </p:cNvSpPr>
          <p:nvPr>
            <p:ph type="body" idx="1"/>
          </p:nvPr>
        </p:nvSpPr>
        <p:spPr>
          <a:xfrm>
            <a:off x="218049" y="-243242"/>
            <a:ext cx="5663827" cy="1069144"/>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endParaRPr lang="en-US" sz="2400" dirty="0">
              <a:solidFill>
                <a:schemeClr val="accent3"/>
              </a:solidFill>
              <a:latin typeface="Krona One"/>
            </a:endParaRPr>
          </a:p>
          <a:p>
            <a:pPr marL="0" lvl="0" indent="0" algn="l" rtl="0">
              <a:spcBef>
                <a:spcPts val="0"/>
              </a:spcBef>
              <a:spcAft>
                <a:spcPts val="1000"/>
              </a:spcAft>
              <a:buNone/>
            </a:pPr>
            <a:r>
              <a:rPr lang="en-US" sz="2400" dirty="0">
                <a:solidFill>
                  <a:schemeClr val="accent3"/>
                </a:solidFill>
                <a:latin typeface="Krona One"/>
              </a:rPr>
              <a:t>Why we selected some of these personnel particularly?</a:t>
            </a:r>
          </a:p>
        </p:txBody>
      </p:sp>
      <p:sp>
        <p:nvSpPr>
          <p:cNvPr id="7" name="Google Shape;662;p35">
            <a:extLst>
              <a:ext uri="{FF2B5EF4-FFF2-40B4-BE49-F238E27FC236}">
                <a16:creationId xmlns:a16="http://schemas.microsoft.com/office/drawing/2014/main" id="{43F0F431-1CB2-49AC-A0B5-9E7E8544F747}"/>
              </a:ext>
            </a:extLst>
          </p:cNvPr>
          <p:cNvSpPr txBox="1">
            <a:spLocks/>
          </p:cNvSpPr>
          <p:nvPr/>
        </p:nvSpPr>
        <p:spPr>
          <a:xfrm>
            <a:off x="218049" y="782209"/>
            <a:ext cx="4628271" cy="3831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Roboto"/>
              <a:buChar char="●"/>
              <a:defRPr sz="2000" b="0" i="0" u="none" strike="noStrike" cap="none">
                <a:solidFill>
                  <a:schemeClr val="lt2"/>
                </a:solidFill>
                <a:latin typeface="Roboto"/>
                <a:ea typeface="Roboto"/>
                <a:cs typeface="Roboto"/>
                <a:sym typeface="Roboto"/>
              </a:defRPr>
            </a:lvl1pPr>
            <a:lvl2pPr marL="914400" marR="0" lvl="1" indent="-330200" algn="l" rtl="0">
              <a:lnSpc>
                <a:spcPct val="115000"/>
              </a:lnSpc>
              <a:spcBef>
                <a:spcPts val="1000"/>
              </a:spcBef>
              <a:spcAft>
                <a:spcPts val="0"/>
              </a:spcAft>
              <a:buClr>
                <a:schemeClr val="lt2"/>
              </a:buClr>
              <a:buSzPts val="1600"/>
              <a:buFont typeface="Roboto"/>
              <a:buChar char="○"/>
              <a:defRPr sz="1600" b="0" i="0" u="none" strike="noStrike" cap="none">
                <a:solidFill>
                  <a:schemeClr val="lt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lt2"/>
              </a:buClr>
              <a:buSzPts val="1600"/>
              <a:buFont typeface="Roboto"/>
              <a:buChar char="■"/>
              <a:defRPr sz="1600" b="0" i="0" u="none" strike="noStrike" cap="none">
                <a:solidFill>
                  <a:schemeClr val="lt2"/>
                </a:solidFill>
                <a:latin typeface="Roboto"/>
                <a:ea typeface="Roboto"/>
                <a:cs typeface="Roboto"/>
                <a:sym typeface="Roboto"/>
              </a:defRPr>
            </a:lvl3pPr>
            <a:lvl4pPr marL="1828800" marR="0" lvl="3" indent="-330200" algn="l" rtl="0">
              <a:lnSpc>
                <a:spcPct val="115000"/>
              </a:lnSpc>
              <a:spcBef>
                <a:spcPts val="1600"/>
              </a:spcBef>
              <a:spcAft>
                <a:spcPts val="0"/>
              </a:spcAft>
              <a:buClr>
                <a:schemeClr val="lt2"/>
              </a:buClr>
              <a:buSzPts val="1600"/>
              <a:buFont typeface="Roboto"/>
              <a:buChar char="●"/>
              <a:defRPr sz="1600" b="0" i="0" u="none" strike="noStrike" cap="none">
                <a:solidFill>
                  <a:schemeClr val="lt2"/>
                </a:solidFill>
                <a:latin typeface="Roboto"/>
                <a:ea typeface="Roboto"/>
                <a:cs typeface="Roboto"/>
                <a:sym typeface="Roboto"/>
              </a:defRPr>
            </a:lvl4pPr>
            <a:lvl5pPr marL="2286000" marR="0" lvl="4" indent="-330200" algn="l" rtl="0">
              <a:lnSpc>
                <a:spcPct val="115000"/>
              </a:lnSpc>
              <a:spcBef>
                <a:spcPts val="1600"/>
              </a:spcBef>
              <a:spcAft>
                <a:spcPts val="0"/>
              </a:spcAft>
              <a:buClr>
                <a:schemeClr val="lt2"/>
              </a:buClr>
              <a:buSzPts val="1600"/>
              <a:buFont typeface="Roboto"/>
              <a:buChar char="○"/>
              <a:defRPr sz="1600" b="0" i="0" u="none" strike="noStrike" cap="none">
                <a:solidFill>
                  <a:schemeClr val="lt2"/>
                </a:solidFill>
                <a:latin typeface="Roboto"/>
                <a:ea typeface="Roboto"/>
                <a:cs typeface="Roboto"/>
                <a:sym typeface="Roboto"/>
              </a:defRPr>
            </a:lvl5pPr>
            <a:lvl6pPr marL="2743200" marR="0" lvl="5" indent="-330200" algn="l" rtl="0">
              <a:lnSpc>
                <a:spcPct val="115000"/>
              </a:lnSpc>
              <a:spcBef>
                <a:spcPts val="1600"/>
              </a:spcBef>
              <a:spcAft>
                <a:spcPts val="0"/>
              </a:spcAft>
              <a:buClr>
                <a:schemeClr val="lt2"/>
              </a:buClr>
              <a:buSzPts val="1600"/>
              <a:buFont typeface="Roboto"/>
              <a:buChar char="■"/>
              <a:defRPr sz="1600" b="0" i="0" u="none" strike="noStrike" cap="none">
                <a:solidFill>
                  <a:schemeClr val="lt2"/>
                </a:solidFill>
                <a:latin typeface="Roboto"/>
                <a:ea typeface="Roboto"/>
                <a:cs typeface="Roboto"/>
                <a:sym typeface="Roboto"/>
              </a:defRPr>
            </a:lvl6pPr>
            <a:lvl7pPr marL="3200400" marR="0" lvl="6" indent="-330200" algn="l" rtl="0">
              <a:lnSpc>
                <a:spcPct val="115000"/>
              </a:lnSpc>
              <a:spcBef>
                <a:spcPts val="1600"/>
              </a:spcBef>
              <a:spcAft>
                <a:spcPts val="0"/>
              </a:spcAft>
              <a:buClr>
                <a:schemeClr val="lt2"/>
              </a:buClr>
              <a:buSzPts val="1600"/>
              <a:buFont typeface="Roboto"/>
              <a:buChar char="●"/>
              <a:defRPr sz="1600" b="0" i="0" u="none" strike="noStrike" cap="none">
                <a:solidFill>
                  <a:schemeClr val="lt2"/>
                </a:solidFill>
                <a:latin typeface="Roboto"/>
                <a:ea typeface="Roboto"/>
                <a:cs typeface="Roboto"/>
                <a:sym typeface="Roboto"/>
              </a:defRPr>
            </a:lvl7pPr>
            <a:lvl8pPr marL="3657600" marR="0" lvl="7" indent="-330200" algn="l" rtl="0">
              <a:lnSpc>
                <a:spcPct val="115000"/>
              </a:lnSpc>
              <a:spcBef>
                <a:spcPts val="1600"/>
              </a:spcBef>
              <a:spcAft>
                <a:spcPts val="0"/>
              </a:spcAft>
              <a:buClr>
                <a:schemeClr val="lt2"/>
              </a:buClr>
              <a:buSzPts val="1600"/>
              <a:buFont typeface="Roboto"/>
              <a:buChar char="○"/>
              <a:defRPr sz="1600" b="0" i="0" u="none" strike="noStrike" cap="none">
                <a:solidFill>
                  <a:schemeClr val="lt2"/>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lt2"/>
              </a:buClr>
              <a:buSzPts val="1600"/>
              <a:buFont typeface="Roboto"/>
              <a:buChar char="■"/>
              <a:defRPr sz="1600" b="0" i="0" u="none" strike="noStrike" cap="none">
                <a:solidFill>
                  <a:schemeClr val="lt2"/>
                </a:solidFill>
                <a:latin typeface="Roboto"/>
                <a:ea typeface="Roboto"/>
                <a:cs typeface="Roboto"/>
                <a:sym typeface="Roboto"/>
              </a:defRPr>
            </a:lvl9pPr>
          </a:lstStyle>
          <a:p>
            <a:pPr marL="0" indent="0">
              <a:spcAft>
                <a:spcPts val="1000"/>
              </a:spcAft>
              <a:buFont typeface="Roboto"/>
              <a:buNone/>
            </a:pPr>
            <a:endParaRPr lang="en-US" sz="1400" dirty="0"/>
          </a:p>
          <a:p>
            <a:pPr marL="285750" indent="-285750">
              <a:spcAft>
                <a:spcPts val="1000"/>
              </a:spcAft>
              <a:buSzPct val="110000"/>
            </a:pPr>
            <a:r>
              <a:rPr lang="en-US" sz="1400" dirty="0"/>
              <a:t>Abrar, Arman, </a:t>
            </a:r>
            <a:r>
              <a:rPr lang="en-US" sz="1400" dirty="0" err="1"/>
              <a:t>Asifur</a:t>
            </a:r>
            <a:r>
              <a:rPr lang="en-US" sz="1400" dirty="0"/>
              <a:t>, </a:t>
            </a:r>
            <a:r>
              <a:rPr lang="en-US" sz="1400" dirty="0" err="1"/>
              <a:t>Tasnim</a:t>
            </a:r>
            <a:r>
              <a:rPr lang="en-US" sz="1400" dirty="0"/>
              <a:t>, </a:t>
            </a:r>
            <a:r>
              <a:rPr lang="en-US" sz="1400" dirty="0" err="1"/>
              <a:t>Rumana</a:t>
            </a:r>
            <a:r>
              <a:rPr lang="en-US" sz="1400" dirty="0"/>
              <a:t>, Fardeen, Palash for students. The targeted audience were mostly students who just completed their </a:t>
            </a:r>
            <a:r>
              <a:rPr lang="en-US" sz="1400" dirty="0" err="1"/>
              <a:t>bacherlor</a:t>
            </a:r>
            <a:r>
              <a:rPr lang="en-US" sz="1400" dirty="0"/>
              <a:t> degree and are looking for universities, where they can apply for higher education with their preferable funding amount.</a:t>
            </a:r>
          </a:p>
          <a:p>
            <a:pPr marL="285750" indent="-285750">
              <a:spcAft>
                <a:spcPts val="1000"/>
              </a:spcAft>
              <a:buSzPct val="110000"/>
            </a:pPr>
            <a:endParaRPr lang="en-US" sz="1400" dirty="0"/>
          </a:p>
          <a:p>
            <a:pPr marL="285750" indent="-285750">
              <a:spcAft>
                <a:spcPts val="1000"/>
              </a:spcAft>
              <a:buSzPct val="110000"/>
            </a:pPr>
            <a:r>
              <a:rPr lang="en-US" sz="1400" dirty="0"/>
              <a:t>Dr. </a:t>
            </a:r>
            <a:r>
              <a:rPr lang="en-US" sz="1400" dirty="0" err="1"/>
              <a:t>Rofiqul</a:t>
            </a:r>
            <a:r>
              <a:rPr lang="en-US" sz="1400" dirty="0"/>
              <a:t>, </a:t>
            </a:r>
            <a:r>
              <a:rPr lang="en-US" sz="1400" dirty="0" err="1"/>
              <a:t>Dr.Anika</a:t>
            </a:r>
            <a:r>
              <a:rPr lang="en-US" sz="1400" dirty="0"/>
              <a:t>, </a:t>
            </a:r>
            <a:r>
              <a:rPr lang="en-US" sz="1400" dirty="0" err="1"/>
              <a:t>Dr.Ross</a:t>
            </a:r>
            <a:r>
              <a:rPr lang="en-US" sz="1400" dirty="0"/>
              <a:t>, </a:t>
            </a:r>
            <a:r>
              <a:rPr lang="en-US" sz="1400" dirty="0" err="1"/>
              <a:t>Dr.Minato</a:t>
            </a:r>
            <a:r>
              <a:rPr lang="en-US" sz="1400" dirty="0"/>
              <a:t>, </a:t>
            </a:r>
            <a:r>
              <a:rPr lang="en-US" sz="1400" dirty="0" err="1"/>
              <a:t>Dr.Ramsey</a:t>
            </a:r>
            <a:r>
              <a:rPr lang="en-US" sz="1400" dirty="0"/>
              <a:t> for professors. They are all professors who receive research funds from various industries and institutions and are looking for students who are interested and capable enough to help them with their research.</a:t>
            </a:r>
          </a:p>
        </p:txBody>
      </p:sp>
      <p:sp>
        <p:nvSpPr>
          <p:cNvPr id="8" name="Google Shape;766;p41">
            <a:extLst>
              <a:ext uri="{FF2B5EF4-FFF2-40B4-BE49-F238E27FC236}">
                <a16:creationId xmlns:a16="http://schemas.microsoft.com/office/drawing/2014/main" id="{7661BB0F-9E18-42D9-8399-D481BC471E1F}"/>
              </a:ext>
            </a:extLst>
          </p:cNvPr>
          <p:cNvSpPr txBox="1">
            <a:spLocks/>
          </p:cNvSpPr>
          <p:nvPr/>
        </p:nvSpPr>
        <p:spPr>
          <a:xfrm>
            <a:off x="75524" y="4662921"/>
            <a:ext cx="8991103"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- 4 </a:t>
            </a:r>
            <a:endParaRPr lang="en-US" sz="1200" dirty="0">
              <a:latin typeface="Krona O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6"/>
          <p:cNvSpPr txBox="1">
            <a:spLocks noGrp="1"/>
          </p:cNvSpPr>
          <p:nvPr>
            <p:ph type="subTitle" idx="5"/>
          </p:nvPr>
        </p:nvSpPr>
        <p:spPr>
          <a:xfrm>
            <a:off x="449475" y="3441102"/>
            <a:ext cx="1899000" cy="9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sp>
        <p:nvSpPr>
          <p:cNvPr id="669" name="Google Shape;669;p36"/>
          <p:cNvSpPr txBox="1">
            <a:spLocks noGrp="1"/>
          </p:cNvSpPr>
          <p:nvPr>
            <p:ph type="subTitle" idx="7"/>
          </p:nvPr>
        </p:nvSpPr>
        <p:spPr>
          <a:xfrm>
            <a:off x="280800" y="1491854"/>
            <a:ext cx="2295210" cy="4684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1"/>
                </a:solidFill>
              </a:rPr>
              <a:t>For Students :</a:t>
            </a:r>
            <a:endParaRPr dirty="0"/>
          </a:p>
        </p:txBody>
      </p:sp>
      <p:sp>
        <p:nvSpPr>
          <p:cNvPr id="670" name="Google Shape;670;p36"/>
          <p:cNvSpPr txBox="1">
            <a:spLocks noGrp="1"/>
          </p:cNvSpPr>
          <p:nvPr>
            <p:ph type="subTitle" idx="8"/>
          </p:nvPr>
        </p:nvSpPr>
        <p:spPr>
          <a:xfrm>
            <a:off x="597701" y="4768928"/>
            <a:ext cx="295100" cy="2638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lt1"/>
                </a:solidFill>
              </a:rPr>
              <a:t> </a:t>
            </a:r>
            <a:endParaRPr dirty="0"/>
          </a:p>
        </p:txBody>
      </p:sp>
      <p:sp>
        <p:nvSpPr>
          <p:cNvPr id="671" name="Google Shape;671;p36"/>
          <p:cNvSpPr txBox="1">
            <a:spLocks noGrp="1"/>
          </p:cNvSpPr>
          <p:nvPr>
            <p:ph type="title"/>
          </p:nvPr>
        </p:nvSpPr>
        <p:spPr>
          <a:xfrm>
            <a:off x="367200" y="191947"/>
            <a:ext cx="8262750" cy="64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2"/>
                </a:solidFill>
              </a:rPr>
              <a:t>Total Interview procedure </a:t>
            </a:r>
            <a:br>
              <a:rPr lang="en-US" dirty="0">
                <a:solidFill>
                  <a:schemeClr val="accent2"/>
                </a:solidFill>
              </a:rPr>
            </a:br>
            <a:r>
              <a:rPr lang="en-US" dirty="0">
                <a:solidFill>
                  <a:schemeClr val="accent2"/>
                </a:solidFill>
              </a:rPr>
              <a:t>[Questions &amp; Answers]</a:t>
            </a:r>
            <a:endParaRPr dirty="0">
              <a:solidFill>
                <a:schemeClr val="accent2"/>
              </a:solidFill>
            </a:endParaRPr>
          </a:p>
        </p:txBody>
      </p:sp>
      <p:sp>
        <p:nvSpPr>
          <p:cNvPr id="672" name="Google Shape;672;p36"/>
          <p:cNvSpPr txBox="1">
            <a:spLocks noGrp="1"/>
          </p:cNvSpPr>
          <p:nvPr>
            <p:ph type="subTitle" idx="2"/>
          </p:nvPr>
        </p:nvSpPr>
        <p:spPr>
          <a:xfrm>
            <a:off x="449475"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 </a:t>
            </a:r>
            <a:endParaRPr dirty="0"/>
          </a:p>
        </p:txBody>
      </p:sp>
      <p:sp>
        <p:nvSpPr>
          <p:cNvPr id="673" name="Google Shape;673;p36"/>
          <p:cNvSpPr txBox="1">
            <a:spLocks noGrp="1"/>
          </p:cNvSpPr>
          <p:nvPr>
            <p:ph type="subTitle" idx="3"/>
          </p:nvPr>
        </p:nvSpPr>
        <p:spPr>
          <a:xfrm>
            <a:off x="4707425"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674" name="Google Shape;674;p36"/>
          <p:cNvSpPr txBox="1">
            <a:spLocks noGrp="1"/>
          </p:cNvSpPr>
          <p:nvPr>
            <p:ph type="subTitle" idx="4"/>
          </p:nvPr>
        </p:nvSpPr>
        <p:spPr>
          <a:xfrm>
            <a:off x="6798300"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 </a:t>
            </a:r>
            <a:endParaRPr dirty="0"/>
          </a:p>
        </p:txBody>
      </p:sp>
      <p:sp>
        <p:nvSpPr>
          <p:cNvPr id="675" name="Google Shape;675;p36"/>
          <p:cNvSpPr txBox="1">
            <a:spLocks noGrp="1"/>
          </p:cNvSpPr>
          <p:nvPr>
            <p:ph type="subTitle" idx="6"/>
          </p:nvPr>
        </p:nvSpPr>
        <p:spPr>
          <a:xfrm>
            <a:off x="2540350" y="3441102"/>
            <a:ext cx="1899000" cy="9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lt1"/>
                </a:solidFill>
              </a:rPr>
              <a:t> </a:t>
            </a:r>
            <a:endParaRPr dirty="0"/>
          </a:p>
        </p:txBody>
      </p:sp>
      <p:sp>
        <p:nvSpPr>
          <p:cNvPr id="676" name="Google Shape;676;p36"/>
          <p:cNvSpPr txBox="1">
            <a:spLocks noGrp="1"/>
          </p:cNvSpPr>
          <p:nvPr>
            <p:ph type="subTitle" idx="1"/>
          </p:nvPr>
        </p:nvSpPr>
        <p:spPr>
          <a:xfrm>
            <a:off x="2540350"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graphicFrame>
        <p:nvGraphicFramePr>
          <p:cNvPr id="30" name="Table 10">
            <a:extLst>
              <a:ext uri="{FF2B5EF4-FFF2-40B4-BE49-F238E27FC236}">
                <a16:creationId xmlns:a16="http://schemas.microsoft.com/office/drawing/2014/main" id="{2BF2407E-4F8F-443C-8943-89645F369E11}"/>
              </a:ext>
            </a:extLst>
          </p:cNvPr>
          <p:cNvGraphicFramePr>
            <a:graphicFrameLocks noGrp="1"/>
          </p:cNvGraphicFramePr>
          <p:nvPr>
            <p:extLst>
              <p:ext uri="{D42A27DB-BD31-4B8C-83A1-F6EECF244321}">
                <p14:modId xmlns:p14="http://schemas.microsoft.com/office/powerpoint/2010/main" val="2838685388"/>
              </p:ext>
            </p:extLst>
          </p:nvPr>
        </p:nvGraphicFramePr>
        <p:xfrm>
          <a:off x="367200" y="2013733"/>
          <a:ext cx="8388000" cy="746052"/>
        </p:xfrm>
        <a:graphic>
          <a:graphicData uri="http://schemas.openxmlformats.org/drawingml/2006/table">
            <a:tbl>
              <a:tblPr firstRow="1" bandRow="1">
                <a:tableStyleId>{93296810-A885-4BE3-A3E7-6D5BEEA58F35}</a:tableStyleId>
              </a:tblPr>
              <a:tblGrid>
                <a:gridCol w="2097000">
                  <a:extLst>
                    <a:ext uri="{9D8B030D-6E8A-4147-A177-3AD203B41FA5}">
                      <a16:colId xmlns:a16="http://schemas.microsoft.com/office/drawing/2014/main" val="3977662597"/>
                    </a:ext>
                  </a:extLst>
                </a:gridCol>
                <a:gridCol w="2097000">
                  <a:extLst>
                    <a:ext uri="{9D8B030D-6E8A-4147-A177-3AD203B41FA5}">
                      <a16:colId xmlns:a16="http://schemas.microsoft.com/office/drawing/2014/main" val="80011131"/>
                    </a:ext>
                  </a:extLst>
                </a:gridCol>
                <a:gridCol w="2097000">
                  <a:extLst>
                    <a:ext uri="{9D8B030D-6E8A-4147-A177-3AD203B41FA5}">
                      <a16:colId xmlns:a16="http://schemas.microsoft.com/office/drawing/2014/main" val="720379697"/>
                    </a:ext>
                  </a:extLst>
                </a:gridCol>
                <a:gridCol w="2097000">
                  <a:extLst>
                    <a:ext uri="{9D8B030D-6E8A-4147-A177-3AD203B41FA5}">
                      <a16:colId xmlns:a16="http://schemas.microsoft.com/office/drawing/2014/main" val="1943077568"/>
                    </a:ext>
                  </a:extLst>
                </a:gridCol>
              </a:tblGrid>
              <a:tr h="746052">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Author :</a:t>
                      </a:r>
                    </a:p>
                    <a:p>
                      <a:pPr algn="l"/>
                      <a:r>
                        <a:rPr lang="en-US" sz="1300" b="0" dirty="0" err="1">
                          <a:ln>
                            <a:solidFill>
                              <a:schemeClr val="bg1"/>
                            </a:solidFill>
                          </a:ln>
                          <a:solidFill>
                            <a:schemeClr val="bg1"/>
                          </a:solidFill>
                          <a:latin typeface="Roboto" panose="02000000000000000000" pitchFamily="2" charset="0"/>
                          <a:ea typeface="Roboto" panose="02000000000000000000" pitchFamily="2" charset="0"/>
                        </a:rPr>
                        <a:t>Shaiuf</a:t>
                      </a:r>
                      <a:r>
                        <a:rPr lang="en-US" sz="1300" b="0" dirty="0">
                          <a:ln>
                            <a:solidFill>
                              <a:schemeClr val="bg1"/>
                            </a:solidFill>
                          </a:ln>
                          <a:solidFill>
                            <a:schemeClr val="bg1"/>
                          </a:solidFill>
                          <a:latin typeface="Roboto" panose="02000000000000000000" pitchFamily="2" charset="0"/>
                          <a:ea typeface="Roboto" panose="02000000000000000000" pitchFamily="2" charset="0"/>
                        </a:rPr>
                        <a:t> </a:t>
                      </a:r>
                      <a:r>
                        <a:rPr lang="en-US" sz="1300" b="0" dirty="0" err="1">
                          <a:ln>
                            <a:solidFill>
                              <a:schemeClr val="bg1"/>
                            </a:solidFill>
                          </a:ln>
                          <a:solidFill>
                            <a:schemeClr val="bg1"/>
                          </a:solidFill>
                          <a:latin typeface="Roboto" panose="02000000000000000000" pitchFamily="2" charset="0"/>
                          <a:ea typeface="Roboto" panose="02000000000000000000" pitchFamily="2" charset="0"/>
                        </a:rPr>
                        <a:t>Sadique</a:t>
                      </a:r>
                      <a:endParaRPr lang="en-US" sz="1300" b="0" dirty="0">
                        <a:ln>
                          <a:solidFill>
                            <a:schemeClr val="bg1"/>
                          </a:solidFill>
                        </a:ln>
                        <a:solidFill>
                          <a:schemeClr val="bg1"/>
                        </a:solidFill>
                        <a:latin typeface="Roboto" panose="02000000000000000000" pitchFamily="2" charset="0"/>
                        <a:ea typeface="Roboto" panose="02000000000000000000" pitchFamily="2"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Date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24/7/21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Time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10:15 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Duration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30 minutes</a:t>
                      </a:r>
                    </a:p>
                  </a:txBody>
                  <a:tcPr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22511145"/>
                  </a:ext>
                </a:extLst>
              </a:tr>
            </a:tbl>
          </a:graphicData>
        </a:graphic>
      </p:graphicFrame>
      <p:graphicFrame>
        <p:nvGraphicFramePr>
          <p:cNvPr id="31" name="Table 26">
            <a:extLst>
              <a:ext uri="{FF2B5EF4-FFF2-40B4-BE49-F238E27FC236}">
                <a16:creationId xmlns:a16="http://schemas.microsoft.com/office/drawing/2014/main" id="{4AE7E1D9-92AB-4B75-8C82-6819F7F3A64B}"/>
              </a:ext>
            </a:extLst>
          </p:cNvPr>
          <p:cNvGraphicFramePr>
            <a:graphicFrameLocks noGrp="1"/>
          </p:cNvGraphicFramePr>
          <p:nvPr>
            <p:extLst>
              <p:ext uri="{D42A27DB-BD31-4B8C-83A1-F6EECF244321}">
                <p14:modId xmlns:p14="http://schemas.microsoft.com/office/powerpoint/2010/main" val="2552922571"/>
              </p:ext>
            </p:extLst>
          </p:nvPr>
        </p:nvGraphicFramePr>
        <p:xfrm>
          <a:off x="367200" y="2813165"/>
          <a:ext cx="8388000" cy="370840"/>
        </p:xfrm>
        <a:graphic>
          <a:graphicData uri="http://schemas.openxmlformats.org/drawingml/2006/table">
            <a:tbl>
              <a:tblPr firstRow="1" bandRow="1">
                <a:tableStyleId>{2D5ABB26-0587-4C30-8999-92F81FD0307C}</a:tableStyleId>
              </a:tblPr>
              <a:tblGrid>
                <a:gridCol w="8388000">
                  <a:extLst>
                    <a:ext uri="{9D8B030D-6E8A-4147-A177-3AD203B41FA5}">
                      <a16:colId xmlns:a16="http://schemas.microsoft.com/office/drawing/2014/main" val="441353791"/>
                    </a:ext>
                  </a:extLst>
                </a:gridCol>
              </a:tblGrid>
              <a:tr h="370840">
                <a:tc>
                  <a:txBody>
                    <a:bodyPr/>
                    <a:lstStyle/>
                    <a:p>
                      <a:r>
                        <a:rPr lang="en-US" sz="1300" dirty="0">
                          <a:latin typeface="Roboto" panose="02000000000000000000" pitchFamily="2" charset="0"/>
                          <a:ea typeface="Roboto" panose="02000000000000000000" pitchFamily="2" charset="0"/>
                        </a:rPr>
                        <a:t>1. What is your desired funding preference?</a:t>
                      </a:r>
                    </a:p>
                  </a:txBody>
                  <a:tcPr>
                    <a:solidFill>
                      <a:schemeClr val="bg1"/>
                    </a:solidFill>
                  </a:tcPr>
                </a:tc>
                <a:extLst>
                  <a:ext uri="{0D108BD9-81ED-4DB2-BD59-A6C34878D82A}">
                    <a16:rowId xmlns:a16="http://schemas.microsoft.com/office/drawing/2014/main" val="3151564679"/>
                  </a:ext>
                </a:extLst>
              </a:tr>
            </a:tbl>
          </a:graphicData>
        </a:graphic>
      </p:graphicFrame>
      <p:graphicFrame>
        <p:nvGraphicFramePr>
          <p:cNvPr id="32" name="Table 26">
            <a:extLst>
              <a:ext uri="{FF2B5EF4-FFF2-40B4-BE49-F238E27FC236}">
                <a16:creationId xmlns:a16="http://schemas.microsoft.com/office/drawing/2014/main" id="{52083A6E-044A-438E-80BE-883603EBEFFE}"/>
              </a:ext>
            </a:extLst>
          </p:cNvPr>
          <p:cNvGraphicFramePr>
            <a:graphicFrameLocks noGrp="1"/>
          </p:cNvGraphicFramePr>
          <p:nvPr>
            <p:extLst>
              <p:ext uri="{D42A27DB-BD31-4B8C-83A1-F6EECF244321}">
                <p14:modId xmlns:p14="http://schemas.microsoft.com/office/powerpoint/2010/main" val="384165451"/>
              </p:ext>
            </p:extLst>
          </p:nvPr>
        </p:nvGraphicFramePr>
        <p:xfrm>
          <a:off x="367200" y="3237385"/>
          <a:ext cx="8388000" cy="1235997"/>
        </p:xfrm>
        <a:graphic>
          <a:graphicData uri="http://schemas.openxmlformats.org/drawingml/2006/table">
            <a:tbl>
              <a:tblPr firstRow="1" bandRow="1">
                <a:tableStyleId>{2D5ABB26-0587-4C30-8999-92F81FD0307C}</a:tableStyleId>
              </a:tblPr>
              <a:tblGrid>
                <a:gridCol w="8388000">
                  <a:extLst>
                    <a:ext uri="{9D8B030D-6E8A-4147-A177-3AD203B41FA5}">
                      <a16:colId xmlns:a16="http://schemas.microsoft.com/office/drawing/2014/main" val="441353791"/>
                    </a:ext>
                  </a:extLst>
                </a:gridCol>
              </a:tblGrid>
              <a:tr h="1235997">
                <a:tc>
                  <a:txBody>
                    <a:bodyPr/>
                    <a:lstStyle/>
                    <a:p>
                      <a:r>
                        <a:rPr lang="en-US" sz="1300" b="1" dirty="0">
                          <a:latin typeface="Roboto" panose="02000000000000000000" pitchFamily="2" charset="0"/>
                          <a:ea typeface="Roboto" panose="02000000000000000000" pitchFamily="2" charset="0"/>
                        </a:rPr>
                        <a:t>Participants : </a:t>
                      </a:r>
                      <a:r>
                        <a:rPr lang="en-US" sz="1300" dirty="0">
                          <a:latin typeface="Roboto" panose="02000000000000000000" pitchFamily="2" charset="0"/>
                          <a:ea typeface="Roboto" panose="02000000000000000000" pitchFamily="2" charset="0"/>
                        </a:rPr>
                        <a:t>                                                                           </a:t>
                      </a:r>
                      <a:r>
                        <a:rPr lang="en-US" sz="1300" b="1" dirty="0">
                          <a:latin typeface="Roboto" panose="02000000000000000000" pitchFamily="2" charset="0"/>
                          <a:ea typeface="Roboto" panose="02000000000000000000" pitchFamily="2" charset="0"/>
                        </a:rPr>
                        <a:t>Comments : </a:t>
                      </a:r>
                    </a:p>
                    <a:p>
                      <a:endParaRPr lang="en-US" sz="1300" dirty="0">
                        <a:latin typeface="Roboto" panose="02000000000000000000" pitchFamily="2" charset="0"/>
                        <a:ea typeface="Roboto" panose="02000000000000000000" pitchFamily="2" charset="0"/>
                      </a:endParaRPr>
                    </a:p>
                    <a:p>
                      <a:r>
                        <a:rPr lang="en-US" sz="1300" dirty="0">
                          <a:latin typeface="Roboto" panose="02000000000000000000" pitchFamily="2" charset="0"/>
                          <a:ea typeface="Roboto" panose="02000000000000000000" pitchFamily="2" charset="0"/>
                        </a:rPr>
                        <a:t>Abrar, Arman, </a:t>
                      </a:r>
                      <a:r>
                        <a:rPr lang="en-US" sz="1300" dirty="0" err="1">
                          <a:latin typeface="Roboto" panose="02000000000000000000" pitchFamily="2" charset="0"/>
                          <a:ea typeface="Roboto" panose="02000000000000000000" pitchFamily="2" charset="0"/>
                        </a:rPr>
                        <a:t>Asifur</a:t>
                      </a:r>
                      <a:r>
                        <a:rPr lang="en-US" sz="1300" dirty="0">
                          <a:latin typeface="Roboto" panose="02000000000000000000" pitchFamily="2" charset="0"/>
                          <a:ea typeface="Roboto" panose="02000000000000000000" pitchFamily="2" charset="0"/>
                        </a:rPr>
                        <a:t>, </a:t>
                      </a:r>
                      <a:r>
                        <a:rPr lang="en-US" sz="1300" dirty="0" err="1">
                          <a:latin typeface="Roboto" panose="02000000000000000000" pitchFamily="2" charset="0"/>
                          <a:ea typeface="Roboto" panose="02000000000000000000" pitchFamily="2" charset="0"/>
                        </a:rPr>
                        <a:t>Tasnim</a:t>
                      </a:r>
                      <a:r>
                        <a:rPr lang="en-US" sz="1300" dirty="0">
                          <a:latin typeface="Roboto" panose="02000000000000000000" pitchFamily="2" charset="0"/>
                          <a:ea typeface="Roboto" panose="02000000000000000000" pitchFamily="2" charset="0"/>
                        </a:rPr>
                        <a:t>,                                                 The majority of participants here were</a:t>
                      </a:r>
                    </a:p>
                    <a:p>
                      <a:r>
                        <a:rPr lang="en-US" sz="1300" dirty="0" err="1">
                          <a:latin typeface="Roboto" panose="02000000000000000000" pitchFamily="2" charset="0"/>
                          <a:ea typeface="Roboto" panose="02000000000000000000" pitchFamily="2" charset="0"/>
                        </a:rPr>
                        <a:t>Rumana</a:t>
                      </a:r>
                      <a:r>
                        <a:rPr lang="en-US" sz="1300" dirty="0">
                          <a:latin typeface="Roboto" panose="02000000000000000000" pitchFamily="2" charset="0"/>
                          <a:ea typeface="Roboto" panose="02000000000000000000" pitchFamily="2" charset="0"/>
                        </a:rPr>
                        <a:t>, Fardeen, Palash                                                        looking for a fully funded scholarship.</a:t>
                      </a:r>
                    </a:p>
                  </a:txBody>
                  <a:tcPr>
                    <a:solidFill>
                      <a:schemeClr val="bg1"/>
                    </a:solidFill>
                  </a:tcPr>
                </a:tc>
                <a:extLst>
                  <a:ext uri="{0D108BD9-81ED-4DB2-BD59-A6C34878D82A}">
                    <a16:rowId xmlns:a16="http://schemas.microsoft.com/office/drawing/2014/main" val="3151564679"/>
                  </a:ext>
                </a:extLst>
              </a:tr>
            </a:tbl>
          </a:graphicData>
        </a:graphic>
      </p:graphicFrame>
      <p:sp>
        <p:nvSpPr>
          <p:cNvPr id="14" name="Google Shape;766;p41">
            <a:extLst>
              <a:ext uri="{FF2B5EF4-FFF2-40B4-BE49-F238E27FC236}">
                <a16:creationId xmlns:a16="http://schemas.microsoft.com/office/drawing/2014/main" id="{6885B9DE-C37E-4F09-B954-5A01AFCF046E}"/>
              </a:ext>
            </a:extLst>
          </p:cNvPr>
          <p:cNvSpPr txBox="1">
            <a:spLocks/>
          </p:cNvSpPr>
          <p:nvPr/>
        </p:nvSpPr>
        <p:spPr>
          <a:xfrm>
            <a:off x="75524" y="4662921"/>
            <a:ext cx="8991103"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- 5 </a:t>
            </a:r>
            <a:endParaRPr lang="en-US" sz="1200" dirty="0">
              <a:latin typeface="Krona O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6"/>
          <p:cNvSpPr txBox="1">
            <a:spLocks noGrp="1"/>
          </p:cNvSpPr>
          <p:nvPr>
            <p:ph type="subTitle" idx="5"/>
          </p:nvPr>
        </p:nvSpPr>
        <p:spPr>
          <a:xfrm>
            <a:off x="449475" y="3441102"/>
            <a:ext cx="1899000" cy="9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sp>
        <p:nvSpPr>
          <p:cNvPr id="669" name="Google Shape;669;p36"/>
          <p:cNvSpPr txBox="1">
            <a:spLocks noGrp="1"/>
          </p:cNvSpPr>
          <p:nvPr>
            <p:ph type="subTitle" idx="7"/>
          </p:nvPr>
        </p:nvSpPr>
        <p:spPr>
          <a:xfrm>
            <a:off x="280800" y="1491854"/>
            <a:ext cx="50400" cy="457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1"/>
                </a:solidFill>
              </a:rPr>
              <a:t> </a:t>
            </a:r>
            <a:endParaRPr dirty="0"/>
          </a:p>
        </p:txBody>
      </p:sp>
      <p:sp>
        <p:nvSpPr>
          <p:cNvPr id="670" name="Google Shape;670;p36"/>
          <p:cNvSpPr txBox="1">
            <a:spLocks noGrp="1"/>
          </p:cNvSpPr>
          <p:nvPr>
            <p:ph type="subTitle" idx="8"/>
          </p:nvPr>
        </p:nvSpPr>
        <p:spPr>
          <a:xfrm>
            <a:off x="597701" y="4768928"/>
            <a:ext cx="295100" cy="2638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lt1"/>
                </a:solidFill>
              </a:rPr>
              <a:t> </a:t>
            </a:r>
            <a:endParaRPr dirty="0"/>
          </a:p>
        </p:txBody>
      </p:sp>
      <p:sp>
        <p:nvSpPr>
          <p:cNvPr id="671" name="Google Shape;671;p36"/>
          <p:cNvSpPr txBox="1">
            <a:spLocks noGrp="1"/>
          </p:cNvSpPr>
          <p:nvPr>
            <p:ph type="title"/>
          </p:nvPr>
        </p:nvSpPr>
        <p:spPr>
          <a:xfrm>
            <a:off x="367200" y="191947"/>
            <a:ext cx="45719" cy="457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chemeClr val="accent2"/>
                </a:solidFill>
              </a:rPr>
              <a:t> </a:t>
            </a:r>
            <a:endParaRPr sz="2800" dirty="0">
              <a:solidFill>
                <a:schemeClr val="accent2"/>
              </a:solidFill>
            </a:endParaRPr>
          </a:p>
        </p:txBody>
      </p:sp>
      <p:sp>
        <p:nvSpPr>
          <p:cNvPr id="672" name="Google Shape;672;p36"/>
          <p:cNvSpPr txBox="1">
            <a:spLocks noGrp="1"/>
          </p:cNvSpPr>
          <p:nvPr>
            <p:ph type="subTitle" idx="2"/>
          </p:nvPr>
        </p:nvSpPr>
        <p:spPr>
          <a:xfrm>
            <a:off x="449475"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 </a:t>
            </a:r>
            <a:endParaRPr dirty="0"/>
          </a:p>
        </p:txBody>
      </p:sp>
      <p:sp>
        <p:nvSpPr>
          <p:cNvPr id="673" name="Google Shape;673;p36"/>
          <p:cNvSpPr txBox="1">
            <a:spLocks noGrp="1"/>
          </p:cNvSpPr>
          <p:nvPr>
            <p:ph type="subTitle" idx="3"/>
          </p:nvPr>
        </p:nvSpPr>
        <p:spPr>
          <a:xfrm>
            <a:off x="4707425"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674" name="Google Shape;674;p36"/>
          <p:cNvSpPr txBox="1">
            <a:spLocks noGrp="1"/>
          </p:cNvSpPr>
          <p:nvPr>
            <p:ph type="subTitle" idx="4"/>
          </p:nvPr>
        </p:nvSpPr>
        <p:spPr>
          <a:xfrm>
            <a:off x="6798300"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 </a:t>
            </a:r>
            <a:endParaRPr dirty="0"/>
          </a:p>
        </p:txBody>
      </p:sp>
      <p:sp>
        <p:nvSpPr>
          <p:cNvPr id="676" name="Google Shape;676;p36"/>
          <p:cNvSpPr txBox="1">
            <a:spLocks noGrp="1"/>
          </p:cNvSpPr>
          <p:nvPr>
            <p:ph type="subTitle" idx="1"/>
          </p:nvPr>
        </p:nvSpPr>
        <p:spPr>
          <a:xfrm>
            <a:off x="2540350"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graphicFrame>
        <p:nvGraphicFramePr>
          <p:cNvPr id="30" name="Table 10">
            <a:extLst>
              <a:ext uri="{FF2B5EF4-FFF2-40B4-BE49-F238E27FC236}">
                <a16:creationId xmlns:a16="http://schemas.microsoft.com/office/drawing/2014/main" id="{2BF2407E-4F8F-443C-8943-89645F369E11}"/>
              </a:ext>
            </a:extLst>
          </p:cNvPr>
          <p:cNvGraphicFramePr>
            <a:graphicFrameLocks noGrp="1"/>
          </p:cNvGraphicFramePr>
          <p:nvPr>
            <p:extLst>
              <p:ext uri="{D42A27DB-BD31-4B8C-83A1-F6EECF244321}">
                <p14:modId xmlns:p14="http://schemas.microsoft.com/office/powerpoint/2010/main" val="1815653111"/>
              </p:ext>
            </p:extLst>
          </p:nvPr>
        </p:nvGraphicFramePr>
        <p:xfrm>
          <a:off x="412918" y="497081"/>
          <a:ext cx="8342281" cy="523970"/>
        </p:xfrm>
        <a:graphic>
          <a:graphicData uri="http://schemas.openxmlformats.org/drawingml/2006/table">
            <a:tbl>
              <a:tblPr firstRow="1" bandRow="1">
                <a:tableStyleId>{93296810-A885-4BE3-A3E7-6D5BEEA58F35}</a:tableStyleId>
              </a:tblPr>
              <a:tblGrid>
                <a:gridCol w="2085570">
                  <a:extLst>
                    <a:ext uri="{9D8B030D-6E8A-4147-A177-3AD203B41FA5}">
                      <a16:colId xmlns:a16="http://schemas.microsoft.com/office/drawing/2014/main" val="3977662597"/>
                    </a:ext>
                  </a:extLst>
                </a:gridCol>
                <a:gridCol w="2085570">
                  <a:extLst>
                    <a:ext uri="{9D8B030D-6E8A-4147-A177-3AD203B41FA5}">
                      <a16:colId xmlns:a16="http://schemas.microsoft.com/office/drawing/2014/main" val="80011131"/>
                    </a:ext>
                  </a:extLst>
                </a:gridCol>
                <a:gridCol w="2080200">
                  <a:extLst>
                    <a:ext uri="{9D8B030D-6E8A-4147-A177-3AD203B41FA5}">
                      <a16:colId xmlns:a16="http://schemas.microsoft.com/office/drawing/2014/main" val="720379697"/>
                    </a:ext>
                  </a:extLst>
                </a:gridCol>
                <a:gridCol w="2090941">
                  <a:extLst>
                    <a:ext uri="{9D8B030D-6E8A-4147-A177-3AD203B41FA5}">
                      <a16:colId xmlns:a16="http://schemas.microsoft.com/office/drawing/2014/main" val="1943077568"/>
                    </a:ext>
                  </a:extLst>
                </a:gridCol>
              </a:tblGrid>
              <a:tr h="523970">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Author :</a:t>
                      </a:r>
                    </a:p>
                    <a:p>
                      <a:pPr algn="l"/>
                      <a:r>
                        <a:rPr lang="en-US" sz="1300" b="0" dirty="0" err="1">
                          <a:ln>
                            <a:solidFill>
                              <a:schemeClr val="bg1"/>
                            </a:solidFill>
                          </a:ln>
                          <a:solidFill>
                            <a:schemeClr val="bg1"/>
                          </a:solidFill>
                          <a:latin typeface="Roboto" panose="02000000000000000000" pitchFamily="2" charset="0"/>
                          <a:ea typeface="Roboto" panose="02000000000000000000" pitchFamily="2" charset="0"/>
                        </a:rPr>
                        <a:t>Ashif</a:t>
                      </a:r>
                      <a:r>
                        <a:rPr lang="en-US" sz="1300" b="0" dirty="0">
                          <a:ln>
                            <a:solidFill>
                              <a:schemeClr val="bg1"/>
                            </a:solidFill>
                          </a:ln>
                          <a:solidFill>
                            <a:schemeClr val="bg1"/>
                          </a:solidFill>
                          <a:latin typeface="Roboto" panose="02000000000000000000" pitchFamily="2" charset="0"/>
                          <a:ea typeface="Roboto" panose="02000000000000000000" pitchFamily="2" charset="0"/>
                        </a:rPr>
                        <a:t> Reza</a:t>
                      </a: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Date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24/7/21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Time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11:30 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Duration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40 minutes</a:t>
                      </a:r>
                    </a:p>
                  </a:txBody>
                  <a:tcPr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22511145"/>
                  </a:ext>
                </a:extLst>
              </a:tr>
            </a:tbl>
          </a:graphicData>
        </a:graphic>
      </p:graphicFrame>
      <p:graphicFrame>
        <p:nvGraphicFramePr>
          <p:cNvPr id="31" name="Table 26">
            <a:extLst>
              <a:ext uri="{FF2B5EF4-FFF2-40B4-BE49-F238E27FC236}">
                <a16:creationId xmlns:a16="http://schemas.microsoft.com/office/drawing/2014/main" id="{4AE7E1D9-92AB-4B75-8C82-6819F7F3A64B}"/>
              </a:ext>
            </a:extLst>
          </p:cNvPr>
          <p:cNvGraphicFramePr>
            <a:graphicFrameLocks noGrp="1"/>
          </p:cNvGraphicFramePr>
          <p:nvPr>
            <p:extLst>
              <p:ext uri="{D42A27DB-BD31-4B8C-83A1-F6EECF244321}">
                <p14:modId xmlns:p14="http://schemas.microsoft.com/office/powerpoint/2010/main" val="887450172"/>
              </p:ext>
            </p:extLst>
          </p:nvPr>
        </p:nvGraphicFramePr>
        <p:xfrm>
          <a:off x="427317" y="1063847"/>
          <a:ext cx="8327880" cy="370840"/>
        </p:xfrm>
        <a:graphic>
          <a:graphicData uri="http://schemas.openxmlformats.org/drawingml/2006/table">
            <a:tbl>
              <a:tblPr firstRow="1" bandRow="1">
                <a:tableStyleId>{2D5ABB26-0587-4C30-8999-92F81FD0307C}</a:tableStyleId>
              </a:tblPr>
              <a:tblGrid>
                <a:gridCol w="8327880">
                  <a:extLst>
                    <a:ext uri="{9D8B030D-6E8A-4147-A177-3AD203B41FA5}">
                      <a16:colId xmlns:a16="http://schemas.microsoft.com/office/drawing/2014/main" val="441353791"/>
                    </a:ext>
                  </a:extLst>
                </a:gridCol>
              </a:tblGrid>
              <a:tr h="370840">
                <a:tc>
                  <a:txBody>
                    <a:bodyPr/>
                    <a:lstStyle/>
                    <a:p>
                      <a:r>
                        <a:rPr lang="en-US" sz="1300" dirty="0">
                          <a:latin typeface="Roboto" panose="02000000000000000000" pitchFamily="2" charset="0"/>
                          <a:ea typeface="Roboto" panose="02000000000000000000" pitchFamily="2" charset="0"/>
                        </a:rPr>
                        <a:t>2. Do you currently have any ongoing research?</a:t>
                      </a:r>
                    </a:p>
                  </a:txBody>
                  <a:tcPr>
                    <a:solidFill>
                      <a:schemeClr val="bg1"/>
                    </a:solidFill>
                  </a:tcPr>
                </a:tc>
                <a:extLst>
                  <a:ext uri="{0D108BD9-81ED-4DB2-BD59-A6C34878D82A}">
                    <a16:rowId xmlns:a16="http://schemas.microsoft.com/office/drawing/2014/main" val="3151564679"/>
                  </a:ext>
                </a:extLst>
              </a:tr>
            </a:tbl>
          </a:graphicData>
        </a:graphic>
      </p:graphicFrame>
      <p:graphicFrame>
        <p:nvGraphicFramePr>
          <p:cNvPr id="14" name="Table 11">
            <a:extLst>
              <a:ext uri="{FF2B5EF4-FFF2-40B4-BE49-F238E27FC236}">
                <a16:creationId xmlns:a16="http://schemas.microsoft.com/office/drawing/2014/main" id="{B674F13B-540F-47D5-99BD-46B552928847}"/>
              </a:ext>
            </a:extLst>
          </p:cNvPr>
          <p:cNvGraphicFramePr>
            <a:graphicFrameLocks noGrp="1"/>
          </p:cNvGraphicFramePr>
          <p:nvPr>
            <p:extLst>
              <p:ext uri="{D42A27DB-BD31-4B8C-83A1-F6EECF244321}">
                <p14:modId xmlns:p14="http://schemas.microsoft.com/office/powerpoint/2010/main" val="3098323776"/>
              </p:ext>
            </p:extLst>
          </p:nvPr>
        </p:nvGraphicFramePr>
        <p:xfrm>
          <a:off x="434518" y="1469695"/>
          <a:ext cx="8327880" cy="1097280"/>
        </p:xfrm>
        <a:graphic>
          <a:graphicData uri="http://schemas.openxmlformats.org/drawingml/2006/table">
            <a:tbl>
              <a:tblPr firstRow="1" bandRow="1">
                <a:tableStyleId>{5C22544A-7EE6-4342-B048-85BDC9FD1C3A}</a:tableStyleId>
              </a:tblPr>
              <a:tblGrid>
                <a:gridCol w="4137099">
                  <a:extLst>
                    <a:ext uri="{9D8B030D-6E8A-4147-A177-3AD203B41FA5}">
                      <a16:colId xmlns:a16="http://schemas.microsoft.com/office/drawing/2014/main" val="960547866"/>
                    </a:ext>
                  </a:extLst>
                </a:gridCol>
                <a:gridCol w="4190781">
                  <a:extLst>
                    <a:ext uri="{9D8B030D-6E8A-4147-A177-3AD203B41FA5}">
                      <a16:colId xmlns:a16="http://schemas.microsoft.com/office/drawing/2014/main" val="977774665"/>
                    </a:ext>
                  </a:extLst>
                </a:gridCol>
              </a:tblGrid>
              <a:tr h="1083389">
                <a:tc>
                  <a:txBody>
                    <a:bodyPr/>
                    <a:lstStyle/>
                    <a:p>
                      <a:r>
                        <a:rPr lang="en-US" sz="1300" b="1" dirty="0">
                          <a:solidFill>
                            <a:schemeClr val="tx1"/>
                          </a:solidFill>
                          <a:latin typeface="Roboto" panose="02000000000000000000" pitchFamily="2" charset="0"/>
                          <a:ea typeface="Roboto" panose="02000000000000000000" pitchFamily="2" charset="0"/>
                        </a:rPr>
                        <a:t>Participants</a:t>
                      </a:r>
                      <a:r>
                        <a:rPr lang="en-US" sz="1300" b="1" dirty="0">
                          <a:latin typeface="Roboto" panose="02000000000000000000" pitchFamily="2" charset="0"/>
                          <a:ea typeface="Roboto" panose="02000000000000000000" pitchFamily="2" charset="0"/>
                        </a:rPr>
                        <a:t> </a:t>
                      </a:r>
                      <a:r>
                        <a:rPr lang="en-US" sz="1300" b="1" dirty="0">
                          <a:solidFill>
                            <a:schemeClr val="tx1"/>
                          </a:solidFill>
                        </a:rPr>
                        <a:t>:</a:t>
                      </a:r>
                    </a:p>
                    <a:p>
                      <a:endParaRPr lang="en-US" sz="13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300" b="0" dirty="0" err="1">
                          <a:solidFill>
                            <a:schemeClr val="tx1"/>
                          </a:solidFill>
                          <a:latin typeface="Roboto" panose="02000000000000000000" pitchFamily="2" charset="0"/>
                          <a:ea typeface="Roboto" panose="02000000000000000000" pitchFamily="2" charset="0"/>
                        </a:rPr>
                        <a:t>Abrar</a:t>
                      </a:r>
                      <a:r>
                        <a:rPr lang="es-ES" sz="1300" b="0" dirty="0">
                          <a:solidFill>
                            <a:schemeClr val="tx1"/>
                          </a:solidFill>
                          <a:latin typeface="Roboto" panose="02000000000000000000" pitchFamily="2" charset="0"/>
                          <a:ea typeface="Roboto" panose="02000000000000000000" pitchFamily="2" charset="0"/>
                        </a:rPr>
                        <a:t>, Arman, </a:t>
                      </a:r>
                      <a:r>
                        <a:rPr lang="es-ES" sz="1300" b="0" dirty="0" err="1">
                          <a:solidFill>
                            <a:schemeClr val="tx1"/>
                          </a:solidFill>
                          <a:latin typeface="Roboto" panose="02000000000000000000" pitchFamily="2" charset="0"/>
                          <a:ea typeface="Roboto" panose="02000000000000000000" pitchFamily="2" charset="0"/>
                        </a:rPr>
                        <a:t>Asifur</a:t>
                      </a:r>
                      <a:r>
                        <a:rPr lang="es-ES" sz="1300" b="0" dirty="0">
                          <a:solidFill>
                            <a:schemeClr val="tx1"/>
                          </a:solidFill>
                          <a:latin typeface="Roboto" panose="02000000000000000000" pitchFamily="2" charset="0"/>
                          <a:ea typeface="Roboto" panose="02000000000000000000" pitchFamily="2" charset="0"/>
                        </a:rPr>
                        <a:t>, </a:t>
                      </a:r>
                      <a:r>
                        <a:rPr lang="es-ES" sz="1300" b="0" dirty="0" err="1">
                          <a:solidFill>
                            <a:schemeClr val="tx1"/>
                          </a:solidFill>
                          <a:latin typeface="Roboto" panose="02000000000000000000" pitchFamily="2" charset="0"/>
                          <a:ea typeface="Roboto" panose="02000000000000000000" pitchFamily="2" charset="0"/>
                        </a:rPr>
                        <a:t>Tasnim</a:t>
                      </a:r>
                      <a:r>
                        <a:rPr lang="es-ES" sz="1300" b="0" dirty="0">
                          <a:solidFill>
                            <a:schemeClr val="tx1"/>
                          </a:solidFill>
                          <a:latin typeface="Roboto" panose="02000000000000000000" pitchFamily="2" charset="0"/>
                          <a:ea typeface="Roboto" panose="02000000000000000000" pitchFamily="2"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300" b="0" dirty="0">
                          <a:solidFill>
                            <a:schemeClr val="tx1"/>
                          </a:solidFill>
                          <a:latin typeface="Roboto" panose="02000000000000000000" pitchFamily="2" charset="0"/>
                          <a:ea typeface="Roboto" panose="02000000000000000000" pitchFamily="2" charset="0"/>
                        </a:rPr>
                        <a:t>Rumana, </a:t>
                      </a:r>
                      <a:r>
                        <a:rPr lang="es-ES" sz="1300" b="0" dirty="0" err="1">
                          <a:solidFill>
                            <a:schemeClr val="tx1"/>
                          </a:solidFill>
                          <a:latin typeface="Roboto" panose="02000000000000000000" pitchFamily="2" charset="0"/>
                          <a:ea typeface="Roboto" panose="02000000000000000000" pitchFamily="2" charset="0"/>
                        </a:rPr>
                        <a:t>Fardeen</a:t>
                      </a:r>
                      <a:r>
                        <a:rPr lang="es-ES" sz="1300" b="0" dirty="0">
                          <a:solidFill>
                            <a:schemeClr val="tx1"/>
                          </a:solidFill>
                          <a:latin typeface="Roboto" panose="02000000000000000000" pitchFamily="2" charset="0"/>
                          <a:ea typeface="Roboto" panose="02000000000000000000" pitchFamily="2" charset="0"/>
                        </a:rPr>
                        <a:t>, </a:t>
                      </a:r>
                      <a:r>
                        <a:rPr lang="es-ES" sz="1300" b="0" dirty="0" err="1">
                          <a:solidFill>
                            <a:schemeClr val="tx1"/>
                          </a:solidFill>
                          <a:latin typeface="Roboto" panose="02000000000000000000" pitchFamily="2" charset="0"/>
                          <a:ea typeface="Roboto" panose="02000000000000000000" pitchFamily="2" charset="0"/>
                        </a:rPr>
                        <a:t>Palash</a:t>
                      </a:r>
                      <a:r>
                        <a:rPr lang="es-ES" sz="1300" b="0" dirty="0">
                          <a:solidFill>
                            <a:schemeClr val="tx1"/>
                          </a:solidFill>
                          <a:latin typeface="Roboto" panose="02000000000000000000" pitchFamily="2" charset="0"/>
                          <a:ea typeface="Roboto" panose="02000000000000000000" pitchFamily="2" charset="0"/>
                        </a:rPr>
                        <a:t> </a:t>
                      </a:r>
                      <a:endParaRPr lang="en-US" sz="1300" b="0" dirty="0">
                        <a:solidFill>
                          <a:schemeClr val="tx1"/>
                        </a:solidFill>
                        <a:latin typeface="Roboto" panose="02000000000000000000" pitchFamily="2" charset="0"/>
                        <a:ea typeface="Roboto" panose="02000000000000000000" pitchFamily="2" charset="0"/>
                      </a:endParaRPr>
                    </a:p>
                    <a:p>
                      <a:endParaRPr lang="en-US" b="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sz="1300" b="1" dirty="0">
                          <a:solidFill>
                            <a:schemeClr val="tx1"/>
                          </a:solidFill>
                          <a:latin typeface="Roboto" panose="02000000000000000000" pitchFamily="2" charset="0"/>
                          <a:ea typeface="Roboto" panose="02000000000000000000" pitchFamily="2" charset="0"/>
                        </a:rPr>
                        <a:t>Comments</a:t>
                      </a:r>
                      <a:r>
                        <a:rPr lang="en-US" sz="1300" b="0" dirty="0">
                          <a:solidFill>
                            <a:schemeClr val="tx1"/>
                          </a:solidFill>
                        </a:rPr>
                        <a:t> </a:t>
                      </a:r>
                      <a:r>
                        <a:rPr lang="en-US" sz="1300" b="1" dirty="0">
                          <a:solidFill>
                            <a:schemeClr val="tx1"/>
                          </a:solidFill>
                        </a:rPr>
                        <a:t>:</a:t>
                      </a:r>
                    </a:p>
                    <a:p>
                      <a:r>
                        <a:rPr lang="en-US" sz="1300" b="0" dirty="0">
                          <a:solidFill>
                            <a:schemeClr val="tx1"/>
                          </a:solidFill>
                          <a:latin typeface="Roboto" panose="02000000000000000000" pitchFamily="2" charset="0"/>
                          <a:ea typeface="Roboto" panose="02000000000000000000" pitchFamily="2" charset="0"/>
                        </a:rPr>
                        <a:t>Here most of the participants stated that they didn't have any ongoing research at that moment and were looking forward to take part in a research program as soon as they could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215747"/>
                  </a:ext>
                </a:extLst>
              </a:tr>
            </a:tbl>
          </a:graphicData>
        </a:graphic>
      </p:graphicFrame>
      <p:sp>
        <p:nvSpPr>
          <p:cNvPr id="3" name="Subtitle 2">
            <a:extLst>
              <a:ext uri="{FF2B5EF4-FFF2-40B4-BE49-F238E27FC236}">
                <a16:creationId xmlns:a16="http://schemas.microsoft.com/office/drawing/2014/main" id="{778D0A40-FB77-4385-8DC6-FE47EB8A7577}"/>
              </a:ext>
            </a:extLst>
          </p:cNvPr>
          <p:cNvSpPr>
            <a:spLocks noGrp="1"/>
          </p:cNvSpPr>
          <p:nvPr>
            <p:ph type="subTitle" idx="6"/>
          </p:nvPr>
        </p:nvSpPr>
        <p:spPr/>
        <p:txBody>
          <a:bodyPr/>
          <a:lstStyle/>
          <a:p>
            <a:r>
              <a:rPr lang="en-US" dirty="0"/>
              <a:t> </a:t>
            </a:r>
          </a:p>
        </p:txBody>
      </p:sp>
      <p:graphicFrame>
        <p:nvGraphicFramePr>
          <p:cNvPr id="17" name="Table 10">
            <a:extLst>
              <a:ext uri="{FF2B5EF4-FFF2-40B4-BE49-F238E27FC236}">
                <a16:creationId xmlns:a16="http://schemas.microsoft.com/office/drawing/2014/main" id="{95F38724-5EE0-4419-A5EA-19E4067933D0}"/>
              </a:ext>
            </a:extLst>
          </p:cNvPr>
          <p:cNvGraphicFramePr>
            <a:graphicFrameLocks noGrp="1"/>
          </p:cNvGraphicFramePr>
          <p:nvPr>
            <p:extLst>
              <p:ext uri="{D42A27DB-BD31-4B8C-83A1-F6EECF244321}">
                <p14:modId xmlns:p14="http://schemas.microsoft.com/office/powerpoint/2010/main" val="2030838535"/>
              </p:ext>
            </p:extLst>
          </p:nvPr>
        </p:nvGraphicFramePr>
        <p:xfrm>
          <a:off x="441717" y="2631339"/>
          <a:ext cx="8335084" cy="487680"/>
        </p:xfrm>
        <a:graphic>
          <a:graphicData uri="http://schemas.openxmlformats.org/drawingml/2006/table">
            <a:tbl>
              <a:tblPr firstRow="1" bandRow="1">
                <a:tableStyleId>{93296810-A885-4BE3-A3E7-6D5BEEA58F35}</a:tableStyleId>
              </a:tblPr>
              <a:tblGrid>
                <a:gridCol w="2083771">
                  <a:extLst>
                    <a:ext uri="{9D8B030D-6E8A-4147-A177-3AD203B41FA5}">
                      <a16:colId xmlns:a16="http://schemas.microsoft.com/office/drawing/2014/main" val="3977662597"/>
                    </a:ext>
                  </a:extLst>
                </a:gridCol>
                <a:gridCol w="2083771">
                  <a:extLst>
                    <a:ext uri="{9D8B030D-6E8A-4147-A177-3AD203B41FA5}">
                      <a16:colId xmlns:a16="http://schemas.microsoft.com/office/drawing/2014/main" val="80011131"/>
                    </a:ext>
                  </a:extLst>
                </a:gridCol>
                <a:gridCol w="2078405">
                  <a:extLst>
                    <a:ext uri="{9D8B030D-6E8A-4147-A177-3AD203B41FA5}">
                      <a16:colId xmlns:a16="http://schemas.microsoft.com/office/drawing/2014/main" val="720379697"/>
                    </a:ext>
                  </a:extLst>
                </a:gridCol>
                <a:gridCol w="2089137">
                  <a:extLst>
                    <a:ext uri="{9D8B030D-6E8A-4147-A177-3AD203B41FA5}">
                      <a16:colId xmlns:a16="http://schemas.microsoft.com/office/drawing/2014/main" val="1943077568"/>
                    </a:ext>
                  </a:extLst>
                </a:gridCol>
              </a:tblGrid>
              <a:tr h="465921">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Author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Alphi Shahrin</a:t>
                      </a: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Date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24/7/21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Time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12:30 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Duration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30 minutes</a:t>
                      </a:r>
                    </a:p>
                  </a:txBody>
                  <a:tcPr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22511145"/>
                  </a:ext>
                </a:extLst>
              </a:tr>
            </a:tbl>
          </a:graphicData>
        </a:graphic>
      </p:graphicFrame>
      <p:graphicFrame>
        <p:nvGraphicFramePr>
          <p:cNvPr id="18" name="Table 26">
            <a:extLst>
              <a:ext uri="{FF2B5EF4-FFF2-40B4-BE49-F238E27FC236}">
                <a16:creationId xmlns:a16="http://schemas.microsoft.com/office/drawing/2014/main" id="{85F71FAC-BC47-4406-81B1-82C61E7E50E8}"/>
              </a:ext>
            </a:extLst>
          </p:cNvPr>
          <p:cNvGraphicFramePr>
            <a:graphicFrameLocks noGrp="1"/>
          </p:cNvGraphicFramePr>
          <p:nvPr>
            <p:extLst>
              <p:ext uri="{D42A27DB-BD31-4B8C-83A1-F6EECF244321}">
                <p14:modId xmlns:p14="http://schemas.microsoft.com/office/powerpoint/2010/main" val="656260392"/>
              </p:ext>
            </p:extLst>
          </p:nvPr>
        </p:nvGraphicFramePr>
        <p:xfrm>
          <a:off x="441717" y="3145862"/>
          <a:ext cx="8320681" cy="376434"/>
        </p:xfrm>
        <a:graphic>
          <a:graphicData uri="http://schemas.openxmlformats.org/drawingml/2006/table">
            <a:tbl>
              <a:tblPr firstRow="1" bandRow="1">
                <a:tableStyleId>{2D5ABB26-0587-4C30-8999-92F81FD0307C}</a:tableStyleId>
              </a:tblPr>
              <a:tblGrid>
                <a:gridCol w="8320681">
                  <a:extLst>
                    <a:ext uri="{9D8B030D-6E8A-4147-A177-3AD203B41FA5}">
                      <a16:colId xmlns:a16="http://schemas.microsoft.com/office/drawing/2014/main" val="441353791"/>
                    </a:ext>
                  </a:extLst>
                </a:gridCol>
              </a:tblGrid>
              <a:tr h="376434">
                <a:tc>
                  <a:txBody>
                    <a:bodyPr/>
                    <a:lstStyle/>
                    <a:p>
                      <a:r>
                        <a:rPr lang="en-US" sz="1300" dirty="0">
                          <a:latin typeface="Roboto" panose="02000000000000000000" pitchFamily="2" charset="0"/>
                          <a:ea typeface="Roboto" panose="02000000000000000000" pitchFamily="2" charset="0"/>
                        </a:rPr>
                        <a:t>3. Do you prefer a website dedicated only for finding scholarships or not?</a:t>
                      </a:r>
                    </a:p>
                  </a:txBody>
                  <a:tcPr>
                    <a:solidFill>
                      <a:schemeClr val="bg1"/>
                    </a:solidFill>
                  </a:tcPr>
                </a:tc>
                <a:extLst>
                  <a:ext uri="{0D108BD9-81ED-4DB2-BD59-A6C34878D82A}">
                    <a16:rowId xmlns:a16="http://schemas.microsoft.com/office/drawing/2014/main" val="3151564679"/>
                  </a:ext>
                </a:extLst>
              </a:tr>
            </a:tbl>
          </a:graphicData>
        </a:graphic>
      </p:graphicFrame>
      <p:graphicFrame>
        <p:nvGraphicFramePr>
          <p:cNvPr id="19" name="Table 11">
            <a:extLst>
              <a:ext uri="{FF2B5EF4-FFF2-40B4-BE49-F238E27FC236}">
                <a16:creationId xmlns:a16="http://schemas.microsoft.com/office/drawing/2014/main" id="{39E2CDC2-C1E4-4F53-A7D2-FA597B4B314A}"/>
              </a:ext>
            </a:extLst>
          </p:cNvPr>
          <p:cNvGraphicFramePr>
            <a:graphicFrameLocks noGrp="1"/>
          </p:cNvGraphicFramePr>
          <p:nvPr>
            <p:extLst>
              <p:ext uri="{D42A27DB-BD31-4B8C-83A1-F6EECF244321}">
                <p14:modId xmlns:p14="http://schemas.microsoft.com/office/powerpoint/2010/main" val="3342421564"/>
              </p:ext>
            </p:extLst>
          </p:nvPr>
        </p:nvGraphicFramePr>
        <p:xfrm>
          <a:off x="441718" y="3549139"/>
          <a:ext cx="8313481" cy="1097280"/>
        </p:xfrm>
        <a:graphic>
          <a:graphicData uri="http://schemas.openxmlformats.org/drawingml/2006/table">
            <a:tbl>
              <a:tblPr firstRow="1" bandRow="1">
                <a:tableStyleId>{5C22544A-7EE6-4342-B048-85BDC9FD1C3A}</a:tableStyleId>
              </a:tblPr>
              <a:tblGrid>
                <a:gridCol w="4129946">
                  <a:extLst>
                    <a:ext uri="{9D8B030D-6E8A-4147-A177-3AD203B41FA5}">
                      <a16:colId xmlns:a16="http://schemas.microsoft.com/office/drawing/2014/main" val="960547866"/>
                    </a:ext>
                  </a:extLst>
                </a:gridCol>
                <a:gridCol w="4183535">
                  <a:extLst>
                    <a:ext uri="{9D8B030D-6E8A-4147-A177-3AD203B41FA5}">
                      <a16:colId xmlns:a16="http://schemas.microsoft.com/office/drawing/2014/main" val="977774665"/>
                    </a:ext>
                  </a:extLst>
                </a:gridCol>
              </a:tblGrid>
              <a:tr h="978900">
                <a:tc>
                  <a:txBody>
                    <a:bodyPr/>
                    <a:lstStyle/>
                    <a:p>
                      <a:r>
                        <a:rPr lang="en-US" sz="1300" b="1" dirty="0">
                          <a:solidFill>
                            <a:schemeClr val="tx1"/>
                          </a:solidFill>
                          <a:latin typeface="Roboto" panose="02000000000000000000" pitchFamily="2" charset="0"/>
                          <a:ea typeface="Roboto" panose="02000000000000000000" pitchFamily="2" charset="0"/>
                        </a:rPr>
                        <a:t>Participants</a:t>
                      </a:r>
                      <a:r>
                        <a:rPr lang="en-US" sz="1300" b="1" dirty="0">
                          <a:latin typeface="Roboto" panose="02000000000000000000" pitchFamily="2" charset="0"/>
                          <a:ea typeface="Roboto" panose="02000000000000000000" pitchFamily="2" charset="0"/>
                        </a:rPr>
                        <a:t> </a:t>
                      </a:r>
                      <a:r>
                        <a:rPr lang="en-US" sz="1300" b="1" dirty="0">
                          <a:solidFill>
                            <a:schemeClr val="tx1"/>
                          </a:solidFill>
                        </a:rPr>
                        <a:t>:</a:t>
                      </a:r>
                    </a:p>
                    <a:p>
                      <a:endParaRPr lang="en-US" sz="13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300" b="0" dirty="0" err="1">
                          <a:solidFill>
                            <a:schemeClr val="tx1"/>
                          </a:solidFill>
                          <a:latin typeface="Roboto" panose="02000000000000000000" pitchFamily="2" charset="0"/>
                          <a:ea typeface="Roboto" panose="02000000000000000000" pitchFamily="2" charset="0"/>
                        </a:rPr>
                        <a:t>Abrar</a:t>
                      </a:r>
                      <a:r>
                        <a:rPr lang="es-ES" sz="1300" b="0" dirty="0">
                          <a:solidFill>
                            <a:schemeClr val="tx1"/>
                          </a:solidFill>
                          <a:latin typeface="Roboto" panose="02000000000000000000" pitchFamily="2" charset="0"/>
                          <a:ea typeface="Roboto" panose="02000000000000000000" pitchFamily="2" charset="0"/>
                        </a:rPr>
                        <a:t>, Arman, </a:t>
                      </a:r>
                      <a:r>
                        <a:rPr lang="es-ES" sz="1300" b="0" dirty="0" err="1">
                          <a:solidFill>
                            <a:schemeClr val="tx1"/>
                          </a:solidFill>
                          <a:latin typeface="Roboto" panose="02000000000000000000" pitchFamily="2" charset="0"/>
                          <a:ea typeface="Roboto" panose="02000000000000000000" pitchFamily="2" charset="0"/>
                        </a:rPr>
                        <a:t>Asifur</a:t>
                      </a:r>
                      <a:r>
                        <a:rPr lang="es-ES" sz="1300" b="0" dirty="0">
                          <a:solidFill>
                            <a:schemeClr val="tx1"/>
                          </a:solidFill>
                          <a:latin typeface="Roboto" panose="02000000000000000000" pitchFamily="2" charset="0"/>
                          <a:ea typeface="Roboto" panose="02000000000000000000" pitchFamily="2" charset="0"/>
                        </a:rPr>
                        <a:t>, </a:t>
                      </a:r>
                      <a:r>
                        <a:rPr lang="es-ES" sz="1300" b="0" dirty="0" err="1">
                          <a:solidFill>
                            <a:schemeClr val="tx1"/>
                          </a:solidFill>
                          <a:latin typeface="Roboto" panose="02000000000000000000" pitchFamily="2" charset="0"/>
                          <a:ea typeface="Roboto" panose="02000000000000000000" pitchFamily="2" charset="0"/>
                        </a:rPr>
                        <a:t>Tasnim</a:t>
                      </a:r>
                      <a:r>
                        <a:rPr lang="es-ES" sz="1300" b="0" dirty="0">
                          <a:solidFill>
                            <a:schemeClr val="tx1"/>
                          </a:solidFill>
                          <a:latin typeface="Roboto" panose="02000000000000000000" pitchFamily="2" charset="0"/>
                          <a:ea typeface="Roboto" panose="02000000000000000000" pitchFamily="2"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300" b="0" dirty="0">
                          <a:solidFill>
                            <a:schemeClr val="tx1"/>
                          </a:solidFill>
                          <a:latin typeface="Roboto" panose="02000000000000000000" pitchFamily="2" charset="0"/>
                          <a:ea typeface="Roboto" panose="02000000000000000000" pitchFamily="2" charset="0"/>
                        </a:rPr>
                        <a:t>Rumana, </a:t>
                      </a:r>
                      <a:r>
                        <a:rPr lang="es-ES" sz="1300" b="0" dirty="0" err="1">
                          <a:solidFill>
                            <a:schemeClr val="tx1"/>
                          </a:solidFill>
                          <a:latin typeface="Roboto" panose="02000000000000000000" pitchFamily="2" charset="0"/>
                          <a:ea typeface="Roboto" panose="02000000000000000000" pitchFamily="2" charset="0"/>
                        </a:rPr>
                        <a:t>Fardeen</a:t>
                      </a:r>
                      <a:r>
                        <a:rPr lang="es-ES" sz="1300" b="0" dirty="0">
                          <a:solidFill>
                            <a:schemeClr val="tx1"/>
                          </a:solidFill>
                          <a:latin typeface="Roboto" panose="02000000000000000000" pitchFamily="2" charset="0"/>
                          <a:ea typeface="Roboto" panose="02000000000000000000" pitchFamily="2" charset="0"/>
                        </a:rPr>
                        <a:t>, </a:t>
                      </a:r>
                      <a:r>
                        <a:rPr lang="es-ES" sz="1300" b="0" dirty="0" err="1">
                          <a:solidFill>
                            <a:schemeClr val="tx1"/>
                          </a:solidFill>
                          <a:latin typeface="Roboto" panose="02000000000000000000" pitchFamily="2" charset="0"/>
                          <a:ea typeface="Roboto" panose="02000000000000000000" pitchFamily="2" charset="0"/>
                        </a:rPr>
                        <a:t>Palash</a:t>
                      </a:r>
                      <a:r>
                        <a:rPr lang="es-ES" sz="1300" b="0" dirty="0">
                          <a:solidFill>
                            <a:schemeClr val="tx1"/>
                          </a:solidFill>
                          <a:latin typeface="Roboto" panose="02000000000000000000" pitchFamily="2" charset="0"/>
                          <a:ea typeface="Roboto" panose="02000000000000000000" pitchFamily="2" charset="0"/>
                        </a:rPr>
                        <a:t> </a:t>
                      </a:r>
                      <a:endParaRPr lang="en-US" sz="1300" b="0" dirty="0">
                        <a:solidFill>
                          <a:schemeClr val="tx1"/>
                        </a:solidFill>
                        <a:latin typeface="Roboto" panose="02000000000000000000" pitchFamily="2" charset="0"/>
                        <a:ea typeface="Roboto" panose="02000000000000000000" pitchFamily="2" charset="0"/>
                      </a:endParaRPr>
                    </a:p>
                    <a:p>
                      <a:endParaRPr lang="en-US" b="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sz="1300" b="1" dirty="0">
                          <a:solidFill>
                            <a:schemeClr val="tx1"/>
                          </a:solidFill>
                          <a:latin typeface="Roboto" panose="02000000000000000000" pitchFamily="2" charset="0"/>
                          <a:ea typeface="Roboto" panose="02000000000000000000" pitchFamily="2" charset="0"/>
                        </a:rPr>
                        <a:t>Comments</a:t>
                      </a:r>
                      <a:r>
                        <a:rPr lang="en-US" sz="1300" b="0" dirty="0">
                          <a:solidFill>
                            <a:schemeClr val="tx1"/>
                          </a:solidFill>
                        </a:rPr>
                        <a:t> </a:t>
                      </a:r>
                      <a:r>
                        <a:rPr lang="en-US" sz="1300" b="1" dirty="0">
                          <a:solidFill>
                            <a:schemeClr val="tx1"/>
                          </a:solidFill>
                        </a:rPr>
                        <a:t>:</a:t>
                      </a:r>
                    </a:p>
                    <a:p>
                      <a:r>
                        <a:rPr lang="en-US" sz="1300" b="0" dirty="0">
                          <a:solidFill>
                            <a:schemeClr val="tx1"/>
                          </a:solidFill>
                          <a:latin typeface="Roboto" panose="02000000000000000000" pitchFamily="2" charset="0"/>
                          <a:ea typeface="Roboto" panose="02000000000000000000" pitchFamily="2" charset="0"/>
                        </a:rPr>
                        <a:t>Here all the participants agreed and stated that it would be really helpful for them as they face many inconveniences while applying for different universities.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215747"/>
                  </a:ext>
                </a:extLst>
              </a:tr>
            </a:tbl>
          </a:graphicData>
        </a:graphic>
      </p:graphicFrame>
      <p:sp>
        <p:nvSpPr>
          <p:cNvPr id="20" name="Google Shape;766;p41">
            <a:extLst>
              <a:ext uri="{FF2B5EF4-FFF2-40B4-BE49-F238E27FC236}">
                <a16:creationId xmlns:a16="http://schemas.microsoft.com/office/drawing/2014/main" id="{9F081595-AEA9-4491-9710-0F2ADE9FB9C2}"/>
              </a:ext>
            </a:extLst>
          </p:cNvPr>
          <p:cNvSpPr txBox="1">
            <a:spLocks/>
          </p:cNvSpPr>
          <p:nvPr/>
        </p:nvSpPr>
        <p:spPr>
          <a:xfrm>
            <a:off x="75524" y="4662921"/>
            <a:ext cx="8991103"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- 6 </a:t>
            </a:r>
            <a:endParaRPr lang="en-US" sz="1200" dirty="0">
              <a:latin typeface="Krona One"/>
            </a:endParaRPr>
          </a:p>
        </p:txBody>
      </p:sp>
    </p:spTree>
    <p:extLst>
      <p:ext uri="{BB962C8B-B14F-4D97-AF65-F5344CB8AC3E}">
        <p14:creationId xmlns:p14="http://schemas.microsoft.com/office/powerpoint/2010/main" val="2951417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6"/>
          <p:cNvSpPr txBox="1">
            <a:spLocks noGrp="1"/>
          </p:cNvSpPr>
          <p:nvPr>
            <p:ph type="subTitle" idx="5"/>
          </p:nvPr>
        </p:nvSpPr>
        <p:spPr>
          <a:xfrm>
            <a:off x="449475" y="3441102"/>
            <a:ext cx="1899000" cy="9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sp>
        <p:nvSpPr>
          <p:cNvPr id="669" name="Google Shape;669;p36"/>
          <p:cNvSpPr txBox="1">
            <a:spLocks noGrp="1"/>
          </p:cNvSpPr>
          <p:nvPr>
            <p:ph type="subTitle" idx="7"/>
          </p:nvPr>
        </p:nvSpPr>
        <p:spPr>
          <a:xfrm>
            <a:off x="280800" y="1491854"/>
            <a:ext cx="2295210" cy="4684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1"/>
                </a:solidFill>
              </a:rPr>
              <a:t>For Professors:</a:t>
            </a:r>
            <a:endParaRPr dirty="0"/>
          </a:p>
        </p:txBody>
      </p:sp>
      <p:sp>
        <p:nvSpPr>
          <p:cNvPr id="670" name="Google Shape;670;p36"/>
          <p:cNvSpPr txBox="1">
            <a:spLocks noGrp="1"/>
          </p:cNvSpPr>
          <p:nvPr>
            <p:ph type="subTitle" idx="8"/>
          </p:nvPr>
        </p:nvSpPr>
        <p:spPr>
          <a:xfrm>
            <a:off x="597701" y="4768928"/>
            <a:ext cx="295100" cy="2638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lt1"/>
                </a:solidFill>
              </a:rPr>
              <a:t> </a:t>
            </a:r>
            <a:endParaRPr dirty="0"/>
          </a:p>
        </p:txBody>
      </p:sp>
      <p:sp>
        <p:nvSpPr>
          <p:cNvPr id="671" name="Google Shape;671;p36"/>
          <p:cNvSpPr txBox="1">
            <a:spLocks noGrp="1"/>
          </p:cNvSpPr>
          <p:nvPr>
            <p:ph type="title"/>
          </p:nvPr>
        </p:nvSpPr>
        <p:spPr>
          <a:xfrm>
            <a:off x="367200" y="191947"/>
            <a:ext cx="8262750" cy="64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2"/>
                </a:solidFill>
              </a:rPr>
              <a:t>Total Interview procedure </a:t>
            </a:r>
            <a:br>
              <a:rPr lang="en-US" dirty="0">
                <a:solidFill>
                  <a:schemeClr val="accent2"/>
                </a:solidFill>
              </a:rPr>
            </a:br>
            <a:r>
              <a:rPr lang="en-US" dirty="0">
                <a:solidFill>
                  <a:schemeClr val="accent2"/>
                </a:solidFill>
              </a:rPr>
              <a:t>[Questions &amp; Answers]</a:t>
            </a:r>
            <a:endParaRPr dirty="0">
              <a:solidFill>
                <a:schemeClr val="accent2"/>
              </a:solidFill>
            </a:endParaRPr>
          </a:p>
        </p:txBody>
      </p:sp>
      <p:sp>
        <p:nvSpPr>
          <p:cNvPr id="672" name="Google Shape;672;p36"/>
          <p:cNvSpPr txBox="1">
            <a:spLocks noGrp="1"/>
          </p:cNvSpPr>
          <p:nvPr>
            <p:ph type="subTitle" idx="2"/>
          </p:nvPr>
        </p:nvSpPr>
        <p:spPr>
          <a:xfrm>
            <a:off x="449475"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 </a:t>
            </a:r>
            <a:endParaRPr dirty="0"/>
          </a:p>
        </p:txBody>
      </p:sp>
      <p:sp>
        <p:nvSpPr>
          <p:cNvPr id="673" name="Google Shape;673;p36"/>
          <p:cNvSpPr txBox="1">
            <a:spLocks noGrp="1"/>
          </p:cNvSpPr>
          <p:nvPr>
            <p:ph type="subTitle" idx="3"/>
          </p:nvPr>
        </p:nvSpPr>
        <p:spPr>
          <a:xfrm>
            <a:off x="4707425"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674" name="Google Shape;674;p36"/>
          <p:cNvSpPr txBox="1">
            <a:spLocks noGrp="1"/>
          </p:cNvSpPr>
          <p:nvPr>
            <p:ph type="subTitle" idx="4"/>
          </p:nvPr>
        </p:nvSpPr>
        <p:spPr>
          <a:xfrm>
            <a:off x="6798300"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 </a:t>
            </a:r>
            <a:endParaRPr dirty="0"/>
          </a:p>
        </p:txBody>
      </p:sp>
      <p:sp>
        <p:nvSpPr>
          <p:cNvPr id="675" name="Google Shape;675;p36"/>
          <p:cNvSpPr txBox="1">
            <a:spLocks noGrp="1"/>
          </p:cNvSpPr>
          <p:nvPr>
            <p:ph type="subTitle" idx="6"/>
          </p:nvPr>
        </p:nvSpPr>
        <p:spPr>
          <a:xfrm>
            <a:off x="2540350" y="3441102"/>
            <a:ext cx="1899000" cy="9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lt1"/>
                </a:solidFill>
              </a:rPr>
              <a:t> </a:t>
            </a:r>
            <a:endParaRPr dirty="0"/>
          </a:p>
        </p:txBody>
      </p:sp>
      <p:sp>
        <p:nvSpPr>
          <p:cNvPr id="676" name="Google Shape;676;p36"/>
          <p:cNvSpPr txBox="1">
            <a:spLocks noGrp="1"/>
          </p:cNvSpPr>
          <p:nvPr>
            <p:ph type="subTitle" idx="1"/>
          </p:nvPr>
        </p:nvSpPr>
        <p:spPr>
          <a:xfrm>
            <a:off x="2540350"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graphicFrame>
        <p:nvGraphicFramePr>
          <p:cNvPr id="30" name="Table 10">
            <a:extLst>
              <a:ext uri="{FF2B5EF4-FFF2-40B4-BE49-F238E27FC236}">
                <a16:creationId xmlns:a16="http://schemas.microsoft.com/office/drawing/2014/main" id="{2BF2407E-4F8F-443C-8943-89645F369E11}"/>
              </a:ext>
            </a:extLst>
          </p:cNvPr>
          <p:cNvGraphicFramePr>
            <a:graphicFrameLocks noGrp="1"/>
          </p:cNvGraphicFramePr>
          <p:nvPr>
            <p:extLst>
              <p:ext uri="{D42A27DB-BD31-4B8C-83A1-F6EECF244321}">
                <p14:modId xmlns:p14="http://schemas.microsoft.com/office/powerpoint/2010/main" val="2775655041"/>
              </p:ext>
            </p:extLst>
          </p:nvPr>
        </p:nvGraphicFramePr>
        <p:xfrm>
          <a:off x="367200" y="2013733"/>
          <a:ext cx="8388000" cy="746052"/>
        </p:xfrm>
        <a:graphic>
          <a:graphicData uri="http://schemas.openxmlformats.org/drawingml/2006/table">
            <a:tbl>
              <a:tblPr firstRow="1" bandRow="1">
                <a:tableStyleId>{93296810-A885-4BE3-A3E7-6D5BEEA58F35}</a:tableStyleId>
              </a:tblPr>
              <a:tblGrid>
                <a:gridCol w="2097000">
                  <a:extLst>
                    <a:ext uri="{9D8B030D-6E8A-4147-A177-3AD203B41FA5}">
                      <a16:colId xmlns:a16="http://schemas.microsoft.com/office/drawing/2014/main" val="3977662597"/>
                    </a:ext>
                  </a:extLst>
                </a:gridCol>
                <a:gridCol w="2097000">
                  <a:extLst>
                    <a:ext uri="{9D8B030D-6E8A-4147-A177-3AD203B41FA5}">
                      <a16:colId xmlns:a16="http://schemas.microsoft.com/office/drawing/2014/main" val="80011131"/>
                    </a:ext>
                  </a:extLst>
                </a:gridCol>
                <a:gridCol w="2097000">
                  <a:extLst>
                    <a:ext uri="{9D8B030D-6E8A-4147-A177-3AD203B41FA5}">
                      <a16:colId xmlns:a16="http://schemas.microsoft.com/office/drawing/2014/main" val="720379697"/>
                    </a:ext>
                  </a:extLst>
                </a:gridCol>
                <a:gridCol w="2097000">
                  <a:extLst>
                    <a:ext uri="{9D8B030D-6E8A-4147-A177-3AD203B41FA5}">
                      <a16:colId xmlns:a16="http://schemas.microsoft.com/office/drawing/2014/main" val="1943077568"/>
                    </a:ext>
                  </a:extLst>
                </a:gridCol>
              </a:tblGrid>
              <a:tr h="746052">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Author :</a:t>
                      </a:r>
                    </a:p>
                    <a:p>
                      <a:pPr algn="l"/>
                      <a:r>
                        <a:rPr lang="en-US" sz="1300" b="0" dirty="0" err="1">
                          <a:ln>
                            <a:solidFill>
                              <a:schemeClr val="bg1"/>
                            </a:solidFill>
                          </a:ln>
                          <a:solidFill>
                            <a:schemeClr val="bg1"/>
                          </a:solidFill>
                          <a:latin typeface="Roboto" panose="02000000000000000000" pitchFamily="2" charset="0"/>
                          <a:ea typeface="Roboto" panose="02000000000000000000" pitchFamily="2" charset="0"/>
                        </a:rPr>
                        <a:t>Fabliha</a:t>
                      </a:r>
                      <a:r>
                        <a:rPr lang="en-US" sz="1300" b="0" dirty="0">
                          <a:ln>
                            <a:solidFill>
                              <a:schemeClr val="bg1"/>
                            </a:solidFill>
                          </a:ln>
                          <a:solidFill>
                            <a:schemeClr val="bg1"/>
                          </a:solidFill>
                          <a:latin typeface="Roboto" panose="02000000000000000000" pitchFamily="2" charset="0"/>
                          <a:ea typeface="Roboto" panose="02000000000000000000" pitchFamily="2" charset="0"/>
                        </a:rPr>
                        <a:t> Nahid</a:t>
                      </a: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Date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24/7/21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Time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1:30 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Duration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30 minutes</a:t>
                      </a:r>
                    </a:p>
                  </a:txBody>
                  <a:tcPr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22511145"/>
                  </a:ext>
                </a:extLst>
              </a:tr>
            </a:tbl>
          </a:graphicData>
        </a:graphic>
      </p:graphicFrame>
      <p:graphicFrame>
        <p:nvGraphicFramePr>
          <p:cNvPr id="31" name="Table 26">
            <a:extLst>
              <a:ext uri="{FF2B5EF4-FFF2-40B4-BE49-F238E27FC236}">
                <a16:creationId xmlns:a16="http://schemas.microsoft.com/office/drawing/2014/main" id="{4AE7E1D9-92AB-4B75-8C82-6819F7F3A64B}"/>
              </a:ext>
            </a:extLst>
          </p:cNvPr>
          <p:cNvGraphicFramePr>
            <a:graphicFrameLocks noGrp="1"/>
          </p:cNvGraphicFramePr>
          <p:nvPr>
            <p:extLst>
              <p:ext uri="{D42A27DB-BD31-4B8C-83A1-F6EECF244321}">
                <p14:modId xmlns:p14="http://schemas.microsoft.com/office/powerpoint/2010/main" val="2039323913"/>
              </p:ext>
            </p:extLst>
          </p:nvPr>
        </p:nvGraphicFramePr>
        <p:xfrm>
          <a:off x="367200" y="2813165"/>
          <a:ext cx="8388000" cy="370840"/>
        </p:xfrm>
        <a:graphic>
          <a:graphicData uri="http://schemas.openxmlformats.org/drawingml/2006/table">
            <a:tbl>
              <a:tblPr firstRow="1" bandRow="1">
                <a:tableStyleId>{2D5ABB26-0587-4C30-8999-92F81FD0307C}</a:tableStyleId>
              </a:tblPr>
              <a:tblGrid>
                <a:gridCol w="8388000">
                  <a:extLst>
                    <a:ext uri="{9D8B030D-6E8A-4147-A177-3AD203B41FA5}">
                      <a16:colId xmlns:a16="http://schemas.microsoft.com/office/drawing/2014/main" val="441353791"/>
                    </a:ext>
                  </a:extLst>
                </a:gridCol>
              </a:tblGrid>
              <a:tr h="370840">
                <a:tc>
                  <a:txBody>
                    <a:bodyPr/>
                    <a:lstStyle/>
                    <a:p>
                      <a:r>
                        <a:rPr lang="en-US" sz="1300" dirty="0">
                          <a:latin typeface="Roboto" panose="02000000000000000000" pitchFamily="2" charset="0"/>
                          <a:ea typeface="Roboto" panose="02000000000000000000" pitchFamily="2" charset="0"/>
                        </a:rPr>
                        <a:t>1. What kind of student do you usually prefer?</a:t>
                      </a:r>
                    </a:p>
                  </a:txBody>
                  <a:tcPr>
                    <a:solidFill>
                      <a:schemeClr val="bg1"/>
                    </a:solidFill>
                  </a:tcPr>
                </a:tc>
                <a:extLst>
                  <a:ext uri="{0D108BD9-81ED-4DB2-BD59-A6C34878D82A}">
                    <a16:rowId xmlns:a16="http://schemas.microsoft.com/office/drawing/2014/main" val="3151564679"/>
                  </a:ext>
                </a:extLst>
              </a:tr>
            </a:tbl>
          </a:graphicData>
        </a:graphic>
      </p:graphicFrame>
      <p:graphicFrame>
        <p:nvGraphicFramePr>
          <p:cNvPr id="32" name="Table 26">
            <a:extLst>
              <a:ext uri="{FF2B5EF4-FFF2-40B4-BE49-F238E27FC236}">
                <a16:creationId xmlns:a16="http://schemas.microsoft.com/office/drawing/2014/main" id="{52083A6E-044A-438E-80BE-883603EBEFFE}"/>
              </a:ext>
            </a:extLst>
          </p:cNvPr>
          <p:cNvGraphicFramePr>
            <a:graphicFrameLocks noGrp="1"/>
          </p:cNvGraphicFramePr>
          <p:nvPr>
            <p:extLst>
              <p:ext uri="{D42A27DB-BD31-4B8C-83A1-F6EECF244321}">
                <p14:modId xmlns:p14="http://schemas.microsoft.com/office/powerpoint/2010/main" val="1799606142"/>
              </p:ext>
            </p:extLst>
          </p:nvPr>
        </p:nvGraphicFramePr>
        <p:xfrm>
          <a:off x="367200" y="3237385"/>
          <a:ext cx="8388000" cy="1235997"/>
        </p:xfrm>
        <a:graphic>
          <a:graphicData uri="http://schemas.openxmlformats.org/drawingml/2006/table">
            <a:tbl>
              <a:tblPr firstRow="1" bandRow="1">
                <a:tableStyleId>{2D5ABB26-0587-4C30-8999-92F81FD0307C}</a:tableStyleId>
              </a:tblPr>
              <a:tblGrid>
                <a:gridCol w="8388000">
                  <a:extLst>
                    <a:ext uri="{9D8B030D-6E8A-4147-A177-3AD203B41FA5}">
                      <a16:colId xmlns:a16="http://schemas.microsoft.com/office/drawing/2014/main" val="441353791"/>
                    </a:ext>
                  </a:extLst>
                </a:gridCol>
              </a:tblGrid>
              <a:tr h="1235997">
                <a:tc>
                  <a:txBody>
                    <a:bodyPr/>
                    <a:lstStyle/>
                    <a:p>
                      <a:r>
                        <a:rPr lang="en-US" sz="1300" b="1" dirty="0">
                          <a:latin typeface="Roboto" panose="02000000000000000000" pitchFamily="2" charset="0"/>
                          <a:ea typeface="Roboto" panose="02000000000000000000" pitchFamily="2" charset="0"/>
                        </a:rPr>
                        <a:t>Participants : </a:t>
                      </a:r>
                      <a:r>
                        <a:rPr lang="en-US" sz="1300" dirty="0">
                          <a:latin typeface="Roboto" panose="02000000000000000000" pitchFamily="2" charset="0"/>
                          <a:ea typeface="Roboto" panose="02000000000000000000" pitchFamily="2" charset="0"/>
                        </a:rPr>
                        <a:t>                                                                           </a:t>
                      </a:r>
                      <a:r>
                        <a:rPr lang="en-US" sz="1300" b="1" dirty="0">
                          <a:latin typeface="Roboto" panose="02000000000000000000" pitchFamily="2" charset="0"/>
                          <a:ea typeface="Roboto" panose="02000000000000000000" pitchFamily="2" charset="0"/>
                        </a:rPr>
                        <a:t>Comments : </a:t>
                      </a:r>
                    </a:p>
                    <a:p>
                      <a:endParaRPr lang="en-US" sz="1300" dirty="0">
                        <a:latin typeface="Roboto" panose="02000000000000000000" pitchFamily="2" charset="0"/>
                        <a:ea typeface="Roboto" panose="02000000000000000000" pitchFamily="2" charset="0"/>
                      </a:endParaRPr>
                    </a:p>
                    <a:p>
                      <a:r>
                        <a:rPr lang="en-US" sz="1300" dirty="0">
                          <a:latin typeface="Roboto" panose="02000000000000000000" pitchFamily="2" charset="0"/>
                          <a:ea typeface="Roboto" panose="02000000000000000000" pitchFamily="2" charset="0"/>
                        </a:rPr>
                        <a:t>Dr. </a:t>
                      </a:r>
                      <a:r>
                        <a:rPr lang="en-US" sz="1300" dirty="0" err="1">
                          <a:latin typeface="Roboto" panose="02000000000000000000" pitchFamily="2" charset="0"/>
                          <a:ea typeface="Roboto" panose="02000000000000000000" pitchFamily="2" charset="0"/>
                        </a:rPr>
                        <a:t>Rofiqul</a:t>
                      </a:r>
                      <a:r>
                        <a:rPr lang="en-US" sz="1300" dirty="0">
                          <a:latin typeface="Roboto" panose="02000000000000000000" pitchFamily="2" charset="0"/>
                          <a:ea typeface="Roboto" panose="02000000000000000000" pitchFamily="2" charset="0"/>
                        </a:rPr>
                        <a:t>, </a:t>
                      </a:r>
                      <a:r>
                        <a:rPr lang="en-US" sz="1300" dirty="0" err="1">
                          <a:latin typeface="Roboto" panose="02000000000000000000" pitchFamily="2" charset="0"/>
                          <a:ea typeface="Roboto" panose="02000000000000000000" pitchFamily="2" charset="0"/>
                        </a:rPr>
                        <a:t>Dr.Anika</a:t>
                      </a:r>
                      <a:r>
                        <a:rPr lang="en-US" sz="1300" dirty="0">
                          <a:latin typeface="Roboto" panose="02000000000000000000" pitchFamily="2" charset="0"/>
                          <a:ea typeface="Roboto" panose="02000000000000000000" pitchFamily="2" charset="0"/>
                        </a:rPr>
                        <a:t>, </a:t>
                      </a:r>
                      <a:r>
                        <a:rPr lang="en-US" sz="1300" dirty="0" err="1">
                          <a:latin typeface="Roboto" panose="02000000000000000000" pitchFamily="2" charset="0"/>
                          <a:ea typeface="Roboto" panose="02000000000000000000" pitchFamily="2" charset="0"/>
                        </a:rPr>
                        <a:t>Dr.Ross</a:t>
                      </a:r>
                      <a:r>
                        <a:rPr lang="en-US" sz="1300" dirty="0">
                          <a:latin typeface="Roboto" panose="02000000000000000000" pitchFamily="2" charset="0"/>
                          <a:ea typeface="Roboto" panose="02000000000000000000" pitchFamily="2" charset="0"/>
                        </a:rPr>
                        <a:t>,                                                 Here, half of the participants stated that they prefer</a:t>
                      </a:r>
                    </a:p>
                    <a:p>
                      <a:r>
                        <a:rPr lang="en-US" sz="1300" dirty="0" err="1">
                          <a:latin typeface="Roboto" panose="02000000000000000000" pitchFamily="2" charset="0"/>
                          <a:ea typeface="Roboto" panose="02000000000000000000" pitchFamily="2" charset="0"/>
                        </a:rPr>
                        <a:t>Dr.Minato</a:t>
                      </a:r>
                      <a:r>
                        <a:rPr lang="en-US" sz="1300" dirty="0">
                          <a:latin typeface="Roboto" panose="02000000000000000000" pitchFamily="2" charset="0"/>
                          <a:ea typeface="Roboto" panose="02000000000000000000" pitchFamily="2" charset="0"/>
                        </a:rPr>
                        <a:t>, </a:t>
                      </a:r>
                      <a:r>
                        <a:rPr lang="en-US" sz="1300" dirty="0" err="1">
                          <a:latin typeface="Roboto" panose="02000000000000000000" pitchFamily="2" charset="0"/>
                          <a:ea typeface="Roboto" panose="02000000000000000000" pitchFamily="2" charset="0"/>
                        </a:rPr>
                        <a:t>Dr.Ramsey</a:t>
                      </a:r>
                      <a:r>
                        <a:rPr lang="en-US" sz="1300" dirty="0">
                          <a:latin typeface="Roboto" panose="02000000000000000000" pitchFamily="2" charset="0"/>
                          <a:ea typeface="Roboto" panose="02000000000000000000" pitchFamily="2" charset="0"/>
                        </a:rPr>
                        <a:t>                                                              both type of student whether they advance in</a:t>
                      </a:r>
                    </a:p>
                    <a:p>
                      <a:r>
                        <a:rPr lang="en-US" sz="1300" dirty="0">
                          <a:latin typeface="Roboto" panose="02000000000000000000" pitchFamily="2" charset="0"/>
                          <a:ea typeface="Roboto" panose="02000000000000000000" pitchFamily="2" charset="0"/>
                        </a:rPr>
                        <a:t>                                                                                                     academic qualities or in extra curricular activities. </a:t>
                      </a:r>
                    </a:p>
                  </a:txBody>
                  <a:tcPr>
                    <a:solidFill>
                      <a:schemeClr val="bg1"/>
                    </a:solidFill>
                  </a:tcPr>
                </a:tc>
                <a:extLst>
                  <a:ext uri="{0D108BD9-81ED-4DB2-BD59-A6C34878D82A}">
                    <a16:rowId xmlns:a16="http://schemas.microsoft.com/office/drawing/2014/main" val="3151564679"/>
                  </a:ext>
                </a:extLst>
              </a:tr>
            </a:tbl>
          </a:graphicData>
        </a:graphic>
      </p:graphicFrame>
      <p:sp>
        <p:nvSpPr>
          <p:cNvPr id="14" name="Google Shape;766;p41">
            <a:extLst>
              <a:ext uri="{FF2B5EF4-FFF2-40B4-BE49-F238E27FC236}">
                <a16:creationId xmlns:a16="http://schemas.microsoft.com/office/drawing/2014/main" id="{3EE49305-6E3C-4E88-AB6E-8C7D23C98D6D}"/>
              </a:ext>
            </a:extLst>
          </p:cNvPr>
          <p:cNvSpPr txBox="1">
            <a:spLocks/>
          </p:cNvSpPr>
          <p:nvPr/>
        </p:nvSpPr>
        <p:spPr>
          <a:xfrm>
            <a:off x="75524" y="4662921"/>
            <a:ext cx="8991103"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- 7 </a:t>
            </a:r>
            <a:endParaRPr lang="en-US" sz="1200" dirty="0">
              <a:latin typeface="Krona One"/>
            </a:endParaRPr>
          </a:p>
        </p:txBody>
      </p:sp>
    </p:spTree>
    <p:extLst>
      <p:ext uri="{BB962C8B-B14F-4D97-AF65-F5344CB8AC3E}">
        <p14:creationId xmlns:p14="http://schemas.microsoft.com/office/powerpoint/2010/main" val="1554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6"/>
          <p:cNvSpPr txBox="1">
            <a:spLocks noGrp="1"/>
          </p:cNvSpPr>
          <p:nvPr>
            <p:ph type="subTitle" idx="5"/>
          </p:nvPr>
        </p:nvSpPr>
        <p:spPr>
          <a:xfrm>
            <a:off x="449475" y="3441102"/>
            <a:ext cx="1899000" cy="9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sp>
        <p:nvSpPr>
          <p:cNvPr id="669" name="Google Shape;669;p36"/>
          <p:cNvSpPr txBox="1">
            <a:spLocks noGrp="1"/>
          </p:cNvSpPr>
          <p:nvPr>
            <p:ph type="subTitle" idx="7"/>
          </p:nvPr>
        </p:nvSpPr>
        <p:spPr>
          <a:xfrm>
            <a:off x="280800" y="1491854"/>
            <a:ext cx="50400" cy="457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1"/>
                </a:solidFill>
              </a:rPr>
              <a:t> </a:t>
            </a:r>
            <a:endParaRPr dirty="0"/>
          </a:p>
        </p:txBody>
      </p:sp>
      <p:sp>
        <p:nvSpPr>
          <p:cNvPr id="670" name="Google Shape;670;p36"/>
          <p:cNvSpPr txBox="1">
            <a:spLocks noGrp="1"/>
          </p:cNvSpPr>
          <p:nvPr>
            <p:ph type="subTitle" idx="8"/>
          </p:nvPr>
        </p:nvSpPr>
        <p:spPr>
          <a:xfrm>
            <a:off x="597701" y="4768928"/>
            <a:ext cx="295100" cy="2638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lt1"/>
                </a:solidFill>
              </a:rPr>
              <a:t> </a:t>
            </a:r>
            <a:endParaRPr dirty="0"/>
          </a:p>
        </p:txBody>
      </p:sp>
      <p:sp>
        <p:nvSpPr>
          <p:cNvPr id="671" name="Google Shape;671;p36"/>
          <p:cNvSpPr txBox="1">
            <a:spLocks noGrp="1"/>
          </p:cNvSpPr>
          <p:nvPr>
            <p:ph type="title"/>
          </p:nvPr>
        </p:nvSpPr>
        <p:spPr>
          <a:xfrm>
            <a:off x="367200" y="191947"/>
            <a:ext cx="45719" cy="457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chemeClr val="accent2"/>
                </a:solidFill>
              </a:rPr>
              <a:t> </a:t>
            </a:r>
            <a:endParaRPr sz="2800" dirty="0">
              <a:solidFill>
                <a:schemeClr val="accent2"/>
              </a:solidFill>
            </a:endParaRPr>
          </a:p>
        </p:txBody>
      </p:sp>
      <p:sp>
        <p:nvSpPr>
          <p:cNvPr id="672" name="Google Shape;672;p36"/>
          <p:cNvSpPr txBox="1">
            <a:spLocks noGrp="1"/>
          </p:cNvSpPr>
          <p:nvPr>
            <p:ph type="subTitle" idx="2"/>
          </p:nvPr>
        </p:nvSpPr>
        <p:spPr>
          <a:xfrm>
            <a:off x="449475"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 </a:t>
            </a:r>
            <a:endParaRPr dirty="0"/>
          </a:p>
        </p:txBody>
      </p:sp>
      <p:sp>
        <p:nvSpPr>
          <p:cNvPr id="673" name="Google Shape;673;p36"/>
          <p:cNvSpPr txBox="1">
            <a:spLocks noGrp="1"/>
          </p:cNvSpPr>
          <p:nvPr>
            <p:ph type="subTitle" idx="3"/>
          </p:nvPr>
        </p:nvSpPr>
        <p:spPr>
          <a:xfrm>
            <a:off x="4707425"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674" name="Google Shape;674;p36"/>
          <p:cNvSpPr txBox="1">
            <a:spLocks noGrp="1"/>
          </p:cNvSpPr>
          <p:nvPr>
            <p:ph type="subTitle" idx="4"/>
          </p:nvPr>
        </p:nvSpPr>
        <p:spPr>
          <a:xfrm>
            <a:off x="6798300"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 </a:t>
            </a:r>
            <a:endParaRPr dirty="0"/>
          </a:p>
        </p:txBody>
      </p:sp>
      <p:sp>
        <p:nvSpPr>
          <p:cNvPr id="676" name="Google Shape;676;p36"/>
          <p:cNvSpPr txBox="1">
            <a:spLocks noGrp="1"/>
          </p:cNvSpPr>
          <p:nvPr>
            <p:ph type="subTitle" idx="1"/>
          </p:nvPr>
        </p:nvSpPr>
        <p:spPr>
          <a:xfrm>
            <a:off x="2540350" y="3092175"/>
            <a:ext cx="1899000" cy="40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 </a:t>
            </a:r>
            <a:endParaRPr dirty="0"/>
          </a:p>
        </p:txBody>
      </p:sp>
      <p:graphicFrame>
        <p:nvGraphicFramePr>
          <p:cNvPr id="30" name="Table 10">
            <a:extLst>
              <a:ext uri="{FF2B5EF4-FFF2-40B4-BE49-F238E27FC236}">
                <a16:creationId xmlns:a16="http://schemas.microsoft.com/office/drawing/2014/main" id="{2BF2407E-4F8F-443C-8943-89645F369E11}"/>
              </a:ext>
            </a:extLst>
          </p:cNvPr>
          <p:cNvGraphicFramePr>
            <a:graphicFrameLocks noGrp="1"/>
          </p:cNvGraphicFramePr>
          <p:nvPr>
            <p:extLst>
              <p:ext uri="{D42A27DB-BD31-4B8C-83A1-F6EECF244321}">
                <p14:modId xmlns:p14="http://schemas.microsoft.com/office/powerpoint/2010/main" val="1622707596"/>
              </p:ext>
            </p:extLst>
          </p:nvPr>
        </p:nvGraphicFramePr>
        <p:xfrm>
          <a:off x="398519" y="520101"/>
          <a:ext cx="8363881" cy="527641"/>
        </p:xfrm>
        <a:graphic>
          <a:graphicData uri="http://schemas.openxmlformats.org/drawingml/2006/table">
            <a:tbl>
              <a:tblPr firstRow="1" bandRow="1">
                <a:tableStyleId>{93296810-A885-4BE3-A3E7-6D5BEEA58F35}</a:tableStyleId>
              </a:tblPr>
              <a:tblGrid>
                <a:gridCol w="2090970">
                  <a:extLst>
                    <a:ext uri="{9D8B030D-6E8A-4147-A177-3AD203B41FA5}">
                      <a16:colId xmlns:a16="http://schemas.microsoft.com/office/drawing/2014/main" val="3977662597"/>
                    </a:ext>
                  </a:extLst>
                </a:gridCol>
                <a:gridCol w="2090970">
                  <a:extLst>
                    <a:ext uri="{9D8B030D-6E8A-4147-A177-3AD203B41FA5}">
                      <a16:colId xmlns:a16="http://schemas.microsoft.com/office/drawing/2014/main" val="80011131"/>
                    </a:ext>
                  </a:extLst>
                </a:gridCol>
                <a:gridCol w="2085586">
                  <a:extLst>
                    <a:ext uri="{9D8B030D-6E8A-4147-A177-3AD203B41FA5}">
                      <a16:colId xmlns:a16="http://schemas.microsoft.com/office/drawing/2014/main" val="720379697"/>
                    </a:ext>
                  </a:extLst>
                </a:gridCol>
                <a:gridCol w="2096355">
                  <a:extLst>
                    <a:ext uri="{9D8B030D-6E8A-4147-A177-3AD203B41FA5}">
                      <a16:colId xmlns:a16="http://schemas.microsoft.com/office/drawing/2014/main" val="1943077568"/>
                    </a:ext>
                  </a:extLst>
                </a:gridCol>
              </a:tblGrid>
              <a:tr h="527641">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Author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Alphi Shahrin</a:t>
                      </a: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Date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24/7/21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Time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2:30 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Duration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30 minutes</a:t>
                      </a:r>
                    </a:p>
                  </a:txBody>
                  <a:tcPr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22511145"/>
                  </a:ext>
                </a:extLst>
              </a:tr>
            </a:tbl>
          </a:graphicData>
        </a:graphic>
      </p:graphicFrame>
      <p:graphicFrame>
        <p:nvGraphicFramePr>
          <p:cNvPr id="31" name="Table 26">
            <a:extLst>
              <a:ext uri="{FF2B5EF4-FFF2-40B4-BE49-F238E27FC236}">
                <a16:creationId xmlns:a16="http://schemas.microsoft.com/office/drawing/2014/main" id="{4AE7E1D9-92AB-4B75-8C82-6819F7F3A64B}"/>
              </a:ext>
            </a:extLst>
          </p:cNvPr>
          <p:cNvGraphicFramePr>
            <a:graphicFrameLocks noGrp="1"/>
          </p:cNvGraphicFramePr>
          <p:nvPr>
            <p:extLst>
              <p:ext uri="{D42A27DB-BD31-4B8C-83A1-F6EECF244321}">
                <p14:modId xmlns:p14="http://schemas.microsoft.com/office/powerpoint/2010/main" val="2020745944"/>
              </p:ext>
            </p:extLst>
          </p:nvPr>
        </p:nvGraphicFramePr>
        <p:xfrm>
          <a:off x="398518" y="1074268"/>
          <a:ext cx="8373600" cy="370840"/>
        </p:xfrm>
        <a:graphic>
          <a:graphicData uri="http://schemas.openxmlformats.org/drawingml/2006/table">
            <a:tbl>
              <a:tblPr firstRow="1" bandRow="1">
                <a:tableStyleId>{2D5ABB26-0587-4C30-8999-92F81FD0307C}</a:tableStyleId>
              </a:tblPr>
              <a:tblGrid>
                <a:gridCol w="8373600">
                  <a:extLst>
                    <a:ext uri="{9D8B030D-6E8A-4147-A177-3AD203B41FA5}">
                      <a16:colId xmlns:a16="http://schemas.microsoft.com/office/drawing/2014/main" val="441353791"/>
                    </a:ext>
                  </a:extLst>
                </a:gridCol>
              </a:tblGrid>
              <a:tr h="370840">
                <a:tc>
                  <a:txBody>
                    <a:bodyPr/>
                    <a:lstStyle/>
                    <a:p>
                      <a:r>
                        <a:rPr lang="en-US" sz="1300" dirty="0">
                          <a:latin typeface="Roboto" panose="02000000000000000000" pitchFamily="2" charset="0"/>
                          <a:ea typeface="Roboto" panose="02000000000000000000" pitchFamily="2" charset="0"/>
                        </a:rPr>
                        <a:t>2. Do you prefer a website dedicated only for finding interested students or not?</a:t>
                      </a:r>
                    </a:p>
                  </a:txBody>
                  <a:tcPr>
                    <a:solidFill>
                      <a:schemeClr val="bg1"/>
                    </a:solidFill>
                  </a:tcPr>
                </a:tc>
                <a:extLst>
                  <a:ext uri="{0D108BD9-81ED-4DB2-BD59-A6C34878D82A}">
                    <a16:rowId xmlns:a16="http://schemas.microsoft.com/office/drawing/2014/main" val="3151564679"/>
                  </a:ext>
                </a:extLst>
              </a:tr>
            </a:tbl>
          </a:graphicData>
        </a:graphic>
      </p:graphicFrame>
      <p:graphicFrame>
        <p:nvGraphicFramePr>
          <p:cNvPr id="14" name="Table 11">
            <a:extLst>
              <a:ext uri="{FF2B5EF4-FFF2-40B4-BE49-F238E27FC236}">
                <a16:creationId xmlns:a16="http://schemas.microsoft.com/office/drawing/2014/main" id="{B674F13B-540F-47D5-99BD-46B552928847}"/>
              </a:ext>
            </a:extLst>
          </p:cNvPr>
          <p:cNvGraphicFramePr>
            <a:graphicFrameLocks noGrp="1"/>
          </p:cNvGraphicFramePr>
          <p:nvPr>
            <p:extLst>
              <p:ext uri="{D42A27DB-BD31-4B8C-83A1-F6EECF244321}">
                <p14:modId xmlns:p14="http://schemas.microsoft.com/office/powerpoint/2010/main" val="3909073360"/>
              </p:ext>
            </p:extLst>
          </p:nvPr>
        </p:nvGraphicFramePr>
        <p:xfrm>
          <a:off x="398518" y="1478701"/>
          <a:ext cx="8373600" cy="1082040"/>
        </p:xfrm>
        <a:graphic>
          <a:graphicData uri="http://schemas.openxmlformats.org/drawingml/2006/table">
            <a:tbl>
              <a:tblPr firstRow="1" bandRow="1">
                <a:tableStyleId>{5C22544A-7EE6-4342-B048-85BDC9FD1C3A}</a:tableStyleId>
              </a:tblPr>
              <a:tblGrid>
                <a:gridCol w="4159811">
                  <a:extLst>
                    <a:ext uri="{9D8B030D-6E8A-4147-A177-3AD203B41FA5}">
                      <a16:colId xmlns:a16="http://schemas.microsoft.com/office/drawing/2014/main" val="960547866"/>
                    </a:ext>
                  </a:extLst>
                </a:gridCol>
                <a:gridCol w="4213789">
                  <a:extLst>
                    <a:ext uri="{9D8B030D-6E8A-4147-A177-3AD203B41FA5}">
                      <a16:colId xmlns:a16="http://schemas.microsoft.com/office/drawing/2014/main" val="977774665"/>
                    </a:ext>
                  </a:extLst>
                </a:gridCol>
              </a:tblGrid>
              <a:tr h="846674">
                <a:tc>
                  <a:txBody>
                    <a:bodyPr/>
                    <a:lstStyle/>
                    <a:p>
                      <a:r>
                        <a:rPr lang="en-US" sz="1300" b="1" dirty="0">
                          <a:solidFill>
                            <a:schemeClr val="tx1"/>
                          </a:solidFill>
                          <a:latin typeface="Roboto" panose="02000000000000000000" pitchFamily="2" charset="0"/>
                          <a:ea typeface="Roboto" panose="02000000000000000000" pitchFamily="2" charset="0"/>
                        </a:rPr>
                        <a:t>Participants</a:t>
                      </a:r>
                      <a:r>
                        <a:rPr lang="en-US" sz="1300" b="1" dirty="0">
                          <a:latin typeface="Roboto" panose="02000000000000000000" pitchFamily="2" charset="0"/>
                          <a:ea typeface="Roboto" panose="02000000000000000000" pitchFamily="2" charset="0"/>
                        </a:rPr>
                        <a:t> </a:t>
                      </a:r>
                      <a:r>
                        <a:rPr lang="en-US" sz="1300" b="1" dirty="0">
                          <a:solidFill>
                            <a:schemeClr val="tx1"/>
                          </a:solidFill>
                        </a:rPr>
                        <a:t>:</a:t>
                      </a:r>
                    </a:p>
                    <a:p>
                      <a:endParaRPr lang="en-US" sz="13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300" b="0" dirty="0">
                          <a:solidFill>
                            <a:schemeClr val="tx1"/>
                          </a:solidFill>
                          <a:latin typeface="Roboto" panose="02000000000000000000" pitchFamily="2" charset="0"/>
                          <a:ea typeface="Roboto" panose="02000000000000000000" pitchFamily="2" charset="0"/>
                        </a:rPr>
                        <a:t>Dr. </a:t>
                      </a:r>
                      <a:r>
                        <a:rPr lang="es-ES" sz="1300" b="0" dirty="0" err="1">
                          <a:solidFill>
                            <a:schemeClr val="tx1"/>
                          </a:solidFill>
                          <a:latin typeface="Roboto" panose="02000000000000000000" pitchFamily="2" charset="0"/>
                          <a:ea typeface="Roboto" panose="02000000000000000000" pitchFamily="2" charset="0"/>
                        </a:rPr>
                        <a:t>Rofiqul</a:t>
                      </a:r>
                      <a:r>
                        <a:rPr lang="es-ES" sz="1300" b="0" dirty="0">
                          <a:solidFill>
                            <a:schemeClr val="tx1"/>
                          </a:solidFill>
                          <a:latin typeface="Roboto" panose="02000000000000000000" pitchFamily="2" charset="0"/>
                          <a:ea typeface="Roboto" panose="02000000000000000000" pitchFamily="2" charset="0"/>
                        </a:rPr>
                        <a:t>, </a:t>
                      </a:r>
                      <a:r>
                        <a:rPr lang="es-ES" sz="1300" b="0" dirty="0" err="1">
                          <a:solidFill>
                            <a:schemeClr val="tx1"/>
                          </a:solidFill>
                          <a:latin typeface="Roboto" panose="02000000000000000000" pitchFamily="2" charset="0"/>
                          <a:ea typeface="Roboto" panose="02000000000000000000" pitchFamily="2" charset="0"/>
                        </a:rPr>
                        <a:t>Dr.Anika</a:t>
                      </a:r>
                      <a:r>
                        <a:rPr lang="es-ES" sz="1300" b="0" dirty="0">
                          <a:solidFill>
                            <a:schemeClr val="tx1"/>
                          </a:solidFill>
                          <a:latin typeface="Roboto" panose="02000000000000000000" pitchFamily="2" charset="0"/>
                          <a:ea typeface="Roboto" panose="02000000000000000000" pitchFamily="2" charset="0"/>
                        </a:rPr>
                        <a:t>, </a:t>
                      </a:r>
                      <a:r>
                        <a:rPr lang="es-ES" sz="1300" b="0" dirty="0" err="1">
                          <a:solidFill>
                            <a:schemeClr val="tx1"/>
                          </a:solidFill>
                          <a:latin typeface="Roboto" panose="02000000000000000000" pitchFamily="2" charset="0"/>
                          <a:ea typeface="Roboto" panose="02000000000000000000" pitchFamily="2" charset="0"/>
                        </a:rPr>
                        <a:t>Dr.Ross</a:t>
                      </a:r>
                      <a:r>
                        <a:rPr lang="es-ES" sz="1300" b="0" dirty="0">
                          <a:solidFill>
                            <a:schemeClr val="tx1"/>
                          </a:solidFill>
                          <a:latin typeface="Roboto" panose="02000000000000000000" pitchFamily="2" charset="0"/>
                          <a:ea typeface="Roboto" panose="02000000000000000000" pitchFamily="2"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300" b="0" dirty="0" err="1">
                          <a:solidFill>
                            <a:schemeClr val="tx1"/>
                          </a:solidFill>
                          <a:latin typeface="Roboto" panose="02000000000000000000" pitchFamily="2" charset="0"/>
                          <a:ea typeface="Roboto" panose="02000000000000000000" pitchFamily="2" charset="0"/>
                        </a:rPr>
                        <a:t>Dr.Minato</a:t>
                      </a:r>
                      <a:r>
                        <a:rPr lang="es-ES" sz="1300" b="0" dirty="0">
                          <a:solidFill>
                            <a:schemeClr val="tx1"/>
                          </a:solidFill>
                          <a:latin typeface="Roboto" panose="02000000000000000000" pitchFamily="2" charset="0"/>
                          <a:ea typeface="Roboto" panose="02000000000000000000" pitchFamily="2" charset="0"/>
                        </a:rPr>
                        <a:t>, </a:t>
                      </a:r>
                      <a:r>
                        <a:rPr lang="es-ES" sz="1300" b="0" dirty="0" err="1">
                          <a:solidFill>
                            <a:schemeClr val="tx1"/>
                          </a:solidFill>
                          <a:latin typeface="Roboto" panose="02000000000000000000" pitchFamily="2" charset="0"/>
                          <a:ea typeface="Roboto" panose="02000000000000000000" pitchFamily="2" charset="0"/>
                        </a:rPr>
                        <a:t>Dr.Ramsey</a:t>
                      </a:r>
                      <a:endParaRPr lang="en-US" b="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sz="1300" b="1" dirty="0">
                          <a:solidFill>
                            <a:schemeClr val="tx1"/>
                          </a:solidFill>
                          <a:latin typeface="Roboto" panose="02000000000000000000" pitchFamily="2" charset="0"/>
                          <a:ea typeface="Roboto" panose="02000000000000000000" pitchFamily="2" charset="0"/>
                        </a:rPr>
                        <a:t>Comments</a:t>
                      </a:r>
                      <a:r>
                        <a:rPr lang="en-US" sz="1300" b="0" dirty="0">
                          <a:solidFill>
                            <a:schemeClr val="tx1"/>
                          </a:solidFill>
                        </a:rPr>
                        <a:t> </a:t>
                      </a:r>
                      <a:r>
                        <a:rPr lang="en-US" sz="1300" b="1" dirty="0">
                          <a:solidFill>
                            <a:schemeClr val="tx1"/>
                          </a:solidFill>
                        </a:rPr>
                        <a:t>:</a:t>
                      </a:r>
                    </a:p>
                    <a:p>
                      <a:r>
                        <a:rPr lang="en-US" sz="1300" b="0" dirty="0">
                          <a:solidFill>
                            <a:schemeClr val="tx1"/>
                          </a:solidFill>
                          <a:latin typeface="Roboto" panose="02000000000000000000" pitchFamily="2" charset="0"/>
                          <a:ea typeface="Roboto" panose="02000000000000000000" pitchFamily="2" charset="0"/>
                        </a:rPr>
                        <a:t>All the participants agreed to this and they said it would really be a good approach</a:t>
                      </a:r>
                    </a:p>
                    <a:p>
                      <a:r>
                        <a:rPr lang="en-US" sz="1300" b="0" dirty="0">
                          <a:solidFill>
                            <a:schemeClr val="tx1"/>
                          </a:solidFill>
                          <a:latin typeface="Roboto" panose="02000000000000000000" pitchFamily="2" charset="0"/>
                          <a:ea typeface="Roboto" panose="02000000000000000000" pitchFamily="2" charset="0"/>
                        </a:rPr>
                        <a:t>as it would reduce the </a:t>
                      </a:r>
                      <a:r>
                        <a:rPr lang="en-US" sz="1300" b="0" dirty="0" err="1">
                          <a:solidFill>
                            <a:schemeClr val="tx1"/>
                          </a:solidFill>
                          <a:latin typeface="Roboto" panose="02000000000000000000" pitchFamily="2" charset="0"/>
                          <a:ea typeface="Roboto" panose="02000000000000000000" pitchFamily="2" charset="0"/>
                        </a:rPr>
                        <a:t>hasssle</a:t>
                      </a:r>
                      <a:r>
                        <a:rPr lang="en-US" sz="1300" b="0" dirty="0">
                          <a:solidFill>
                            <a:schemeClr val="tx1"/>
                          </a:solidFill>
                          <a:latin typeface="Roboto" panose="02000000000000000000" pitchFamily="2" charset="0"/>
                          <a:ea typeface="Roboto" panose="02000000000000000000" pitchFamily="2" charset="0"/>
                        </a:rPr>
                        <a:t> they face in every academic session.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215747"/>
                  </a:ext>
                </a:extLst>
              </a:tr>
            </a:tbl>
          </a:graphicData>
        </a:graphic>
      </p:graphicFrame>
      <p:sp>
        <p:nvSpPr>
          <p:cNvPr id="3" name="Subtitle 2">
            <a:extLst>
              <a:ext uri="{FF2B5EF4-FFF2-40B4-BE49-F238E27FC236}">
                <a16:creationId xmlns:a16="http://schemas.microsoft.com/office/drawing/2014/main" id="{778D0A40-FB77-4385-8DC6-FE47EB8A7577}"/>
              </a:ext>
            </a:extLst>
          </p:cNvPr>
          <p:cNvSpPr>
            <a:spLocks noGrp="1"/>
          </p:cNvSpPr>
          <p:nvPr>
            <p:ph type="subTitle" idx="6"/>
          </p:nvPr>
        </p:nvSpPr>
        <p:spPr/>
        <p:txBody>
          <a:bodyPr/>
          <a:lstStyle/>
          <a:p>
            <a:r>
              <a:rPr lang="en-US" dirty="0"/>
              <a:t> </a:t>
            </a:r>
          </a:p>
        </p:txBody>
      </p:sp>
      <p:graphicFrame>
        <p:nvGraphicFramePr>
          <p:cNvPr id="17" name="Table 10">
            <a:extLst>
              <a:ext uri="{FF2B5EF4-FFF2-40B4-BE49-F238E27FC236}">
                <a16:creationId xmlns:a16="http://schemas.microsoft.com/office/drawing/2014/main" id="{95F38724-5EE0-4419-A5EA-19E4067933D0}"/>
              </a:ext>
            </a:extLst>
          </p:cNvPr>
          <p:cNvGraphicFramePr>
            <a:graphicFrameLocks noGrp="1"/>
          </p:cNvGraphicFramePr>
          <p:nvPr>
            <p:extLst>
              <p:ext uri="{D42A27DB-BD31-4B8C-83A1-F6EECF244321}">
                <p14:modId xmlns:p14="http://schemas.microsoft.com/office/powerpoint/2010/main" val="2266151353"/>
              </p:ext>
            </p:extLst>
          </p:nvPr>
        </p:nvGraphicFramePr>
        <p:xfrm>
          <a:off x="398518" y="2649536"/>
          <a:ext cx="8373600" cy="517534"/>
        </p:xfrm>
        <a:graphic>
          <a:graphicData uri="http://schemas.openxmlformats.org/drawingml/2006/table">
            <a:tbl>
              <a:tblPr firstRow="1" bandRow="1">
                <a:tableStyleId>{93296810-A885-4BE3-A3E7-6D5BEEA58F35}</a:tableStyleId>
              </a:tblPr>
              <a:tblGrid>
                <a:gridCol w="2093400">
                  <a:extLst>
                    <a:ext uri="{9D8B030D-6E8A-4147-A177-3AD203B41FA5}">
                      <a16:colId xmlns:a16="http://schemas.microsoft.com/office/drawing/2014/main" val="3977662597"/>
                    </a:ext>
                  </a:extLst>
                </a:gridCol>
                <a:gridCol w="2093400">
                  <a:extLst>
                    <a:ext uri="{9D8B030D-6E8A-4147-A177-3AD203B41FA5}">
                      <a16:colId xmlns:a16="http://schemas.microsoft.com/office/drawing/2014/main" val="80011131"/>
                    </a:ext>
                  </a:extLst>
                </a:gridCol>
                <a:gridCol w="2088009">
                  <a:extLst>
                    <a:ext uri="{9D8B030D-6E8A-4147-A177-3AD203B41FA5}">
                      <a16:colId xmlns:a16="http://schemas.microsoft.com/office/drawing/2014/main" val="720379697"/>
                    </a:ext>
                  </a:extLst>
                </a:gridCol>
                <a:gridCol w="2098791">
                  <a:extLst>
                    <a:ext uri="{9D8B030D-6E8A-4147-A177-3AD203B41FA5}">
                      <a16:colId xmlns:a16="http://schemas.microsoft.com/office/drawing/2014/main" val="1943077568"/>
                    </a:ext>
                  </a:extLst>
                </a:gridCol>
              </a:tblGrid>
              <a:tr h="517534">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Author :</a:t>
                      </a:r>
                    </a:p>
                    <a:p>
                      <a:pPr algn="l"/>
                      <a:r>
                        <a:rPr lang="en-US" sz="1300" b="0" dirty="0" err="1">
                          <a:ln>
                            <a:solidFill>
                              <a:schemeClr val="bg1"/>
                            </a:solidFill>
                          </a:ln>
                          <a:solidFill>
                            <a:schemeClr val="bg1"/>
                          </a:solidFill>
                          <a:latin typeface="Roboto" panose="02000000000000000000" pitchFamily="2" charset="0"/>
                          <a:ea typeface="Roboto" panose="02000000000000000000" pitchFamily="2" charset="0"/>
                        </a:rPr>
                        <a:t>Shaiuf</a:t>
                      </a:r>
                      <a:r>
                        <a:rPr lang="en-US" sz="1300" b="0" dirty="0">
                          <a:ln>
                            <a:solidFill>
                              <a:schemeClr val="bg1"/>
                            </a:solidFill>
                          </a:ln>
                          <a:solidFill>
                            <a:schemeClr val="bg1"/>
                          </a:solidFill>
                          <a:latin typeface="Roboto" panose="02000000000000000000" pitchFamily="2" charset="0"/>
                          <a:ea typeface="Roboto" panose="02000000000000000000" pitchFamily="2" charset="0"/>
                        </a:rPr>
                        <a:t> </a:t>
                      </a:r>
                      <a:r>
                        <a:rPr lang="en-US" sz="1300" b="0" dirty="0" err="1">
                          <a:ln>
                            <a:solidFill>
                              <a:schemeClr val="bg1"/>
                            </a:solidFill>
                          </a:ln>
                          <a:solidFill>
                            <a:schemeClr val="bg1"/>
                          </a:solidFill>
                          <a:latin typeface="Roboto" panose="02000000000000000000" pitchFamily="2" charset="0"/>
                          <a:ea typeface="Roboto" panose="02000000000000000000" pitchFamily="2" charset="0"/>
                        </a:rPr>
                        <a:t>Sadique</a:t>
                      </a:r>
                      <a:endParaRPr lang="en-US" sz="1300" b="0" dirty="0">
                        <a:ln>
                          <a:solidFill>
                            <a:schemeClr val="bg1"/>
                          </a:solidFill>
                        </a:ln>
                        <a:solidFill>
                          <a:schemeClr val="bg1"/>
                        </a:solidFill>
                        <a:latin typeface="Roboto" panose="02000000000000000000" pitchFamily="2" charset="0"/>
                        <a:ea typeface="Roboto" panose="02000000000000000000" pitchFamily="2"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Date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24/7/21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Time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3:30 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Duration :</a:t>
                      </a:r>
                    </a:p>
                    <a:p>
                      <a:pPr algn="l"/>
                      <a:r>
                        <a:rPr lang="en-US" sz="1300" b="0" dirty="0">
                          <a:ln>
                            <a:solidFill>
                              <a:schemeClr val="bg1"/>
                            </a:solidFill>
                          </a:ln>
                          <a:solidFill>
                            <a:schemeClr val="bg1"/>
                          </a:solidFill>
                          <a:latin typeface="Roboto" panose="02000000000000000000" pitchFamily="2" charset="0"/>
                          <a:ea typeface="Roboto" panose="02000000000000000000" pitchFamily="2" charset="0"/>
                        </a:rPr>
                        <a:t>30 minutes</a:t>
                      </a:r>
                    </a:p>
                  </a:txBody>
                  <a:tcPr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22511145"/>
                  </a:ext>
                </a:extLst>
              </a:tr>
            </a:tbl>
          </a:graphicData>
        </a:graphic>
      </p:graphicFrame>
      <p:graphicFrame>
        <p:nvGraphicFramePr>
          <p:cNvPr id="18" name="Table 26">
            <a:extLst>
              <a:ext uri="{FF2B5EF4-FFF2-40B4-BE49-F238E27FC236}">
                <a16:creationId xmlns:a16="http://schemas.microsoft.com/office/drawing/2014/main" id="{85F71FAC-BC47-4406-81B1-82C61E7E50E8}"/>
              </a:ext>
            </a:extLst>
          </p:cNvPr>
          <p:cNvGraphicFramePr>
            <a:graphicFrameLocks noGrp="1"/>
          </p:cNvGraphicFramePr>
          <p:nvPr>
            <p:extLst>
              <p:ext uri="{D42A27DB-BD31-4B8C-83A1-F6EECF244321}">
                <p14:modId xmlns:p14="http://schemas.microsoft.com/office/powerpoint/2010/main" val="1135488666"/>
              </p:ext>
            </p:extLst>
          </p:nvPr>
        </p:nvGraphicFramePr>
        <p:xfrm>
          <a:off x="393658" y="3217720"/>
          <a:ext cx="8373600" cy="376434"/>
        </p:xfrm>
        <a:graphic>
          <a:graphicData uri="http://schemas.openxmlformats.org/drawingml/2006/table">
            <a:tbl>
              <a:tblPr firstRow="1" bandRow="1">
                <a:tableStyleId>{2D5ABB26-0587-4C30-8999-92F81FD0307C}</a:tableStyleId>
              </a:tblPr>
              <a:tblGrid>
                <a:gridCol w="8373600">
                  <a:extLst>
                    <a:ext uri="{9D8B030D-6E8A-4147-A177-3AD203B41FA5}">
                      <a16:colId xmlns:a16="http://schemas.microsoft.com/office/drawing/2014/main" val="441353791"/>
                    </a:ext>
                  </a:extLst>
                </a:gridCol>
              </a:tblGrid>
              <a:tr h="376434">
                <a:tc>
                  <a:txBody>
                    <a:bodyPr/>
                    <a:lstStyle/>
                    <a:p>
                      <a:r>
                        <a:rPr lang="en-US" sz="1300" dirty="0">
                          <a:latin typeface="Roboto" panose="02000000000000000000" pitchFamily="2" charset="0"/>
                          <a:ea typeface="Roboto" panose="02000000000000000000" pitchFamily="2" charset="0"/>
                        </a:rPr>
                        <a:t>3. Would you like to see any specific feature for this website that would really feel helpful to you?</a:t>
                      </a:r>
                    </a:p>
                  </a:txBody>
                  <a:tcPr>
                    <a:solidFill>
                      <a:schemeClr val="bg1"/>
                    </a:solidFill>
                  </a:tcPr>
                </a:tc>
                <a:extLst>
                  <a:ext uri="{0D108BD9-81ED-4DB2-BD59-A6C34878D82A}">
                    <a16:rowId xmlns:a16="http://schemas.microsoft.com/office/drawing/2014/main" val="3151564679"/>
                  </a:ext>
                </a:extLst>
              </a:tr>
            </a:tbl>
          </a:graphicData>
        </a:graphic>
      </p:graphicFrame>
      <p:graphicFrame>
        <p:nvGraphicFramePr>
          <p:cNvPr id="19" name="Table 11">
            <a:extLst>
              <a:ext uri="{FF2B5EF4-FFF2-40B4-BE49-F238E27FC236}">
                <a16:creationId xmlns:a16="http://schemas.microsoft.com/office/drawing/2014/main" id="{39E2CDC2-C1E4-4F53-A7D2-FA597B4B314A}"/>
              </a:ext>
            </a:extLst>
          </p:cNvPr>
          <p:cNvGraphicFramePr>
            <a:graphicFrameLocks noGrp="1"/>
          </p:cNvGraphicFramePr>
          <p:nvPr>
            <p:extLst>
              <p:ext uri="{D42A27DB-BD31-4B8C-83A1-F6EECF244321}">
                <p14:modId xmlns:p14="http://schemas.microsoft.com/office/powerpoint/2010/main" val="3816392711"/>
              </p:ext>
            </p:extLst>
          </p:nvPr>
        </p:nvGraphicFramePr>
        <p:xfrm>
          <a:off x="412919" y="3633439"/>
          <a:ext cx="8383319" cy="924161"/>
        </p:xfrm>
        <a:graphic>
          <a:graphicData uri="http://schemas.openxmlformats.org/drawingml/2006/table">
            <a:tbl>
              <a:tblPr firstRow="1" bandRow="1">
                <a:tableStyleId>{5C22544A-7EE6-4342-B048-85BDC9FD1C3A}</a:tableStyleId>
              </a:tblPr>
              <a:tblGrid>
                <a:gridCol w="4164639">
                  <a:extLst>
                    <a:ext uri="{9D8B030D-6E8A-4147-A177-3AD203B41FA5}">
                      <a16:colId xmlns:a16="http://schemas.microsoft.com/office/drawing/2014/main" val="960547866"/>
                    </a:ext>
                  </a:extLst>
                </a:gridCol>
                <a:gridCol w="4218680">
                  <a:extLst>
                    <a:ext uri="{9D8B030D-6E8A-4147-A177-3AD203B41FA5}">
                      <a16:colId xmlns:a16="http://schemas.microsoft.com/office/drawing/2014/main" val="977774665"/>
                    </a:ext>
                  </a:extLst>
                </a:gridCol>
              </a:tblGrid>
              <a:tr h="924161">
                <a:tc>
                  <a:txBody>
                    <a:bodyPr/>
                    <a:lstStyle/>
                    <a:p>
                      <a:r>
                        <a:rPr lang="en-US" sz="1300" b="1" dirty="0">
                          <a:solidFill>
                            <a:schemeClr val="tx1"/>
                          </a:solidFill>
                          <a:latin typeface="Roboto" panose="02000000000000000000" pitchFamily="2" charset="0"/>
                          <a:ea typeface="Roboto" panose="02000000000000000000" pitchFamily="2" charset="0"/>
                        </a:rPr>
                        <a:t>Participants</a:t>
                      </a:r>
                      <a:r>
                        <a:rPr lang="en-US" sz="1300" b="1" dirty="0">
                          <a:latin typeface="Roboto" panose="02000000000000000000" pitchFamily="2" charset="0"/>
                          <a:ea typeface="Roboto" panose="02000000000000000000" pitchFamily="2" charset="0"/>
                        </a:rPr>
                        <a:t> </a:t>
                      </a:r>
                      <a:r>
                        <a:rPr lang="en-US" sz="1300" b="1" dirty="0">
                          <a:solidFill>
                            <a:schemeClr val="tx1"/>
                          </a:solidFill>
                        </a:rPr>
                        <a:t>:</a:t>
                      </a:r>
                    </a:p>
                    <a:p>
                      <a:endParaRPr lang="en-US" sz="1300"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300" b="0" dirty="0">
                          <a:solidFill>
                            <a:schemeClr val="tx1"/>
                          </a:solidFill>
                          <a:latin typeface="Roboto" panose="02000000000000000000" pitchFamily="2" charset="0"/>
                          <a:ea typeface="Roboto" panose="02000000000000000000" pitchFamily="2" charset="0"/>
                        </a:rPr>
                        <a:t>Dr. </a:t>
                      </a:r>
                      <a:r>
                        <a:rPr lang="es-ES" sz="1300" b="0" dirty="0" err="1">
                          <a:solidFill>
                            <a:schemeClr val="tx1"/>
                          </a:solidFill>
                          <a:latin typeface="Roboto" panose="02000000000000000000" pitchFamily="2" charset="0"/>
                          <a:ea typeface="Roboto" panose="02000000000000000000" pitchFamily="2" charset="0"/>
                        </a:rPr>
                        <a:t>Rofiqul</a:t>
                      </a:r>
                      <a:r>
                        <a:rPr lang="es-ES" sz="1300" b="0" dirty="0">
                          <a:solidFill>
                            <a:schemeClr val="tx1"/>
                          </a:solidFill>
                          <a:latin typeface="Roboto" panose="02000000000000000000" pitchFamily="2" charset="0"/>
                          <a:ea typeface="Roboto" panose="02000000000000000000" pitchFamily="2" charset="0"/>
                        </a:rPr>
                        <a:t>, </a:t>
                      </a:r>
                      <a:r>
                        <a:rPr lang="es-ES" sz="1300" b="0" dirty="0" err="1">
                          <a:solidFill>
                            <a:schemeClr val="tx1"/>
                          </a:solidFill>
                          <a:latin typeface="Roboto" panose="02000000000000000000" pitchFamily="2" charset="0"/>
                          <a:ea typeface="Roboto" panose="02000000000000000000" pitchFamily="2" charset="0"/>
                        </a:rPr>
                        <a:t>Dr.Anika</a:t>
                      </a:r>
                      <a:r>
                        <a:rPr lang="es-ES" sz="1300" b="0" dirty="0">
                          <a:solidFill>
                            <a:schemeClr val="tx1"/>
                          </a:solidFill>
                          <a:latin typeface="Roboto" panose="02000000000000000000" pitchFamily="2" charset="0"/>
                          <a:ea typeface="Roboto" panose="02000000000000000000" pitchFamily="2" charset="0"/>
                        </a:rPr>
                        <a:t>, </a:t>
                      </a:r>
                      <a:r>
                        <a:rPr lang="es-ES" sz="1300" b="0" dirty="0" err="1">
                          <a:solidFill>
                            <a:schemeClr val="tx1"/>
                          </a:solidFill>
                          <a:latin typeface="Roboto" panose="02000000000000000000" pitchFamily="2" charset="0"/>
                          <a:ea typeface="Roboto" panose="02000000000000000000" pitchFamily="2" charset="0"/>
                        </a:rPr>
                        <a:t>Dr.Ross</a:t>
                      </a:r>
                      <a:r>
                        <a:rPr lang="es-ES" sz="1300" b="0" dirty="0">
                          <a:solidFill>
                            <a:schemeClr val="tx1"/>
                          </a:solidFill>
                          <a:latin typeface="Roboto" panose="02000000000000000000" pitchFamily="2" charset="0"/>
                          <a:ea typeface="Roboto" panose="02000000000000000000" pitchFamily="2"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300" b="0" dirty="0" err="1">
                          <a:solidFill>
                            <a:schemeClr val="tx1"/>
                          </a:solidFill>
                          <a:latin typeface="Roboto" panose="02000000000000000000" pitchFamily="2" charset="0"/>
                          <a:ea typeface="Roboto" panose="02000000000000000000" pitchFamily="2" charset="0"/>
                        </a:rPr>
                        <a:t>Dr.Minato</a:t>
                      </a:r>
                      <a:r>
                        <a:rPr lang="es-ES" sz="1300" b="0" dirty="0">
                          <a:solidFill>
                            <a:schemeClr val="tx1"/>
                          </a:solidFill>
                          <a:latin typeface="Roboto" panose="02000000000000000000" pitchFamily="2" charset="0"/>
                          <a:ea typeface="Roboto" panose="02000000000000000000" pitchFamily="2" charset="0"/>
                        </a:rPr>
                        <a:t>, </a:t>
                      </a:r>
                      <a:r>
                        <a:rPr lang="es-ES" sz="1300" b="0" dirty="0" err="1">
                          <a:solidFill>
                            <a:schemeClr val="tx1"/>
                          </a:solidFill>
                          <a:latin typeface="Roboto" panose="02000000000000000000" pitchFamily="2" charset="0"/>
                          <a:ea typeface="Roboto" panose="02000000000000000000" pitchFamily="2" charset="0"/>
                        </a:rPr>
                        <a:t>Dr.Ramsey</a:t>
                      </a:r>
                      <a:endParaRPr lang="es-ES" sz="1300" b="0" dirty="0">
                        <a:solidFill>
                          <a:schemeClr val="tx1"/>
                        </a:solidFill>
                        <a:latin typeface="Roboto" panose="02000000000000000000" pitchFamily="2" charset="0"/>
                        <a:ea typeface="Roboto" panose="02000000000000000000" pitchFamily="2" charset="0"/>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sz="1300" b="1" dirty="0">
                          <a:solidFill>
                            <a:schemeClr val="tx1"/>
                          </a:solidFill>
                          <a:latin typeface="Roboto" panose="02000000000000000000" pitchFamily="2" charset="0"/>
                          <a:ea typeface="Roboto" panose="02000000000000000000" pitchFamily="2" charset="0"/>
                        </a:rPr>
                        <a:t>Comments</a:t>
                      </a:r>
                      <a:r>
                        <a:rPr lang="en-US" sz="1300" b="0" dirty="0">
                          <a:solidFill>
                            <a:schemeClr val="tx1"/>
                          </a:solidFill>
                        </a:rPr>
                        <a:t> </a:t>
                      </a:r>
                      <a:r>
                        <a:rPr lang="en-US" sz="1300" b="1" dirty="0">
                          <a:solidFill>
                            <a:schemeClr val="tx1"/>
                          </a:solidFill>
                        </a:rPr>
                        <a:t>:</a:t>
                      </a:r>
                    </a:p>
                    <a:p>
                      <a:r>
                        <a:rPr lang="en-US" sz="1300" b="0" dirty="0">
                          <a:solidFill>
                            <a:schemeClr val="tx1"/>
                          </a:solidFill>
                          <a:latin typeface="Roboto" panose="02000000000000000000" pitchFamily="2" charset="0"/>
                          <a:ea typeface="Roboto" panose="02000000000000000000" pitchFamily="2" charset="0"/>
                        </a:rPr>
                        <a:t>Most of the participants agreed upon a feature where they can check all the information of a student in an organized way.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215747"/>
                  </a:ext>
                </a:extLst>
              </a:tr>
            </a:tbl>
          </a:graphicData>
        </a:graphic>
      </p:graphicFrame>
      <p:sp>
        <p:nvSpPr>
          <p:cNvPr id="20" name="Google Shape;766;p41">
            <a:extLst>
              <a:ext uri="{FF2B5EF4-FFF2-40B4-BE49-F238E27FC236}">
                <a16:creationId xmlns:a16="http://schemas.microsoft.com/office/drawing/2014/main" id="{552CF5C8-35DD-4F64-95C7-4A5FA112516C}"/>
              </a:ext>
            </a:extLst>
          </p:cNvPr>
          <p:cNvSpPr txBox="1">
            <a:spLocks/>
          </p:cNvSpPr>
          <p:nvPr/>
        </p:nvSpPr>
        <p:spPr>
          <a:xfrm>
            <a:off x="75524" y="4662921"/>
            <a:ext cx="8991103" cy="486329"/>
          </a:xfrm>
          <a:prstGeom prst="rect">
            <a:avLst/>
          </a:prstGeom>
        </p:spPr>
        <p:txBody>
          <a:bodyPr spcFirstLastPara="1" wrap="square" lIns="182875" tIns="182875" rIns="182875" bIns="1828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2"/>
              </a:buClr>
              <a:buSzPct val="115000"/>
            </a:pPr>
            <a:r>
              <a:rPr lang="en-US" sz="1200" b="0" i="0" dirty="0">
                <a:solidFill>
                  <a:srgbClr val="E4E6EB"/>
                </a:solidFill>
                <a:effectLst/>
                <a:latin typeface="Krona One"/>
              </a:rPr>
              <a:t>28-Jul-2021                                                                                          Group no – 6                                                                                            Slide no - 8 </a:t>
            </a:r>
            <a:endParaRPr lang="en-US" sz="1200" dirty="0">
              <a:latin typeface="Krona One"/>
            </a:endParaRPr>
          </a:p>
        </p:txBody>
      </p:sp>
    </p:spTree>
    <p:extLst>
      <p:ext uri="{BB962C8B-B14F-4D97-AF65-F5344CB8AC3E}">
        <p14:creationId xmlns:p14="http://schemas.microsoft.com/office/powerpoint/2010/main" val="853649096"/>
      </p:ext>
    </p:extLst>
  </p:cSld>
  <p:clrMapOvr>
    <a:masterClrMapping/>
  </p:clrMapOvr>
</p:sld>
</file>

<file path=ppt/theme/theme1.xml><?xml version="1.0" encoding="utf-8"?>
<a:theme xmlns:a="http://schemas.openxmlformats.org/drawingml/2006/main" name="Modern Geometric Pitch Deck by Slidesgo">
  <a:themeElements>
    <a:clrScheme name="Simple Light">
      <a:dk1>
        <a:srgbClr val="2D2842"/>
      </a:dk1>
      <a:lt1>
        <a:srgbClr val="FFFFFF"/>
      </a:lt1>
      <a:dk2>
        <a:srgbClr val="2D2842"/>
      </a:dk2>
      <a:lt2>
        <a:srgbClr val="FFFFFF"/>
      </a:lt2>
      <a:accent1>
        <a:srgbClr val="2D2842"/>
      </a:accent1>
      <a:accent2>
        <a:srgbClr val="FB7843"/>
      </a:accent2>
      <a:accent3>
        <a:srgbClr val="FB7843"/>
      </a:accent3>
      <a:accent4>
        <a:srgbClr val="E85CDB"/>
      </a:accent4>
      <a:accent5>
        <a:srgbClr val="E85CDB"/>
      </a:accent5>
      <a:accent6>
        <a:srgbClr val="E85CE2"/>
      </a:accent6>
      <a:hlink>
        <a:srgbClr val="FB78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1362</Words>
  <Application>Microsoft Office PowerPoint</Application>
  <PresentationFormat>On-screen Show (16:9)</PresentationFormat>
  <Paragraphs>270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Fira Sans Condensed</vt:lpstr>
      <vt:lpstr>Krona One</vt:lpstr>
      <vt:lpstr>Muli</vt:lpstr>
      <vt:lpstr>Roboto</vt:lpstr>
      <vt:lpstr>Roboto Regular</vt:lpstr>
      <vt:lpstr>Modern Geometric Pitch Deck by Slidesgo</vt:lpstr>
      <vt:lpstr>SCHOLARSHIP  SOLUTIONS</vt:lpstr>
      <vt:lpstr>PURPOSE BEHIND INFORMATION  GATHERING &amp; INTERVIEW</vt:lpstr>
      <vt:lpstr>QUESTIONNAIRES AND INTERVIEW PATTERN</vt:lpstr>
      <vt:lpstr> </vt:lpstr>
      <vt:lpstr> </vt:lpstr>
      <vt:lpstr>Total Interview procedure  [Questions &amp; Answers]</vt:lpstr>
      <vt:lpstr> </vt:lpstr>
      <vt:lpstr>Total Interview procedure  [Questions &amp; Answers]</vt:lpstr>
      <vt:lpstr> </vt:lpstr>
      <vt:lpstr>DATA COLLECTION (Students)</vt:lpstr>
      <vt:lpstr> </vt:lpstr>
      <vt:lpstr> </vt:lpstr>
      <vt:lpstr> </vt:lpstr>
      <vt:lpstr>REVISED REQUIREMENT ANALYSIS AFTER COLLECTION OF DATA</vt:lpstr>
      <vt:lpstr>SUMMARY THE TOTAL INFORMATION AND PREPARE THE LIST OF ACTIVITIES</vt:lpstr>
      <vt:lpstr>LIST OF ACTIVITIES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SCHOLARSHIP  SOLUTIONS</dc:title>
  <dc:creator>alphi shahrin</dc:creator>
  <cp:lastModifiedBy>Pixel</cp:lastModifiedBy>
  <cp:revision>23</cp:revision>
  <dcterms:modified xsi:type="dcterms:W3CDTF">2021-07-27T12:53:43Z</dcterms:modified>
</cp:coreProperties>
</file>