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8" r:id="rId5"/>
    <p:sldId id="283" r:id="rId6"/>
    <p:sldId id="297" r:id="rId7"/>
    <p:sldId id="292" r:id="rId8"/>
    <p:sldId id="306" r:id="rId9"/>
    <p:sldId id="299" r:id="rId10"/>
    <p:sldId id="304" r:id="rId11"/>
    <p:sldId id="302" r:id="rId12"/>
    <p:sldId id="305" r:id="rId13"/>
    <p:sldId id="308" r:id="rId14"/>
    <p:sldId id="309" r:id="rId15"/>
    <p:sldId id="301" r:id="rId16"/>
    <p:sldId id="303" r:id="rId17"/>
    <p:sldId id="300" r:id="rId18"/>
    <p:sldId id="307" r:id="rId19"/>
    <p:sldId id="310" r:id="rId20"/>
    <p:sldId id="312" r:id="rId21"/>
    <p:sldId id="311" r:id="rId22"/>
    <p:sldId id="313" r:id="rId23"/>
    <p:sldId id="296" r:id="rId24"/>
    <p:sldId id="2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12" autoAdjust="0"/>
  </p:normalViewPr>
  <p:slideViewPr>
    <p:cSldViewPr snapToGrid="0">
      <p:cViewPr>
        <p:scale>
          <a:sx n="75" d="100"/>
          <a:sy n="75" d="100"/>
        </p:scale>
        <p:origin x="600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2/21/2022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=""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EB0D177-9AA4-42F4-9CD7-CD206217CA6D}"/>
              </a:ext>
            </a:extLst>
          </p:cNvPr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825DB53-D610-4A40-AFDC-EBC47DB613CE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C2B9A6A4-83D0-40B1-8B15-964C84BF0705}"/>
              </a:ext>
            </a:extLst>
          </p:cNvPr>
          <p:cNvSpPr/>
          <p:nvPr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B49670D-8F18-44A8-B217-67B412095C0D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30FA059-EC32-4FFF-9673-48849B2FA43A}"/>
              </a:ext>
            </a:extLst>
          </p:cNvPr>
          <p:cNvCxnSpPr>
            <a:cxnSpLocks/>
          </p:cNvCxnSpPr>
          <p:nvPr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0" y="2639603"/>
            <a:ext cx="5943600" cy="1261295"/>
          </a:xfrm>
        </p:spPr>
        <p:txBody>
          <a:bodyPr/>
          <a:lstStyle/>
          <a:p>
            <a:r>
              <a:rPr lang="en-US" dirty="0" smtClean="0"/>
              <a:t>DOCTOR FINDER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3300" y="4737314"/>
            <a:ext cx="4532312" cy="1844461"/>
          </a:xfrm>
        </p:spPr>
        <p:txBody>
          <a:bodyPr/>
          <a:lstStyle/>
          <a:p>
            <a:pPr lvl="0" algn="ctr">
              <a:spcBef>
                <a:spcPts val="0"/>
              </a:spcBef>
            </a:pP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Mohammad </a:t>
            </a:r>
            <a:r>
              <a:rPr lang="en-US" dirty="0" err="1" smtClean="0">
                <a:latin typeface="Forte" pitchFamily="66" charset="0"/>
                <a:ea typeface="Comic Sans MS"/>
                <a:cs typeface="Comic Sans MS"/>
                <a:sym typeface="Comic Sans MS"/>
              </a:rPr>
              <a:t>Rakibul</a:t>
            </a: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 smtClean="0">
                <a:latin typeface="Forte" pitchFamily="66" charset="0"/>
                <a:ea typeface="Comic Sans MS"/>
                <a:cs typeface="Comic Sans MS"/>
                <a:sym typeface="Comic Sans MS"/>
              </a:rPr>
              <a:t>Hasan</a:t>
            </a: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 - 18.02.04.102</a:t>
            </a:r>
          </a:p>
          <a:p>
            <a:pPr lvl="0" algn="ctr">
              <a:spcBef>
                <a:spcPts val="0"/>
              </a:spcBef>
            </a:pPr>
            <a:r>
              <a:rPr lang="en-US" dirty="0" err="1" smtClean="0">
                <a:latin typeface="Forte" pitchFamily="66" charset="0"/>
                <a:ea typeface="Comic Sans MS"/>
                <a:cs typeface="Comic Sans MS"/>
                <a:sym typeface="Comic Sans MS"/>
              </a:rPr>
              <a:t>Nazifa</a:t>
            </a: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 smtClean="0">
                <a:latin typeface="Forte" pitchFamily="66" charset="0"/>
                <a:ea typeface="Comic Sans MS"/>
                <a:cs typeface="Comic Sans MS"/>
                <a:sym typeface="Comic Sans MS"/>
              </a:rPr>
              <a:t>Anjum</a:t>
            </a: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 -18.02.04.103</a:t>
            </a:r>
          </a:p>
          <a:p>
            <a:pPr lvl="0" algn="ctr">
              <a:spcBef>
                <a:spcPts val="0"/>
              </a:spcBef>
            </a:pPr>
            <a:r>
              <a:rPr lang="en-US" dirty="0" err="1" smtClean="0">
                <a:latin typeface="Forte" pitchFamily="66" charset="0"/>
                <a:ea typeface="Comic Sans MS"/>
                <a:cs typeface="Comic Sans MS"/>
                <a:sym typeface="Comic Sans MS"/>
              </a:rPr>
              <a:t>Kanzud</a:t>
            </a: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 smtClean="0">
                <a:latin typeface="Forte" pitchFamily="66" charset="0"/>
                <a:ea typeface="Comic Sans MS"/>
                <a:cs typeface="Comic Sans MS"/>
                <a:sym typeface="Comic Sans MS"/>
              </a:rPr>
              <a:t>Saiyara</a:t>
            </a: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 - 18.02.04.105</a:t>
            </a:r>
          </a:p>
          <a:p>
            <a:pPr lvl="0" algn="ctr">
              <a:spcBef>
                <a:spcPts val="0"/>
              </a:spcBef>
            </a:pPr>
            <a:r>
              <a:rPr lang="en-US" dirty="0" err="1" smtClean="0">
                <a:latin typeface="Forte" pitchFamily="66" charset="0"/>
                <a:ea typeface="Comic Sans MS"/>
                <a:cs typeface="Comic Sans MS"/>
                <a:sym typeface="Comic Sans MS"/>
              </a:rPr>
              <a:t>Md</a:t>
            </a: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 smtClean="0">
                <a:latin typeface="Forte" pitchFamily="66" charset="0"/>
                <a:ea typeface="Comic Sans MS"/>
                <a:cs typeface="Comic Sans MS"/>
                <a:sym typeface="Comic Sans MS"/>
              </a:rPr>
              <a:t>Zahin</a:t>
            </a: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dirty="0" err="1" smtClean="0">
                <a:latin typeface="Forte" pitchFamily="66" charset="0"/>
                <a:ea typeface="Comic Sans MS"/>
                <a:cs typeface="Comic Sans MS"/>
                <a:sym typeface="Comic Sans MS"/>
              </a:rPr>
              <a:t>Mubashshir</a:t>
            </a:r>
            <a:r>
              <a:rPr lang="en-US" dirty="0" smtClean="0">
                <a:latin typeface="Forte" pitchFamily="66" charset="0"/>
                <a:ea typeface="Comic Sans MS"/>
                <a:cs typeface="Comic Sans MS"/>
                <a:sym typeface="Comic Sans MS"/>
              </a:rPr>
              <a:t> - 15.01.04.131</a:t>
            </a:r>
          </a:p>
          <a:p>
            <a:pPr lvl="0" algn="ctr">
              <a:spcBef>
                <a:spcPts val="0"/>
              </a:spcBef>
            </a:pPr>
            <a:r>
              <a:rPr lang="en-US" b="1" i="1" dirty="0" err="1" smtClean="0">
                <a:latin typeface="Forte" pitchFamily="66" charset="0"/>
              </a:rPr>
              <a:t>Jubayer</a:t>
            </a:r>
            <a:r>
              <a:rPr lang="en-US" b="1" i="1" dirty="0" smtClean="0">
                <a:latin typeface="Forte" pitchFamily="66" charset="0"/>
              </a:rPr>
              <a:t> Bin </a:t>
            </a:r>
            <a:r>
              <a:rPr lang="en-US" b="1" i="1" dirty="0" err="1" smtClean="0">
                <a:latin typeface="Forte" pitchFamily="66" charset="0"/>
              </a:rPr>
              <a:t>Jaman</a:t>
            </a:r>
            <a:r>
              <a:rPr lang="en-US" b="1" i="1" dirty="0" smtClean="0">
                <a:latin typeface="Forte" pitchFamily="66" charset="0"/>
              </a:rPr>
              <a:t> - 17.01.04.125 </a:t>
            </a:r>
            <a:r>
              <a:rPr lang="en-US" b="1" i="1" dirty="0" smtClean="0"/>
              <a:t>	</a:t>
            </a:r>
          </a:p>
          <a:p>
            <a:pPr lvl="0" algn="ctr">
              <a:spcBef>
                <a:spcPts val="0"/>
              </a:spcBef>
            </a:pPr>
            <a:r>
              <a:rPr lang="en-US" b="1" i="1" dirty="0" smtClean="0"/>
              <a:t>	</a:t>
            </a:r>
          </a:p>
          <a:p>
            <a:pPr lvl="0" algn="ctr">
              <a:spcBef>
                <a:spcPts val="0"/>
              </a:spcBef>
            </a:pPr>
            <a:endParaRPr lang="en-US" dirty="0" smtClean="0"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ownload (3)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985043"/>
            <a:ext cx="9780588" cy="4401264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4"/>
                </a:solidFill>
                <a:latin typeface="Arial Black" pitchFamily="34" charset="0"/>
              </a:rPr>
              <a:t>Appointment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 Page:</a:t>
            </a:r>
            <a:endParaRPr lang="en-US" dirty="0"/>
          </a:p>
        </p:txBody>
      </p:sp>
      <p:pic>
        <p:nvPicPr>
          <p:cNvPr id="10" name="Content Placeholder 9" descr="ord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257301"/>
            <a:ext cx="6540500" cy="482222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Content Placeholder 9" descr="or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00" y="673100"/>
            <a:ext cx="4347099" cy="5905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ptop-screen-gui-modern-featured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457" r="15457"/>
          <a:stretch>
            <a:fillRect/>
          </a:stretch>
        </p:blipFill>
        <p:spPr>
          <a:xfrm>
            <a:off x="0" y="12700"/>
            <a:ext cx="9780588" cy="685800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Setting: </a:t>
            </a:r>
            <a:endParaRPr lang="en-US" sz="4400" b="1" dirty="0" smtClean="0">
              <a:solidFill>
                <a:srgbClr val="FFFF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Setting:</a:t>
            </a:r>
            <a:endParaRPr lang="en-US" dirty="0"/>
          </a:p>
        </p:txBody>
      </p:sp>
      <p:pic>
        <p:nvPicPr>
          <p:cNvPr id="10" name="Content Placeholder 9" descr="ord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3000" y="2188572"/>
            <a:ext cx="4394200" cy="2535828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1" name="Content Placeholder 9" descr="or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1300"/>
            <a:ext cx="4406900" cy="2492008"/>
          </a:xfrm>
          <a:prstGeom prst="rect">
            <a:avLst/>
          </a:prstGeom>
        </p:spPr>
      </p:pic>
      <p:pic>
        <p:nvPicPr>
          <p:cNvPr id="12" name="Content Placeholder 9" descr="or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0"/>
            <a:ext cx="3035300" cy="6299200"/>
          </a:xfrm>
          <a:prstGeom prst="rect">
            <a:avLst/>
          </a:prstGeom>
        </p:spPr>
      </p:pic>
      <p:pic>
        <p:nvPicPr>
          <p:cNvPr id="13" name="Content Placeholder 9" descr="ord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5100"/>
            <a:ext cx="3619500" cy="28702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2933700" y="1155700"/>
            <a:ext cx="557530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92400" y="5003800"/>
            <a:ext cx="6159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8648700" y="4025900"/>
            <a:ext cx="762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801100" y="4178300"/>
            <a:ext cx="762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442200" y="2501900"/>
            <a:ext cx="1244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ownload (2)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434885"/>
            <a:ext cx="9780588" cy="550158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4"/>
                </a:solidFill>
                <a:latin typeface="Arial Black" pitchFamily="34" charset="0"/>
              </a:rPr>
              <a:t>RATTING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PAGE:</a:t>
            </a:r>
            <a:endParaRPr lang="en-US" dirty="0"/>
          </a:p>
        </p:txBody>
      </p:sp>
      <p:pic>
        <p:nvPicPr>
          <p:cNvPr id="10" name="Content Placeholder 9" descr="ord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595034"/>
            <a:ext cx="6540500" cy="4958165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7" name="Content Placeholder 9" descr="or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947334"/>
            <a:ext cx="3978933" cy="559316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3136900" y="2489200"/>
            <a:ext cx="5664200" cy="1866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ownload (2)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434885"/>
            <a:ext cx="9780588" cy="550158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4"/>
                </a:solidFill>
                <a:latin typeface="Arial Black" pitchFamily="34" charset="0"/>
              </a:rPr>
              <a:t>DATABASE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DATABASE:</a:t>
            </a:r>
            <a:endParaRPr lang="en-US" dirty="0"/>
          </a:p>
        </p:txBody>
      </p:sp>
      <p:pic>
        <p:nvPicPr>
          <p:cNvPr id="10" name="Content Placeholder 9" descr="ord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041400"/>
            <a:ext cx="6540500" cy="549910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Content Placeholder 9" descr="or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977900"/>
            <a:ext cx="4457700" cy="519429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3136900" y="2489200"/>
            <a:ext cx="5664200" cy="1866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ownload (2)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434885"/>
            <a:ext cx="9780588" cy="550158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35700" y="3035301"/>
            <a:ext cx="5956300" cy="146050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4"/>
                </a:solidFill>
                <a:latin typeface="Arial Black" pitchFamily="34" charset="0"/>
              </a:rPr>
              <a:t>FUTURE FEATURESS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00" y="1143200"/>
            <a:ext cx="11340000" cy="432000"/>
          </a:xfrm>
        </p:spPr>
        <p:txBody>
          <a:bodyPr/>
          <a:lstStyle/>
          <a:p>
            <a:r>
              <a:rPr lang="en-US" dirty="0" smtClean="0"/>
              <a:t>Future Features: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15" name="Content Placeholder 14" descr="laptop-screen-gui-modern-featured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800" y="2552700"/>
            <a:ext cx="5727700" cy="3911600"/>
          </a:xfrm>
        </p:spPr>
      </p:pic>
      <p:sp>
        <p:nvSpPr>
          <p:cNvPr id="14" name="TextBox 13"/>
          <p:cNvSpPr txBox="1"/>
          <p:nvPr/>
        </p:nvSpPr>
        <p:spPr>
          <a:xfrm>
            <a:off x="6324600" y="2590800"/>
            <a:ext cx="5245100" cy="38164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Bookman Old Style" pitchFamily="18" charset="0"/>
                <a:cs typeface="Arial" pitchFamily="34" charset="0"/>
              </a:rPr>
              <a:t>Hospital: 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Bookman Old Style" pitchFamily="18" charset="0"/>
                <a:cs typeface="Arial" pitchFamily="34" charset="0"/>
              </a:rPr>
              <a:t>Pharmacy: 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Bookman Old Style" pitchFamily="18" charset="0"/>
                <a:cs typeface="Arial" pitchFamily="34" charset="0"/>
              </a:rPr>
              <a:t>About us page: 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Bookman Old Style" pitchFamily="18" charset="0"/>
                <a:cs typeface="Arial" pitchFamily="34" charset="0"/>
              </a:rPr>
              <a:t>Receipt page: 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err="1" smtClean="0">
                <a:latin typeface="Bookman Old Style" pitchFamily="18" charset="0"/>
                <a:cs typeface="Arial" pitchFamily="34" charset="0"/>
              </a:rPr>
              <a:t>Favourite</a:t>
            </a:r>
            <a:r>
              <a:rPr lang="en-US" sz="3200" b="1" dirty="0" smtClean="0">
                <a:latin typeface="Bookman Old Style" pitchFamily="18" charset="0"/>
                <a:cs typeface="Arial" pitchFamily="34" charset="0"/>
              </a:rPr>
              <a:t> list : 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Bookman Old Style" pitchFamily="18" charset="0"/>
                <a:cs typeface="Arial" pitchFamily="34" charset="0"/>
              </a:rPr>
              <a:t>Social Media: </a:t>
            </a:r>
            <a:r>
              <a:rPr lang="en-US" sz="3200" b="1" dirty="0" smtClean="0">
                <a:latin typeface="Bookman Old Style" pitchFamily="18" charset="0"/>
                <a:cs typeface="Arial" pitchFamily="34" charset="0"/>
              </a:rPr>
              <a:t> </a:t>
            </a:r>
            <a:endParaRPr lang="en-US" sz="3200" b="1" dirty="0" smtClean="0">
              <a:latin typeface="Bookman Old Style" pitchFamily="18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Bookman Old Style" pitchFamily="18" charset="0"/>
                <a:cs typeface="Arial" pitchFamily="34" charset="0"/>
              </a:rPr>
              <a:t>Review: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254000"/>
            <a:ext cx="5334000" cy="342900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Why we choose this </a:t>
            </a:r>
            <a:r>
              <a:rPr lang="en-US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project?by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survey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=""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274" y="1240674"/>
            <a:ext cx="3177975" cy="985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07000" y="2311400"/>
            <a:ext cx="4648200" cy="2927350"/>
          </a:xfrm>
        </p:spPr>
        <p:txBody>
          <a:bodyPr/>
          <a:lstStyle/>
          <a:p>
            <a:r>
              <a:rPr lang="en-US" dirty="0" smtClean="0"/>
              <a:t>Doctor Finder – Complete Medical Solution android application is combo app to find doctors, Pharmacies &amp; Hospitals near you, you can find doctors within your city, check for pharmacy near you or even find list of hospitals and compare </a:t>
            </a:r>
            <a:r>
              <a:rPr lang="en-US" dirty="0" err="1" smtClean="0"/>
              <a:t>services.The</a:t>
            </a:r>
            <a:r>
              <a:rPr lang="en-US" dirty="0" smtClean="0"/>
              <a:t> mobile app will be free to sign </a:t>
            </a:r>
            <a:r>
              <a:rPr lang="en-US" dirty="0" err="1" smtClean="0"/>
              <a:t>up.It</a:t>
            </a:r>
            <a:r>
              <a:rPr lang="en-US" dirty="0" smtClean="0"/>
              <a:t> will be available across all mobile platforms including all Android devices, tablets, laptops, and chrome-books.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717947"/>
            <a:ext cx="55149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Bahnschrift" pitchFamily="34" charset="0"/>
              </a:rPr>
              <a:t>Most of the people don’t know how many doctor live near them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Bahnschrift" pitchFamily="34" charset="0"/>
              </a:rPr>
              <a:t>Most of them don’t know which doctor is best 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Bahnschrift" pitchFamily="34" charset="0"/>
              </a:rPr>
              <a:t>Most of them don’t go hospital for laziness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Bahnschrift" pitchFamily="34" charset="0"/>
              </a:rPr>
              <a:t>Most of then don’t know the name of specialist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Bahnschrift" pitchFamily="34" charset="0"/>
              </a:rPr>
              <a:t>Most of them want to get medicine all the time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Bahnschrift" pitchFamily="34" charset="0"/>
              </a:rPr>
              <a:t>Most of the people want 3 in 1 service apps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247900"/>
            <a:ext cx="6344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Revised Requirement Analysis after  Collection of Data :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819400"/>
            <a:ext cx="547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" sz="1400" b="1" dirty="0" smtClean="0">
                <a:latin typeface="Bahnschrift" pitchFamily="34" charset="0"/>
                <a:ea typeface="Caveat"/>
                <a:cs typeface="Caveat"/>
                <a:sym typeface="Caveat"/>
              </a:rPr>
              <a:t>Most of people  </a:t>
            </a:r>
            <a:r>
              <a:rPr lang="es" sz="1400" b="1" dirty="0" smtClean="0">
                <a:solidFill>
                  <a:srgbClr val="202124"/>
                </a:solidFill>
                <a:latin typeface="Bahnschrift" pitchFamily="34" charset="0"/>
                <a:ea typeface="Caveat"/>
                <a:cs typeface="Caveat"/>
                <a:sym typeface="Caveat"/>
              </a:rPr>
              <a:t>want to contact    with doctor anytime sitting in Their own home in this pandemic</a:t>
            </a:r>
          </a:p>
          <a:p>
            <a:pPr lvl="0">
              <a:buFont typeface="Wingdings" pitchFamily="2" charset="2"/>
              <a:buChar char="Ø"/>
            </a:pPr>
            <a:r>
              <a:rPr lang="en-US" sz="1400" b="1" dirty="0" smtClean="0">
                <a:solidFill>
                  <a:srgbClr val="213B55"/>
                </a:solidFill>
                <a:latin typeface="Bahnschrift" pitchFamily="34" charset="0"/>
                <a:ea typeface="Caveat"/>
                <a:cs typeface="Caveat"/>
                <a:sym typeface="Caveat"/>
              </a:rPr>
              <a:t>We’ll be looking to make an Application for mobile using Android Studio and database.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038600"/>
            <a:ext cx="17620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Construction :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5283200"/>
            <a:ext cx="2590800" cy="544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54102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ahnschrift" pitchFamily="34" charset="0"/>
              </a:rPr>
              <a:t>Language:</a:t>
            </a:r>
            <a:endParaRPr lang="en-US" sz="1400" b="1" dirty="0">
              <a:latin typeface="Bahnschrif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64820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ahnschrift" pitchFamily="34" charset="0"/>
              </a:rPr>
              <a:t>Platform:</a:t>
            </a:r>
            <a:endParaRPr lang="en-US" sz="1400" b="1" dirty="0"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1976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ahnschrift" pitchFamily="34" charset="0"/>
              </a:rPr>
              <a:t>Database:</a:t>
            </a:r>
            <a:endParaRPr lang="en-US" sz="1400" b="1" dirty="0">
              <a:latin typeface="Bahnschrift" pitchFamily="34" charset="0"/>
            </a:endParaRPr>
          </a:p>
        </p:txBody>
      </p:sp>
      <p:pic>
        <p:nvPicPr>
          <p:cNvPr id="21" name="Picture 20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0" y="5803899"/>
            <a:ext cx="2370137" cy="841375"/>
          </a:xfrm>
          <a:prstGeom prst="rect">
            <a:avLst/>
          </a:prstGeom>
        </p:spPr>
      </p:pic>
      <p:pic>
        <p:nvPicPr>
          <p:cNvPr id="23" name="Picture 22" descr="download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475" y="4445000"/>
            <a:ext cx="2270125" cy="636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=""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=""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946400" y="165100"/>
            <a:ext cx="4292600" cy="2578099"/>
          </a:xfr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300" y="203200"/>
            <a:ext cx="4457700" cy="1866900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Promises: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100" y="165100"/>
            <a:ext cx="2641600" cy="65405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Arial Black" pitchFamily="34" charset="0"/>
              </a:rPr>
              <a:t>Features: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Login page: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Register Page: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Doctors: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Hospital: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Pharmacy: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About us page: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Receipt page: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Favourite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 list 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Social Media: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Setting: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cs typeface="Arial" pitchFamily="34" charset="0"/>
              </a:rPr>
              <a:t>Review: </a:t>
            </a:r>
            <a:endParaRPr lang="en-US" sz="2400" b="1" dirty="0">
              <a:solidFill>
                <a:srgbClr val="FFFF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2921000"/>
            <a:ext cx="67437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=""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780588" cy="6858000"/>
          </a:xfr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6900" y="4148860"/>
            <a:ext cx="3975100" cy="1100565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4"/>
                </a:solidFill>
                <a:latin typeface="Arial Black" pitchFamily="34" charset="0"/>
              </a:rPr>
              <a:t>LOGIN :</a:t>
            </a:r>
            <a:endParaRPr lang="en-US" sz="4000" dirty="0">
              <a:solidFill>
                <a:schemeClr val="accent4"/>
              </a:solidFill>
              <a:latin typeface="Arial Black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29600" y="2204792"/>
            <a:ext cx="3962400" cy="1944000"/>
          </a:xfrm>
        </p:spPr>
        <p:txBody>
          <a:bodyPr/>
          <a:lstStyle/>
          <a:p>
            <a:r>
              <a:rPr lang="en-US" dirty="0" smtClean="0"/>
              <a:t>Operation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10" name="Content Placeholder 9" descr="login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1022185"/>
            <a:ext cx="3225799" cy="5835815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1" name="Content Placeholder 9" descr="logi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0" y="1123785"/>
            <a:ext cx="3302000" cy="4730915"/>
          </a:xfrm>
          <a:prstGeom prst="rect">
            <a:avLst/>
          </a:prstGeom>
        </p:spPr>
      </p:pic>
      <p:pic>
        <p:nvPicPr>
          <p:cNvPr id="13" name="Content Placeholder 9" descr="logi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0" y="615785"/>
            <a:ext cx="2336800" cy="3740315"/>
          </a:xfrm>
          <a:prstGeom prst="rect">
            <a:avLst/>
          </a:prstGeom>
        </p:spPr>
      </p:pic>
      <p:pic>
        <p:nvPicPr>
          <p:cNvPr id="14" name="Content Placeholder 9" descr="logi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2571585"/>
            <a:ext cx="2984500" cy="4070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643363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821" r="6821"/>
          <a:stretch>
            <a:fillRect/>
          </a:stretch>
        </p:blipFill>
        <p:spPr>
          <a:xfrm>
            <a:off x="0" y="0"/>
            <a:ext cx="9780588" cy="685800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18400" y="2344492"/>
            <a:ext cx="4673600" cy="1944000"/>
          </a:xfrm>
        </p:spPr>
        <p:txBody>
          <a:bodyPr/>
          <a:lstStyle/>
          <a:p>
            <a:r>
              <a:rPr lang="en-US" dirty="0" smtClean="0"/>
              <a:t>Operation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05700" y="4288560"/>
            <a:ext cx="4686300" cy="1100565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4"/>
                </a:solidFill>
                <a:latin typeface="Arial Black" pitchFamily="34" charset="0"/>
                <a:cs typeface="Arial" pitchFamily="34" charset="0"/>
              </a:rPr>
              <a:t>Register </a:t>
            </a:r>
            <a:r>
              <a:rPr lang="en-US" sz="4000" b="1" dirty="0" smtClean="0">
                <a:solidFill>
                  <a:schemeClr val="accent4"/>
                </a:solidFill>
                <a:latin typeface="Arial Black" pitchFamily="34" charset="0"/>
                <a:cs typeface="Arial" pitchFamily="34" charset="0"/>
              </a:rPr>
              <a:t>Page : </a:t>
            </a:r>
            <a:endParaRPr lang="en-US" sz="4000" b="1" dirty="0" smtClean="0">
              <a:solidFill>
                <a:schemeClr val="accent4"/>
              </a:solidFill>
              <a:latin typeface="Arial Black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page:</a:t>
            </a:r>
            <a:endParaRPr lang="en-US" dirty="0"/>
          </a:p>
        </p:txBody>
      </p:sp>
      <p:pic>
        <p:nvPicPr>
          <p:cNvPr id="10" name="Content Placeholder 9" descr="reg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946464"/>
            <a:ext cx="3543299" cy="2210759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1" name="Content Placeholder 9" descr="re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9600"/>
            <a:ext cx="3556785" cy="3517900"/>
          </a:xfrm>
          <a:prstGeom prst="rect">
            <a:avLst/>
          </a:prstGeom>
        </p:spPr>
      </p:pic>
      <p:pic>
        <p:nvPicPr>
          <p:cNvPr id="12" name="Content Placeholder 9" descr="re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988" y="1143000"/>
            <a:ext cx="2492512" cy="4813300"/>
          </a:xfrm>
          <a:prstGeom prst="rect">
            <a:avLst/>
          </a:prstGeom>
        </p:spPr>
      </p:pic>
      <p:pic>
        <p:nvPicPr>
          <p:cNvPr id="13" name="Content Placeholder 9" descr="re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175" y="1130300"/>
            <a:ext cx="2571225" cy="4800600"/>
          </a:xfrm>
          <a:prstGeom prst="rect">
            <a:avLst/>
          </a:prstGeom>
        </p:spPr>
      </p:pic>
      <p:pic>
        <p:nvPicPr>
          <p:cNvPr id="14" name="Content Placeholder 9" descr="re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0406" y="1130300"/>
            <a:ext cx="2274094" cy="481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ownload (3)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-3686" y="0"/>
            <a:ext cx="9559360" cy="685800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45400" y="3246192"/>
            <a:ext cx="4546600" cy="1414708"/>
          </a:xfrm>
        </p:spPr>
        <p:txBody>
          <a:bodyPr/>
          <a:lstStyle/>
          <a:p>
            <a:r>
              <a:rPr lang="en-US" dirty="0" smtClean="0"/>
              <a:t>Operation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70800" y="4644160"/>
            <a:ext cx="4521200" cy="110056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Doctors: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Page :</a:t>
            </a:r>
            <a:endParaRPr lang="en-US" dirty="0"/>
          </a:p>
        </p:txBody>
      </p:sp>
      <p:pic>
        <p:nvPicPr>
          <p:cNvPr id="10" name="Content Placeholder 9" descr="doc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973138"/>
            <a:ext cx="3619500" cy="5389562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1" name="Content Placeholder 9" descr="do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014566"/>
            <a:ext cx="3619500" cy="5322733"/>
          </a:xfrm>
          <a:prstGeom prst="rect">
            <a:avLst/>
          </a:prstGeom>
        </p:spPr>
      </p:pic>
      <p:pic>
        <p:nvPicPr>
          <p:cNvPr id="12" name="Content Placeholder 9" descr="do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236" y="1011238"/>
            <a:ext cx="3031628" cy="5389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11250_win32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tf16411250_win32</Template>
  <TotalTime>0</TotalTime>
  <Words>392</Words>
  <Application>Microsoft Office PowerPoint</Application>
  <PresentationFormat>Custom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tf16411250_win32</vt:lpstr>
      <vt:lpstr>DOCTOR FINDER</vt:lpstr>
      <vt:lpstr>About Us</vt:lpstr>
      <vt:lpstr>Our Promises:</vt:lpstr>
      <vt:lpstr>Operation 1</vt:lpstr>
      <vt:lpstr>LOGIN</vt:lpstr>
      <vt:lpstr>Operation 2</vt:lpstr>
      <vt:lpstr>Register page:</vt:lpstr>
      <vt:lpstr>Operation 3</vt:lpstr>
      <vt:lpstr>Doctor Page :</vt:lpstr>
      <vt:lpstr>Operation 4</vt:lpstr>
      <vt:lpstr>Appointment Page:</vt:lpstr>
      <vt:lpstr>Operation 5</vt:lpstr>
      <vt:lpstr>                                                                         Setting:</vt:lpstr>
      <vt:lpstr>Operation 6</vt:lpstr>
      <vt:lpstr>DOCTOR PAGE:</vt:lpstr>
      <vt:lpstr>Operation 7</vt:lpstr>
      <vt:lpstr>DATABASE:</vt:lpstr>
      <vt:lpstr>Slide 18</vt:lpstr>
      <vt:lpstr>Future Features:</vt:lpstr>
      <vt:lpstr>Thank You</vt:lpstr>
      <vt:lpstr>Customize this Template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2022-02-20T20:36:56Z</dcterms:created>
  <dcterms:modified xsi:type="dcterms:W3CDTF">2022-02-21T14:06:43Z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