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4" d="100"/>
          <a:sy n="84" d="100"/>
        </p:scale>
        <p:origin x="9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24T22:22:28.133"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Doctor Finder app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86908"/>
          </a:xfrm>
        </p:spPr>
        <p:txBody>
          <a:bodyPr>
            <a:normAutofit fontScale="70000" lnSpcReduction="20000"/>
          </a:bodyPr>
          <a:lstStyle/>
          <a:p>
            <a:pPr>
              <a:spcAft>
                <a:spcPts val="600"/>
              </a:spcAft>
            </a:pPr>
            <a:r>
              <a:rPr lang="en-US" dirty="0">
                <a:solidFill>
                  <a:schemeClr val="tx1"/>
                </a:solidFill>
              </a:rPr>
              <a:t>Mohammad </a:t>
            </a:r>
            <a:r>
              <a:rPr lang="en-US" dirty="0" err="1">
                <a:solidFill>
                  <a:schemeClr val="tx1"/>
                </a:solidFill>
              </a:rPr>
              <a:t>Rakibul</a:t>
            </a:r>
            <a:r>
              <a:rPr lang="en-US" dirty="0">
                <a:solidFill>
                  <a:schemeClr val="tx1"/>
                </a:solidFill>
              </a:rPr>
              <a:t> Hasan (18.02.04.102)</a:t>
            </a:r>
          </a:p>
          <a:p>
            <a:pPr>
              <a:spcAft>
                <a:spcPts val="600"/>
              </a:spcAft>
            </a:pPr>
            <a:r>
              <a:rPr lang="en-US" dirty="0" err="1">
                <a:solidFill>
                  <a:schemeClr val="tx1"/>
                </a:solidFill>
              </a:rPr>
              <a:t>Nazifa</a:t>
            </a:r>
            <a:r>
              <a:rPr lang="en-US" dirty="0">
                <a:solidFill>
                  <a:schemeClr val="tx1"/>
                </a:solidFill>
              </a:rPr>
              <a:t> Anjum (18.02.04.103)</a:t>
            </a:r>
          </a:p>
          <a:p>
            <a:pPr>
              <a:spcAft>
                <a:spcPts val="600"/>
              </a:spcAft>
            </a:pPr>
            <a:r>
              <a:rPr lang="en-US" dirty="0" err="1">
                <a:solidFill>
                  <a:schemeClr val="tx1"/>
                </a:solidFill>
              </a:rPr>
              <a:t>Kanzud</a:t>
            </a:r>
            <a:r>
              <a:rPr lang="en-US" dirty="0">
                <a:solidFill>
                  <a:schemeClr val="tx1"/>
                </a:solidFill>
              </a:rPr>
              <a:t> </a:t>
            </a:r>
            <a:r>
              <a:rPr lang="en-US" dirty="0" err="1">
                <a:solidFill>
                  <a:schemeClr val="tx1"/>
                </a:solidFill>
              </a:rPr>
              <a:t>Saiyara</a:t>
            </a:r>
            <a:r>
              <a:rPr lang="en-US" dirty="0">
                <a:solidFill>
                  <a:schemeClr val="tx1"/>
                </a:solidFill>
              </a:rPr>
              <a:t> (18.02.04.105)</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solidFill>
                  <a:schemeClr val="accent3">
                    <a:lumMod val="75000"/>
                  </a:schemeClr>
                </a:solidFill>
                <a:latin typeface="Arial Rounded MT Bold" panose="020F0704030504030204" pitchFamily="34" charset="0"/>
              </a:rPr>
              <a:t>Project Introduction</a:t>
            </a:r>
          </a:p>
        </p:txBody>
      </p:sp>
      <p:sp>
        <p:nvSpPr>
          <p:cNvPr id="4" name="Content Placeholder 3">
            <a:extLst>
              <a:ext uri="{FF2B5EF4-FFF2-40B4-BE49-F238E27FC236}">
                <a16:creationId xmlns:a16="http://schemas.microsoft.com/office/drawing/2014/main" id="{4DF7C1CB-C06E-4E95-9000-DD134FB1584F}"/>
              </a:ext>
            </a:extLst>
          </p:cNvPr>
          <p:cNvSpPr>
            <a:spLocks noGrp="1"/>
          </p:cNvSpPr>
          <p:nvPr>
            <p:ph idx="1"/>
          </p:nvPr>
        </p:nvSpPr>
        <p:spPr/>
        <p:txBody>
          <a:bodyPr/>
          <a:lstStyle/>
          <a:p>
            <a:r>
              <a:rPr lang="en-US" sz="2800" b="1" dirty="0">
                <a:solidFill>
                  <a:schemeClr val="tx1">
                    <a:lumMod val="95000"/>
                    <a:lumOff val="5000"/>
                  </a:schemeClr>
                </a:solidFill>
              </a:rPr>
              <a:t>We know that the modern world is hit by the pandemic and for  this we all are suffering. To mitigate this emerging situation people are trying to find solutions to save lives. We understand the battle is not easy and we all are into this together. In order to stand beside the mankind we have tried here to make a project which will be beneficial to all patients and doctors to fight this pandemic.    </a:t>
            </a:r>
          </a:p>
          <a:p>
            <a:endParaRPr lang="en-US" dirty="0"/>
          </a:p>
        </p:txBody>
      </p:sp>
    </p:spTree>
    <p:extLst>
      <p:ext uri="{BB962C8B-B14F-4D97-AF65-F5344CB8AC3E}">
        <p14:creationId xmlns:p14="http://schemas.microsoft.com/office/powerpoint/2010/main" val="1832431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D4B0-4901-491A-B988-0300B51512B6}"/>
              </a:ext>
            </a:extLst>
          </p:cNvPr>
          <p:cNvSpPr>
            <a:spLocks noGrp="1"/>
          </p:cNvSpPr>
          <p:nvPr>
            <p:ph type="title"/>
          </p:nvPr>
        </p:nvSpPr>
        <p:spPr/>
        <p:txBody>
          <a:bodyPr/>
          <a:lstStyle/>
          <a:p>
            <a:r>
              <a:rPr lang="en-US" sz="4000" b="1" dirty="0">
                <a:solidFill>
                  <a:schemeClr val="accent5">
                    <a:lumMod val="50000"/>
                  </a:schemeClr>
                </a:solidFill>
                <a:latin typeface="Century Gothic" panose="020B0502020202020204" pitchFamily="34" charset="0"/>
              </a:rPr>
              <a:t>        </a:t>
            </a:r>
            <a:r>
              <a:rPr lang="en-US" sz="4000" b="1" dirty="0">
                <a:solidFill>
                  <a:schemeClr val="accent5">
                    <a:lumMod val="50000"/>
                  </a:schemeClr>
                </a:solidFill>
                <a:latin typeface="Arial Rounded MT Bold" panose="020F0704030504030204" pitchFamily="34" charset="0"/>
              </a:rPr>
              <a:t>Reasons of Selecting Project </a:t>
            </a:r>
            <a:endParaRPr lang="en-US" b="1" dirty="0">
              <a:solidFill>
                <a:schemeClr val="accent5">
                  <a:lumMod val="50000"/>
                </a:schemeClr>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AF5AF3A-7434-4C87-A0A3-286EC80B8694}"/>
              </a:ext>
            </a:extLst>
          </p:cNvPr>
          <p:cNvSpPr>
            <a:spLocks noGrp="1"/>
          </p:cNvSpPr>
          <p:nvPr>
            <p:ph idx="1"/>
          </p:nvPr>
        </p:nvSpPr>
        <p:spPr/>
        <p:txBody>
          <a:bodyPr>
            <a:normAutofit fontScale="92500" lnSpcReduction="10000"/>
          </a:bodyPr>
          <a:lstStyle/>
          <a:p>
            <a:r>
              <a:rPr lang="en-US" sz="3000" b="1" dirty="0">
                <a:solidFill>
                  <a:schemeClr val="tx1"/>
                </a:solidFill>
                <a:ea typeface="Arial Unicode MS" pitchFamily="34" charset="-128"/>
                <a:cs typeface="Arial Unicode MS" pitchFamily="34" charset="-128"/>
              </a:rPr>
              <a:t>Helping people in this pandemic with necessary information to find Doctors , P</a:t>
            </a:r>
            <a:r>
              <a:rPr lang="en-US" sz="3000" b="1" dirty="0">
                <a:ea typeface="Arial Unicode MS" pitchFamily="34" charset="-128"/>
                <a:cs typeface="Arial Unicode MS" pitchFamily="34" charset="-128"/>
              </a:rPr>
              <a:t>h</a:t>
            </a:r>
            <a:r>
              <a:rPr lang="en-US" sz="3000" b="1" dirty="0">
                <a:solidFill>
                  <a:schemeClr val="tx1"/>
                </a:solidFill>
                <a:ea typeface="Arial Unicode MS" pitchFamily="34" charset="-128"/>
                <a:cs typeface="Arial Unicode MS" pitchFamily="34" charset="-128"/>
              </a:rPr>
              <a:t>armacy &amp; Hospitals .</a:t>
            </a:r>
          </a:p>
          <a:p>
            <a:r>
              <a:rPr lang="fr-FR" sz="3000" b="1" dirty="0">
                <a:solidFill>
                  <a:schemeClr val="tx1"/>
                </a:solidFill>
                <a:ea typeface="Arial Unicode MS" pitchFamily="34" charset="-128"/>
                <a:cs typeface="Arial Unicode MS" pitchFamily="34" charset="-128"/>
              </a:rPr>
              <a:t>To </a:t>
            </a:r>
            <a:r>
              <a:rPr lang="fr-FR" sz="3000" b="1" dirty="0" err="1">
                <a:solidFill>
                  <a:schemeClr val="tx1"/>
                </a:solidFill>
                <a:ea typeface="Arial Unicode MS" pitchFamily="34" charset="-128"/>
                <a:cs typeface="Arial Unicode MS" pitchFamily="34" charset="-128"/>
              </a:rPr>
              <a:t>give</a:t>
            </a:r>
            <a:r>
              <a:rPr lang="fr-FR" sz="3000" b="1" dirty="0">
                <a:solidFill>
                  <a:schemeClr val="tx1"/>
                </a:solidFill>
                <a:ea typeface="Arial Unicode MS" pitchFamily="34" charset="-128"/>
                <a:cs typeface="Arial Unicode MS" pitchFamily="34" charset="-128"/>
              </a:rPr>
              <a:t> mass people </a:t>
            </a:r>
            <a:r>
              <a:rPr lang="fr-FR" sz="3000" b="1" dirty="0" err="1">
                <a:solidFill>
                  <a:schemeClr val="tx1"/>
                </a:solidFill>
                <a:ea typeface="Arial Unicode MS" pitchFamily="34" charset="-128"/>
                <a:cs typeface="Arial Unicode MS" pitchFamily="34" charset="-128"/>
              </a:rPr>
              <a:t>access</a:t>
            </a:r>
            <a:r>
              <a:rPr lang="fr-FR" sz="3000" b="1" dirty="0">
                <a:solidFill>
                  <a:schemeClr val="tx1"/>
                </a:solidFill>
                <a:ea typeface="Arial Unicode MS" pitchFamily="34" charset="-128"/>
                <a:cs typeface="Arial Unicode MS" pitchFamily="34" charset="-128"/>
              </a:rPr>
              <a:t> to </a:t>
            </a:r>
            <a:r>
              <a:rPr lang="fr-FR" sz="3000" b="1" dirty="0" err="1">
                <a:solidFill>
                  <a:schemeClr val="tx1"/>
                </a:solidFill>
                <a:ea typeface="Arial Unicode MS" pitchFamily="34" charset="-128"/>
                <a:cs typeface="Arial Unicode MS" pitchFamily="34" charset="-128"/>
              </a:rPr>
              <a:t>much</a:t>
            </a:r>
            <a:r>
              <a:rPr lang="fr-FR" sz="3000" b="1" dirty="0">
                <a:solidFill>
                  <a:schemeClr val="tx1"/>
                </a:solidFill>
                <a:ea typeface="Arial Unicode MS" pitchFamily="34" charset="-128"/>
                <a:cs typeface="Arial Unicode MS" pitchFamily="34" charset="-128"/>
              </a:rPr>
              <a:t> </a:t>
            </a:r>
            <a:r>
              <a:rPr lang="fr-FR" sz="3000" b="1" dirty="0" err="1">
                <a:solidFill>
                  <a:schemeClr val="tx1"/>
                </a:solidFill>
                <a:ea typeface="Arial Unicode MS" pitchFamily="34" charset="-128"/>
                <a:cs typeface="Arial Unicode MS" pitchFamily="34" charset="-128"/>
              </a:rPr>
              <a:t>needed</a:t>
            </a:r>
            <a:r>
              <a:rPr lang="fr-FR" sz="3000" b="1" dirty="0">
                <a:solidFill>
                  <a:schemeClr val="tx1"/>
                </a:solidFill>
                <a:ea typeface="Arial Unicode MS" pitchFamily="34" charset="-128"/>
                <a:cs typeface="Arial Unicode MS" pitchFamily="34" charset="-128"/>
              </a:rPr>
              <a:t> </a:t>
            </a:r>
            <a:r>
              <a:rPr lang="fr-FR" sz="3000" b="1" dirty="0" err="1">
                <a:solidFill>
                  <a:schemeClr val="tx1"/>
                </a:solidFill>
                <a:ea typeface="Arial Unicode MS" pitchFamily="34" charset="-128"/>
                <a:cs typeface="Arial Unicode MS" pitchFamily="34" charset="-128"/>
              </a:rPr>
              <a:t>health</a:t>
            </a:r>
            <a:r>
              <a:rPr lang="fr-FR" sz="3000" b="1" dirty="0">
                <a:solidFill>
                  <a:schemeClr val="tx1"/>
                </a:solidFill>
                <a:ea typeface="Arial Unicode MS" pitchFamily="34" charset="-128"/>
                <a:cs typeface="Arial Unicode MS" pitchFamily="34" charset="-128"/>
              </a:rPr>
              <a:t> cares.</a:t>
            </a:r>
          </a:p>
          <a:p>
            <a:r>
              <a:rPr lang="fr-FR" sz="3000" b="1" dirty="0">
                <a:ea typeface="Arial Unicode MS" pitchFamily="34" charset="-128"/>
                <a:cs typeface="Arial Unicode MS" pitchFamily="34" charset="-128"/>
              </a:rPr>
              <a:t>By </a:t>
            </a:r>
            <a:r>
              <a:rPr lang="fr-FR" sz="3000" b="1" dirty="0" err="1">
                <a:ea typeface="Arial Unicode MS" pitchFamily="34" charset="-128"/>
                <a:cs typeface="Arial Unicode MS" pitchFamily="34" charset="-128"/>
              </a:rPr>
              <a:t>watching</a:t>
            </a:r>
            <a:r>
              <a:rPr lang="fr-FR" sz="3000" b="1" dirty="0">
                <a:ea typeface="Arial Unicode MS" pitchFamily="34" charset="-128"/>
                <a:cs typeface="Arial Unicode MS" pitchFamily="34" charset="-128"/>
              </a:rPr>
              <a:t> </a:t>
            </a:r>
            <a:r>
              <a:rPr lang="fr-FR" sz="3000" b="1" dirty="0" err="1">
                <a:ea typeface="Arial Unicode MS" pitchFamily="34" charset="-128"/>
                <a:cs typeface="Arial Unicode MS" pitchFamily="34" charset="-128"/>
              </a:rPr>
              <a:t>reviews</a:t>
            </a:r>
            <a:r>
              <a:rPr lang="fr-FR" sz="3000" b="1" dirty="0">
                <a:ea typeface="Arial Unicode MS" pitchFamily="34" charset="-128"/>
                <a:cs typeface="Arial Unicode MS" pitchFamily="34" charset="-128"/>
              </a:rPr>
              <a:t> of </a:t>
            </a:r>
            <a:r>
              <a:rPr lang="en-US" sz="3000" b="1" dirty="0">
                <a:solidFill>
                  <a:schemeClr val="tx1"/>
                </a:solidFill>
                <a:ea typeface="Arial Unicode MS" pitchFamily="34" charset="-128"/>
                <a:cs typeface="Arial Unicode MS" pitchFamily="34" charset="-128"/>
              </a:rPr>
              <a:t>Doctors , P</a:t>
            </a:r>
            <a:r>
              <a:rPr lang="en-US" sz="3000" b="1" dirty="0">
                <a:ea typeface="Arial Unicode MS" pitchFamily="34" charset="-128"/>
                <a:cs typeface="Arial Unicode MS" pitchFamily="34" charset="-128"/>
              </a:rPr>
              <a:t>h</a:t>
            </a:r>
            <a:r>
              <a:rPr lang="en-US" sz="3000" b="1" dirty="0">
                <a:solidFill>
                  <a:schemeClr val="tx1"/>
                </a:solidFill>
                <a:ea typeface="Arial Unicode MS" pitchFamily="34" charset="-128"/>
                <a:cs typeface="Arial Unicode MS" pitchFamily="34" charset="-128"/>
              </a:rPr>
              <a:t>armacy &amp; Hospitals anyone can easily chose the best one for them.</a:t>
            </a:r>
          </a:p>
          <a:p>
            <a:r>
              <a:rPr lang="fr-FR" sz="3000" b="1" dirty="0">
                <a:solidFill>
                  <a:schemeClr val="tx1"/>
                </a:solidFill>
                <a:ea typeface="Arial Unicode MS" pitchFamily="34" charset="-128"/>
                <a:cs typeface="Arial Unicode MS" pitchFamily="34" charset="-128"/>
              </a:rPr>
              <a:t>To direct people in the right </a:t>
            </a:r>
            <a:r>
              <a:rPr lang="fr-FR" sz="3000" b="1" dirty="0" err="1">
                <a:solidFill>
                  <a:schemeClr val="tx1"/>
                </a:solidFill>
                <a:ea typeface="Arial Unicode MS" pitchFamily="34" charset="-128"/>
                <a:cs typeface="Arial Unicode MS" pitchFamily="34" charset="-128"/>
              </a:rPr>
              <a:t>path</a:t>
            </a:r>
            <a:r>
              <a:rPr lang="fr-FR" sz="3000" b="1" dirty="0">
                <a:solidFill>
                  <a:schemeClr val="tx1"/>
                </a:solidFill>
                <a:ea typeface="Arial Unicode MS" pitchFamily="34" charset="-128"/>
                <a:cs typeface="Arial Unicode MS" pitchFamily="34" charset="-128"/>
              </a:rPr>
              <a:t> by </a:t>
            </a:r>
            <a:r>
              <a:rPr lang="fr-FR" sz="3000" b="1" dirty="0" err="1">
                <a:solidFill>
                  <a:schemeClr val="tx1"/>
                </a:solidFill>
                <a:ea typeface="Arial Unicode MS" pitchFamily="34" charset="-128"/>
                <a:cs typeface="Arial Unicode MS" pitchFamily="34" charset="-128"/>
              </a:rPr>
              <a:t>helping</a:t>
            </a:r>
            <a:r>
              <a:rPr lang="fr-FR" sz="3000" b="1" dirty="0">
                <a:solidFill>
                  <a:schemeClr val="tx1"/>
                </a:solidFill>
                <a:ea typeface="Arial Unicode MS" pitchFamily="34" charset="-128"/>
                <a:cs typeface="Arial Unicode MS" pitchFamily="34" charset="-128"/>
              </a:rPr>
              <a:t> to </a:t>
            </a:r>
            <a:r>
              <a:rPr lang="fr-FR" sz="3000" b="1" dirty="0" err="1">
                <a:solidFill>
                  <a:schemeClr val="tx1"/>
                </a:solidFill>
                <a:ea typeface="Arial Unicode MS" pitchFamily="34" charset="-128"/>
                <a:cs typeface="Arial Unicode MS" pitchFamily="34" charset="-128"/>
              </a:rPr>
              <a:t>take</a:t>
            </a:r>
            <a:r>
              <a:rPr lang="fr-FR" sz="3000" b="1" dirty="0">
                <a:solidFill>
                  <a:schemeClr val="tx1"/>
                </a:solidFill>
                <a:ea typeface="Arial Unicode MS" pitchFamily="34" charset="-128"/>
                <a:cs typeface="Arial Unicode MS" pitchFamily="34" charset="-128"/>
              </a:rPr>
              <a:t> </a:t>
            </a:r>
            <a:r>
              <a:rPr lang="fr-FR" sz="3000" b="1" dirty="0" err="1">
                <a:solidFill>
                  <a:schemeClr val="tx1"/>
                </a:solidFill>
                <a:ea typeface="Arial Unicode MS" pitchFamily="34" charset="-128"/>
                <a:cs typeface="Arial Unicode MS" pitchFamily="34" charset="-128"/>
              </a:rPr>
              <a:t>appropriate</a:t>
            </a:r>
            <a:r>
              <a:rPr lang="fr-FR" sz="3000" b="1" dirty="0">
                <a:solidFill>
                  <a:schemeClr val="tx1"/>
                </a:solidFill>
                <a:ea typeface="Arial Unicode MS" pitchFamily="34" charset="-128"/>
                <a:cs typeface="Arial Unicode MS" pitchFamily="34" charset="-128"/>
              </a:rPr>
              <a:t> </a:t>
            </a:r>
            <a:r>
              <a:rPr lang="fr-FR" sz="3000" b="1" dirty="0" err="1">
                <a:solidFill>
                  <a:schemeClr val="tx1"/>
                </a:solidFill>
                <a:ea typeface="Arial Unicode MS" pitchFamily="34" charset="-128"/>
                <a:cs typeface="Arial Unicode MS" pitchFamily="34" charset="-128"/>
              </a:rPr>
              <a:t>decision</a:t>
            </a:r>
            <a:r>
              <a:rPr lang="fr-FR" sz="3000" b="1" dirty="0">
                <a:solidFill>
                  <a:schemeClr val="tx1"/>
                </a:solidFill>
                <a:ea typeface="Arial Unicode MS" pitchFamily="34" charset="-128"/>
                <a:cs typeface="Arial Unicode MS" pitchFamily="34" charset="-128"/>
              </a:rPr>
              <a:t> at emergency situation.</a:t>
            </a:r>
          </a:p>
          <a:p>
            <a:endParaRPr lang="en-US" sz="2800" dirty="0">
              <a:solidFill>
                <a:schemeClr val="tx1"/>
              </a:solidFill>
              <a:ea typeface="Arial Unicode MS" pitchFamily="34" charset="-128"/>
              <a:cs typeface="Arial Unicode MS" pitchFamily="34" charset="-128"/>
            </a:endParaRPr>
          </a:p>
          <a:p>
            <a:endParaRPr lang="en-US" dirty="0"/>
          </a:p>
        </p:txBody>
      </p:sp>
    </p:spTree>
    <p:extLst>
      <p:ext uri="{BB962C8B-B14F-4D97-AF65-F5344CB8AC3E}">
        <p14:creationId xmlns:p14="http://schemas.microsoft.com/office/powerpoint/2010/main" val="1627491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714A-1C26-4ACB-8EE2-4E364221D098}"/>
              </a:ext>
            </a:extLst>
          </p:cNvPr>
          <p:cNvSpPr>
            <a:spLocks noGrp="1"/>
          </p:cNvSpPr>
          <p:nvPr>
            <p:ph type="title"/>
          </p:nvPr>
        </p:nvSpPr>
        <p:spPr/>
        <p:txBody>
          <a:bodyPr/>
          <a:lstStyle/>
          <a:p>
            <a:r>
              <a:rPr lang="en-US" b="1" dirty="0">
                <a:solidFill>
                  <a:schemeClr val="accent1">
                    <a:lumMod val="75000"/>
                  </a:schemeClr>
                </a:solidFill>
                <a:latin typeface="Arial Rounded MT Bold" panose="020F0704030504030204" pitchFamily="34" charset="0"/>
              </a:rPr>
              <a:t>             Project Goals &amp; Purpose</a:t>
            </a:r>
          </a:p>
        </p:txBody>
      </p:sp>
      <p:sp>
        <p:nvSpPr>
          <p:cNvPr id="3" name="Content Placeholder 2">
            <a:extLst>
              <a:ext uri="{FF2B5EF4-FFF2-40B4-BE49-F238E27FC236}">
                <a16:creationId xmlns:a16="http://schemas.microsoft.com/office/drawing/2014/main" id="{CB01A5C9-1238-420C-A9EA-52F0A032D44B}"/>
              </a:ext>
            </a:extLst>
          </p:cNvPr>
          <p:cNvSpPr>
            <a:spLocks noGrp="1"/>
          </p:cNvSpPr>
          <p:nvPr>
            <p:ph idx="1"/>
          </p:nvPr>
        </p:nvSpPr>
        <p:spPr/>
        <p:txBody>
          <a:bodyPr>
            <a:normAutofit lnSpcReduction="10000"/>
          </a:bodyPr>
          <a:lstStyle/>
          <a:p>
            <a:pPr algn="just"/>
            <a:r>
              <a:rPr lang="en-US" sz="2400" b="1" dirty="0">
                <a:solidFill>
                  <a:schemeClr val="tx1">
                    <a:lumMod val="95000"/>
                    <a:lumOff val="5000"/>
                  </a:schemeClr>
                </a:solidFill>
              </a:rPr>
              <a:t>Place all necessary information in one platform.</a:t>
            </a:r>
          </a:p>
          <a:p>
            <a:pPr algn="just"/>
            <a:r>
              <a:rPr lang="en-US" sz="2400" b="1" dirty="0">
                <a:solidFill>
                  <a:schemeClr val="tx1">
                    <a:lumMod val="95000"/>
                    <a:lumOff val="5000"/>
                  </a:schemeClr>
                </a:solidFill>
              </a:rPr>
              <a:t>Doctors information for emergency consultation</a:t>
            </a:r>
            <a:r>
              <a:rPr lang="en-US" sz="2400" dirty="0">
                <a:solidFill>
                  <a:schemeClr val="tx1">
                    <a:lumMod val="95000"/>
                    <a:lumOff val="5000"/>
                  </a:schemeClr>
                </a:solidFill>
              </a:rPr>
              <a:t>.</a:t>
            </a:r>
          </a:p>
          <a:p>
            <a:pPr algn="just"/>
            <a:r>
              <a:rPr lang="en-US" sz="2400" b="1" dirty="0">
                <a:solidFill>
                  <a:schemeClr val="tx1">
                    <a:lumMod val="95000"/>
                    <a:lumOff val="5000"/>
                  </a:schemeClr>
                </a:solidFill>
              </a:rPr>
              <a:t>Sort doctors list by </a:t>
            </a:r>
            <a:r>
              <a:rPr lang="en-US" sz="2400" b="1" dirty="0" err="1">
                <a:solidFill>
                  <a:schemeClr val="tx1">
                    <a:lumMod val="95000"/>
                    <a:lumOff val="5000"/>
                  </a:schemeClr>
                </a:solidFill>
              </a:rPr>
              <a:t>speciality</a:t>
            </a:r>
            <a:r>
              <a:rPr lang="en-US" sz="2400" b="1" dirty="0">
                <a:solidFill>
                  <a:schemeClr val="tx1">
                    <a:lumMod val="95000"/>
                    <a:lumOff val="5000"/>
                  </a:schemeClr>
                </a:solidFill>
              </a:rPr>
              <a:t> (Urologist, Pulmonologist, Eye Care &amp; more)</a:t>
            </a:r>
          </a:p>
          <a:p>
            <a:pPr algn="just"/>
            <a:r>
              <a:rPr lang="en-US" sz="2400" b="1" dirty="0">
                <a:solidFill>
                  <a:schemeClr val="tx1"/>
                </a:solidFill>
              </a:rPr>
              <a:t>Information about available hospitals ,Pharmacies in located area.</a:t>
            </a:r>
          </a:p>
          <a:p>
            <a:pPr algn="just"/>
            <a:r>
              <a:rPr lang="fr-FR" sz="2400" b="1" dirty="0">
                <a:solidFill>
                  <a:schemeClr val="tx1"/>
                </a:solidFill>
              </a:rPr>
              <a:t>Emergency </a:t>
            </a:r>
            <a:r>
              <a:rPr lang="fr-FR" sz="2400" b="1" dirty="0" err="1">
                <a:solidFill>
                  <a:schemeClr val="tx1"/>
                </a:solidFill>
              </a:rPr>
              <a:t>Health</a:t>
            </a:r>
            <a:r>
              <a:rPr lang="fr-FR" sz="2400" b="1" dirty="0">
                <a:solidFill>
                  <a:schemeClr val="tx1"/>
                </a:solidFill>
              </a:rPr>
              <a:t> Care </a:t>
            </a:r>
            <a:r>
              <a:rPr lang="fr-FR" sz="2400" b="1" dirty="0" err="1">
                <a:solidFill>
                  <a:schemeClr val="tx1"/>
                </a:solidFill>
              </a:rPr>
              <a:t>details</a:t>
            </a:r>
            <a:r>
              <a:rPr lang="fr-FR" sz="2400" b="1" dirty="0">
                <a:solidFill>
                  <a:schemeClr val="tx1"/>
                </a:solidFill>
              </a:rPr>
              <a:t>.</a:t>
            </a:r>
          </a:p>
          <a:p>
            <a:pPr algn="just"/>
            <a:r>
              <a:rPr lang="fr-FR" sz="2400" b="1" dirty="0" err="1">
                <a:solidFill>
                  <a:schemeClr val="tx1"/>
                </a:solidFill>
              </a:rPr>
              <a:t>Provide</a:t>
            </a:r>
            <a:r>
              <a:rPr lang="fr-FR" sz="2400" b="1" dirty="0">
                <a:solidFill>
                  <a:schemeClr val="tx1"/>
                </a:solidFill>
              </a:rPr>
              <a:t> Emergency </a:t>
            </a:r>
            <a:r>
              <a:rPr lang="fr-FR" sz="2400" b="1" dirty="0" err="1">
                <a:solidFill>
                  <a:schemeClr val="tx1"/>
                </a:solidFill>
              </a:rPr>
              <a:t>Medicine</a:t>
            </a:r>
            <a:r>
              <a:rPr lang="fr-FR" sz="2400" b="1" dirty="0">
                <a:solidFill>
                  <a:schemeClr val="tx1"/>
                </a:solidFill>
              </a:rPr>
              <a:t> and Ambulance service.</a:t>
            </a: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37247056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398F-280C-4CF3-A1F2-A8084FF41AF1}"/>
              </a:ext>
            </a:extLst>
          </p:cNvPr>
          <p:cNvSpPr>
            <a:spLocks noGrp="1"/>
          </p:cNvSpPr>
          <p:nvPr>
            <p:ph type="title"/>
          </p:nvPr>
        </p:nvSpPr>
        <p:spPr>
          <a:xfrm>
            <a:off x="1004656" y="544939"/>
            <a:ext cx="10120544" cy="1319371"/>
          </a:xfrm>
        </p:spPr>
        <p:txBody>
          <a:bodyPr>
            <a:normAutofit/>
          </a:bodyPr>
          <a:lstStyle/>
          <a:p>
            <a:r>
              <a:rPr lang="en-US" dirty="0">
                <a:solidFill>
                  <a:srgbClr val="002060"/>
                </a:solidFill>
                <a:latin typeface="Arial Rounded MT Bold" panose="020F0704030504030204" pitchFamily="34" charset="0"/>
              </a:rPr>
              <a:t>                    Project Feasibilities</a:t>
            </a:r>
          </a:p>
        </p:txBody>
      </p:sp>
      <p:sp>
        <p:nvSpPr>
          <p:cNvPr id="3" name="Content Placeholder 2">
            <a:extLst>
              <a:ext uri="{FF2B5EF4-FFF2-40B4-BE49-F238E27FC236}">
                <a16:creationId xmlns:a16="http://schemas.microsoft.com/office/drawing/2014/main" id="{EFE98F9E-2AFB-4967-BB15-331A57A2FE16}"/>
              </a:ext>
            </a:extLst>
          </p:cNvPr>
          <p:cNvSpPr>
            <a:spLocks noGrp="1"/>
          </p:cNvSpPr>
          <p:nvPr>
            <p:ph idx="1"/>
          </p:nvPr>
        </p:nvSpPr>
        <p:spPr/>
        <p:txBody>
          <a:bodyPr>
            <a:normAutofit/>
          </a:bodyPr>
          <a:lstStyle/>
          <a:p>
            <a:pPr>
              <a:buFont typeface="Courier New" panose="02070309020205020404" pitchFamily="49" charset="0"/>
              <a:buChar char="o"/>
            </a:pPr>
            <a:r>
              <a:rPr lang="en-US" sz="2400" b="1" dirty="0">
                <a:solidFill>
                  <a:schemeClr val="bg2">
                    <a:lumMod val="10000"/>
                  </a:schemeClr>
                </a:solidFill>
              </a:rPr>
              <a:t>In</a:t>
            </a:r>
            <a:r>
              <a:rPr lang="en-US" sz="2400" dirty="0">
                <a:solidFill>
                  <a:schemeClr val="bg2">
                    <a:lumMod val="10000"/>
                  </a:schemeClr>
                </a:solidFill>
              </a:rPr>
              <a:t> </a:t>
            </a:r>
            <a:r>
              <a:rPr lang="fr-FR" sz="2400" b="1" dirty="0">
                <a:solidFill>
                  <a:schemeClr val="tx1"/>
                </a:solidFill>
              </a:rPr>
              <a:t>Emergency </a:t>
            </a:r>
            <a:r>
              <a:rPr lang="fr-FR" sz="2400" b="1" dirty="0" err="1">
                <a:solidFill>
                  <a:schemeClr val="tx1"/>
                </a:solidFill>
              </a:rPr>
              <a:t>purpose</a:t>
            </a:r>
            <a:r>
              <a:rPr lang="fr-FR" sz="2400" b="1" dirty="0">
                <a:solidFill>
                  <a:schemeClr val="tx1"/>
                </a:solidFill>
              </a:rPr>
              <a:t> patients can </a:t>
            </a:r>
            <a:r>
              <a:rPr lang="fr-FR" sz="2400" b="1" dirty="0" err="1">
                <a:solidFill>
                  <a:schemeClr val="tx1"/>
                </a:solidFill>
              </a:rPr>
              <a:t>directly</a:t>
            </a:r>
            <a:r>
              <a:rPr lang="fr-FR" sz="2400" b="1" dirty="0">
                <a:solidFill>
                  <a:schemeClr val="tx1"/>
                </a:solidFill>
              </a:rPr>
              <a:t> call </a:t>
            </a:r>
            <a:r>
              <a:rPr lang="fr-FR" sz="2400" b="1" dirty="0" err="1">
                <a:solidFill>
                  <a:schemeClr val="tx1"/>
                </a:solidFill>
              </a:rPr>
              <a:t>available</a:t>
            </a:r>
            <a:r>
              <a:rPr lang="fr-FR" sz="2400" b="1" dirty="0">
                <a:solidFill>
                  <a:schemeClr val="tx1"/>
                </a:solidFill>
              </a:rPr>
              <a:t> </a:t>
            </a:r>
            <a:r>
              <a:rPr lang="fr-FR" sz="2400" b="1" dirty="0" err="1">
                <a:solidFill>
                  <a:schemeClr val="tx1"/>
                </a:solidFill>
              </a:rPr>
              <a:t>doctors</a:t>
            </a:r>
            <a:r>
              <a:rPr lang="fr-FR" sz="2400" b="1" dirty="0">
                <a:solidFill>
                  <a:schemeClr val="tx1"/>
                </a:solidFill>
              </a:rPr>
              <a:t> by </a:t>
            </a:r>
            <a:r>
              <a:rPr lang="fr-FR" sz="2400" b="1" dirty="0" err="1">
                <a:solidFill>
                  <a:schemeClr val="tx1"/>
                </a:solidFill>
              </a:rPr>
              <a:t>getting</a:t>
            </a:r>
            <a:r>
              <a:rPr lang="fr-FR" sz="2400" b="1" dirty="0">
                <a:solidFill>
                  <a:schemeClr val="tx1"/>
                </a:solidFill>
              </a:rPr>
              <a:t> consultation.</a:t>
            </a:r>
          </a:p>
          <a:p>
            <a:pPr>
              <a:buFont typeface="Courier New" panose="02070309020205020404" pitchFamily="49" charset="0"/>
              <a:buChar char="o"/>
            </a:pPr>
            <a:r>
              <a:rPr lang="fr-FR" sz="2400" b="1" dirty="0">
                <a:solidFill>
                  <a:schemeClr val="bg2">
                    <a:lumMod val="10000"/>
                  </a:schemeClr>
                </a:solidFill>
              </a:rPr>
              <a:t>Patients can have </a:t>
            </a:r>
            <a:r>
              <a:rPr lang="fr-FR" sz="2400" b="1" dirty="0" err="1">
                <a:solidFill>
                  <a:schemeClr val="bg2">
                    <a:lumMod val="10000"/>
                  </a:schemeClr>
                </a:solidFill>
              </a:rPr>
              <a:t>pictures</a:t>
            </a:r>
            <a:r>
              <a:rPr lang="fr-FR" sz="2400" b="1" dirty="0">
                <a:solidFill>
                  <a:schemeClr val="bg2">
                    <a:lumMod val="10000"/>
                  </a:schemeClr>
                </a:solidFill>
              </a:rPr>
              <a:t> of prescription</a:t>
            </a:r>
          </a:p>
          <a:p>
            <a:pPr>
              <a:buFont typeface="Courier New" panose="02070309020205020404" pitchFamily="49" charset="0"/>
              <a:buChar char="o"/>
            </a:pPr>
            <a:r>
              <a:rPr lang="en-US" sz="2400" b="1" dirty="0">
                <a:solidFill>
                  <a:schemeClr val="bg2">
                    <a:lumMod val="10000"/>
                  </a:schemeClr>
                </a:solidFill>
              </a:rPr>
              <a:t>Access Google map to select easy location</a:t>
            </a:r>
            <a:endParaRPr lang="fr-FR" sz="2400" b="1" dirty="0">
              <a:solidFill>
                <a:schemeClr val="bg2">
                  <a:lumMod val="10000"/>
                </a:schemeClr>
              </a:solidFill>
            </a:endParaRPr>
          </a:p>
          <a:p>
            <a:pPr>
              <a:buFont typeface="Courier New" panose="02070309020205020404" pitchFamily="49" charset="0"/>
              <a:buChar char="o"/>
            </a:pPr>
            <a:r>
              <a:rPr lang="fr-FR" sz="2400" b="1" dirty="0">
                <a:solidFill>
                  <a:schemeClr val="bg2">
                    <a:lumMod val="10000"/>
                  </a:schemeClr>
                </a:solidFill>
              </a:rPr>
              <a:t>Can </a:t>
            </a:r>
            <a:r>
              <a:rPr lang="fr-FR" sz="2400" b="1" dirty="0" err="1">
                <a:solidFill>
                  <a:schemeClr val="bg2">
                    <a:lumMod val="10000"/>
                  </a:schemeClr>
                </a:solidFill>
              </a:rPr>
              <a:t>share</a:t>
            </a:r>
            <a:r>
              <a:rPr lang="fr-FR" sz="2400" b="1" dirty="0">
                <a:solidFill>
                  <a:schemeClr val="bg2">
                    <a:lumMod val="10000"/>
                  </a:schemeClr>
                </a:solidFill>
              </a:rPr>
              <a:t> </a:t>
            </a:r>
            <a:r>
              <a:rPr lang="fr-FR" sz="2400" b="1" dirty="0" err="1">
                <a:solidFill>
                  <a:schemeClr val="bg2">
                    <a:lumMod val="10000"/>
                  </a:schemeClr>
                </a:solidFill>
              </a:rPr>
              <a:t>reviews</a:t>
            </a:r>
            <a:r>
              <a:rPr lang="fr-FR" sz="2400" b="1" dirty="0">
                <a:solidFill>
                  <a:schemeClr val="bg2">
                    <a:lumMod val="10000"/>
                  </a:schemeClr>
                </a:solidFill>
              </a:rPr>
              <a:t> and ratings</a:t>
            </a:r>
          </a:p>
          <a:p>
            <a:pPr>
              <a:buFont typeface="Courier New" panose="02070309020205020404" pitchFamily="49" charset="0"/>
              <a:buChar char="o"/>
            </a:pPr>
            <a:r>
              <a:rPr lang="fr-FR" sz="2400" b="1" dirty="0">
                <a:solidFill>
                  <a:schemeClr val="bg2">
                    <a:lumMod val="10000"/>
                  </a:schemeClr>
                </a:solidFill>
              </a:rPr>
              <a:t>Can </a:t>
            </a:r>
            <a:r>
              <a:rPr lang="fr-FR" sz="2400" b="1" dirty="0" err="1">
                <a:solidFill>
                  <a:schemeClr val="bg2">
                    <a:lumMod val="10000"/>
                  </a:schemeClr>
                </a:solidFill>
              </a:rPr>
              <a:t>share</a:t>
            </a:r>
            <a:r>
              <a:rPr lang="fr-FR" sz="2400" b="1" dirty="0">
                <a:solidFill>
                  <a:schemeClr val="bg2">
                    <a:lumMod val="10000"/>
                  </a:schemeClr>
                </a:solidFill>
              </a:rPr>
              <a:t> app on social media</a:t>
            </a:r>
          </a:p>
          <a:p>
            <a:pPr>
              <a:buFont typeface="Courier New" panose="02070309020205020404" pitchFamily="49" charset="0"/>
              <a:buChar char="o"/>
            </a:pPr>
            <a:r>
              <a:rPr lang="fr-FR" sz="2400" b="1" dirty="0">
                <a:solidFill>
                  <a:schemeClr val="bg2">
                    <a:lumMod val="10000"/>
                  </a:schemeClr>
                </a:solidFill>
              </a:rPr>
              <a:t>Can </a:t>
            </a:r>
            <a:r>
              <a:rPr lang="fr-FR" sz="2400" b="1" dirty="0" err="1">
                <a:solidFill>
                  <a:schemeClr val="bg2">
                    <a:lumMod val="10000"/>
                  </a:schemeClr>
                </a:solidFill>
              </a:rPr>
              <a:t>send</a:t>
            </a:r>
            <a:r>
              <a:rPr lang="fr-FR" sz="2400" b="1" dirty="0">
                <a:solidFill>
                  <a:schemeClr val="bg2">
                    <a:lumMod val="10000"/>
                  </a:schemeClr>
                </a:solidFill>
              </a:rPr>
              <a:t> email</a:t>
            </a:r>
          </a:p>
          <a:p>
            <a:pPr marL="0" indent="0">
              <a:buNone/>
            </a:pPr>
            <a:endParaRPr lang="en-US" sz="2400" dirty="0">
              <a:solidFill>
                <a:schemeClr val="bg2">
                  <a:lumMod val="10000"/>
                </a:schemeClr>
              </a:solidFill>
            </a:endParaRPr>
          </a:p>
        </p:txBody>
      </p:sp>
    </p:spTree>
    <p:extLst>
      <p:ext uri="{BB962C8B-B14F-4D97-AF65-F5344CB8AC3E}">
        <p14:creationId xmlns:p14="http://schemas.microsoft.com/office/powerpoint/2010/main" val="31514579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79AD-E04A-406F-B0AE-F5D75B4BEFCD}"/>
              </a:ext>
            </a:extLst>
          </p:cNvPr>
          <p:cNvSpPr>
            <a:spLocks noGrp="1"/>
          </p:cNvSpPr>
          <p:nvPr>
            <p:ph type="title"/>
          </p:nvPr>
        </p:nvSpPr>
        <p:spPr/>
        <p:txBody>
          <a:bodyPr/>
          <a:lstStyle/>
          <a:p>
            <a:r>
              <a:rPr lang="en-US" dirty="0">
                <a:solidFill>
                  <a:srgbClr val="7030A0"/>
                </a:solidFill>
              </a:rPr>
              <a:t>                      </a:t>
            </a:r>
            <a:r>
              <a:rPr lang="en-US" b="1" dirty="0">
                <a:solidFill>
                  <a:srgbClr val="7030A0"/>
                </a:solidFill>
                <a:latin typeface="Arial Rounded MT Bold" panose="020F0704030504030204" pitchFamily="34" charset="0"/>
              </a:rPr>
              <a:t>Conclusion</a:t>
            </a:r>
            <a:endParaRPr lang="en-US" dirty="0">
              <a:solidFill>
                <a:srgbClr val="7030A0"/>
              </a:solidFill>
            </a:endParaRPr>
          </a:p>
        </p:txBody>
      </p:sp>
      <p:sp>
        <p:nvSpPr>
          <p:cNvPr id="3" name="Content Placeholder 2">
            <a:extLst>
              <a:ext uri="{FF2B5EF4-FFF2-40B4-BE49-F238E27FC236}">
                <a16:creationId xmlns:a16="http://schemas.microsoft.com/office/drawing/2014/main" id="{11A53812-B77F-45AB-8853-9A0C54B54248}"/>
              </a:ext>
            </a:extLst>
          </p:cNvPr>
          <p:cNvSpPr>
            <a:spLocks noGrp="1"/>
          </p:cNvSpPr>
          <p:nvPr>
            <p:ph idx="1"/>
          </p:nvPr>
        </p:nvSpPr>
        <p:spPr/>
        <p:txBody>
          <a:bodyPr/>
          <a:lstStyle/>
          <a:p>
            <a:pPr marL="0" indent="0" algn="just">
              <a:buNone/>
            </a:pPr>
            <a:r>
              <a:rPr lang="en-US" sz="2800" b="1" dirty="0">
                <a:solidFill>
                  <a:schemeClr val="tx1"/>
                </a:solidFill>
              </a:rPr>
              <a:t>We hope that this App will fulfill the needs of information and help people by providing useful health services.</a:t>
            </a:r>
          </a:p>
          <a:p>
            <a:pPr marL="0" indent="0" algn="just">
              <a:buNone/>
            </a:pPr>
            <a:r>
              <a:rPr lang="en-US" sz="2800" b="1" dirty="0">
                <a:solidFill>
                  <a:schemeClr val="tx1"/>
                </a:solidFill>
              </a:rPr>
              <a:t>We will try to develop the application for various platforms to reach out to as many people as possible.</a:t>
            </a:r>
          </a:p>
          <a:p>
            <a:pPr marL="0" indent="0" algn="just">
              <a:buNone/>
            </a:pPr>
            <a:r>
              <a:rPr lang="en-US" sz="2800" b="1" dirty="0">
                <a:solidFill>
                  <a:schemeClr val="tx1"/>
                </a:solidFill>
              </a:rPr>
              <a:t>By this App we are trying to build a media which will be able to fulfill all health related requirements .</a:t>
            </a:r>
          </a:p>
          <a:p>
            <a:endParaRPr lang="en-US" dirty="0"/>
          </a:p>
        </p:txBody>
      </p:sp>
    </p:spTree>
    <p:extLst>
      <p:ext uri="{BB962C8B-B14F-4D97-AF65-F5344CB8AC3E}">
        <p14:creationId xmlns:p14="http://schemas.microsoft.com/office/powerpoint/2010/main" val="35867161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0701-C6F2-4F18-8E89-3D2CB96186C7}"/>
              </a:ext>
            </a:extLst>
          </p:cNvPr>
          <p:cNvSpPr>
            <a:spLocks noGrp="1"/>
          </p:cNvSpPr>
          <p:nvPr>
            <p:ph type="title"/>
          </p:nvPr>
        </p:nvSpPr>
        <p:spPr/>
        <p:txBody>
          <a:bodyPr/>
          <a:lstStyle/>
          <a:p>
            <a:r>
              <a:rPr lang="en-US" dirty="0">
                <a:latin typeface="Arial Rounded MT Bold" panose="020F0704030504030204" pitchFamily="34" charset="0"/>
              </a:rPr>
              <a:t>                     </a:t>
            </a:r>
            <a:r>
              <a:rPr lang="en-US" b="1" dirty="0">
                <a:solidFill>
                  <a:schemeClr val="accent2">
                    <a:lumMod val="50000"/>
                  </a:schemeClr>
                </a:solidFill>
                <a:latin typeface="Arial Rounded MT Bold" panose="020F0704030504030204" pitchFamily="34" charset="0"/>
              </a:rPr>
              <a:t>Easy Health Service</a:t>
            </a:r>
          </a:p>
        </p:txBody>
      </p:sp>
      <p:pic>
        <p:nvPicPr>
          <p:cNvPr id="5" name="Content Placeholder 4">
            <a:extLst>
              <a:ext uri="{FF2B5EF4-FFF2-40B4-BE49-F238E27FC236}">
                <a16:creationId xmlns:a16="http://schemas.microsoft.com/office/drawing/2014/main" id="{70AD9255-40E3-4453-934E-96050FFAD1BB}"/>
              </a:ext>
            </a:extLst>
          </p:cNvPr>
          <p:cNvPicPr>
            <a:picLocks noGrp="1" noChangeAspect="1"/>
          </p:cNvPicPr>
          <p:nvPr>
            <p:ph idx="1"/>
          </p:nvPr>
        </p:nvPicPr>
        <p:blipFill>
          <a:blip r:embed="rId2"/>
          <a:stretch>
            <a:fillRect/>
          </a:stretch>
        </p:blipFill>
        <p:spPr>
          <a:xfrm>
            <a:off x="2013882" y="2698242"/>
            <a:ext cx="1856003" cy="1856003"/>
          </a:xfrm>
        </p:spPr>
      </p:pic>
      <p:pic>
        <p:nvPicPr>
          <p:cNvPr id="7" name="Picture 6">
            <a:extLst>
              <a:ext uri="{FF2B5EF4-FFF2-40B4-BE49-F238E27FC236}">
                <a16:creationId xmlns:a16="http://schemas.microsoft.com/office/drawing/2014/main" id="{BB1837E5-FA13-4619-B27D-14C1D3D85D3B}"/>
              </a:ext>
            </a:extLst>
          </p:cNvPr>
          <p:cNvPicPr>
            <a:picLocks noChangeAspect="1"/>
          </p:cNvPicPr>
          <p:nvPr/>
        </p:nvPicPr>
        <p:blipFill>
          <a:blip r:embed="rId3"/>
          <a:stretch>
            <a:fillRect/>
          </a:stretch>
        </p:blipFill>
        <p:spPr>
          <a:xfrm>
            <a:off x="5364197" y="2698241"/>
            <a:ext cx="1856004" cy="1856004"/>
          </a:xfrm>
          <a:prstGeom prst="rect">
            <a:avLst/>
          </a:prstGeom>
        </p:spPr>
      </p:pic>
      <p:pic>
        <p:nvPicPr>
          <p:cNvPr id="9" name="Picture 8">
            <a:extLst>
              <a:ext uri="{FF2B5EF4-FFF2-40B4-BE49-F238E27FC236}">
                <a16:creationId xmlns:a16="http://schemas.microsoft.com/office/drawing/2014/main" id="{E5DE9EA4-9EA1-43C1-BDDB-BC19D199905F}"/>
              </a:ext>
            </a:extLst>
          </p:cNvPr>
          <p:cNvPicPr>
            <a:picLocks noChangeAspect="1"/>
          </p:cNvPicPr>
          <p:nvPr/>
        </p:nvPicPr>
        <p:blipFill>
          <a:blip r:embed="rId4"/>
          <a:stretch>
            <a:fillRect/>
          </a:stretch>
        </p:blipFill>
        <p:spPr>
          <a:xfrm>
            <a:off x="8714513" y="2965142"/>
            <a:ext cx="1664563" cy="1664563"/>
          </a:xfrm>
          <a:prstGeom prst="rect">
            <a:avLst/>
          </a:prstGeom>
        </p:spPr>
      </p:pic>
    </p:spTree>
    <p:extLst>
      <p:ext uri="{BB962C8B-B14F-4D97-AF65-F5344CB8AC3E}">
        <p14:creationId xmlns:p14="http://schemas.microsoft.com/office/powerpoint/2010/main" val="20514852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BE5501-ABC6-49E5-BF29-2D5B20D322BF}"/>
              </a:ext>
            </a:extLst>
          </p:cNvPr>
          <p:cNvPicPr>
            <a:picLocks noChangeAspect="1"/>
          </p:cNvPicPr>
          <p:nvPr/>
        </p:nvPicPr>
        <p:blipFill>
          <a:blip r:embed="rId2"/>
          <a:stretch>
            <a:fillRect/>
          </a:stretch>
        </p:blipFill>
        <p:spPr>
          <a:xfrm>
            <a:off x="1810512" y="563465"/>
            <a:ext cx="8570976" cy="5731069"/>
          </a:xfrm>
          <a:prstGeom prst="rect">
            <a:avLst/>
          </a:prstGeom>
        </p:spPr>
      </p:pic>
    </p:spTree>
    <p:extLst>
      <p:ext uri="{BB962C8B-B14F-4D97-AF65-F5344CB8AC3E}">
        <p14:creationId xmlns:p14="http://schemas.microsoft.com/office/powerpoint/2010/main" val="157014223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{E0127565-C203-48FB-8CCF-13E96962593A}tf78438558_win32</Template>
  <TotalTime>145</TotalTime>
  <Words>333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Rounded MT Bold</vt:lpstr>
      <vt:lpstr>Century Gothic</vt:lpstr>
      <vt:lpstr>Courier New</vt:lpstr>
      <vt:lpstr>Garamond</vt:lpstr>
      <vt:lpstr>SavonVTI</vt:lpstr>
      <vt:lpstr>Doctor Finder app</vt:lpstr>
      <vt:lpstr>Project Introduction</vt:lpstr>
      <vt:lpstr>        Reasons of Selecting Project </vt:lpstr>
      <vt:lpstr>             Project Goals &amp; Purpose</vt:lpstr>
      <vt:lpstr>                    Project Feasibilities</vt:lpstr>
      <vt:lpstr>                      Conclusion</vt:lpstr>
      <vt:lpstr>                     Easy Health 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Finder app</dc:title>
  <dc:creator>user</dc:creator>
  <cp:lastModifiedBy>user</cp:lastModifiedBy>
  <cp:revision>6</cp:revision>
  <dcterms:created xsi:type="dcterms:W3CDTF">2021-12-24T14:05:40Z</dcterms:created>
  <dcterms:modified xsi:type="dcterms:W3CDTF">2021-12-24T16:30:46Z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